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8" r:id="rId2"/>
    <p:sldId id="263" r:id="rId3"/>
    <p:sldId id="265" r:id="rId4"/>
    <p:sldId id="274" r:id="rId5"/>
    <p:sldId id="275" r:id="rId6"/>
    <p:sldId id="280" r:id="rId7"/>
    <p:sldId id="266" r:id="rId8"/>
    <p:sldId id="273" r:id="rId9"/>
    <p:sldId id="276" r:id="rId10"/>
    <p:sldId id="277" r:id="rId11"/>
    <p:sldId id="278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1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141F9-3E73-7448-86C2-E96D93FE379F}" type="datetimeFigureOut">
              <a:rPr lang="en-US" smtClean="0"/>
              <a:t>02/06/15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ADB97-28BA-544F-AA58-4DAFB8B1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2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2458E-D3E8-174F-8467-44D405B74B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332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60267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40884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5" name="Picture 4" descr="flink_squirrel_white_1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358" y="1305832"/>
            <a:ext cx="2439612" cy="2439612"/>
          </a:xfrm>
          <a:prstGeom prst="rect">
            <a:avLst/>
          </a:prstGeom>
        </p:spPr>
      </p:pic>
      <p:pic>
        <p:nvPicPr>
          <p:cNvPr id="6" name="Picture 5" descr="avatar_emerald_200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719" y="331587"/>
            <a:ext cx="3695140" cy="57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2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37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4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74685" cy="898406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52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0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07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23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26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9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2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40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8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74376"/>
            <a:ext cx="8229600" cy="4651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53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Flink®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Outlook &amp; Closing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9004" y="6226328"/>
            <a:ext cx="1564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June 3rd, 2015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964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FlinkML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API and library for Machine Learning</a:t>
            </a:r>
          </a:p>
          <a:p>
            <a:pPr lvl="1"/>
            <a:r>
              <a:rPr lang="en-US" dirty="0" smtClean="0"/>
              <a:t>ML pipelines inspired by </a:t>
            </a:r>
            <a:r>
              <a:rPr lang="en-US" dirty="0" err="1" smtClean="0"/>
              <a:t>SciKitLearn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Comes with</a:t>
            </a:r>
          </a:p>
          <a:p>
            <a:pPr lvl="1"/>
            <a:r>
              <a:rPr lang="en-US" dirty="0" smtClean="0"/>
              <a:t>Optimizers</a:t>
            </a:r>
          </a:p>
          <a:p>
            <a:pPr lvl="1"/>
            <a:r>
              <a:rPr lang="en-US" dirty="0" smtClean="0"/>
              <a:t>Cross Validation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… (TILL)</a:t>
            </a:r>
          </a:p>
          <a:p>
            <a:pPr lvl="1"/>
            <a:endParaRPr lang="en-US" dirty="0"/>
          </a:p>
          <a:p>
            <a:r>
              <a:rPr lang="en-US" dirty="0" smtClean="0"/>
              <a:t>Rapidly evolving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07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en-US" dirty="0" err="1" smtClean="0"/>
              <a:t>DataSet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Write </a:t>
            </a:r>
            <a:r>
              <a:rPr lang="en-US" dirty="0" err="1" smtClean="0"/>
              <a:t>DataSet</a:t>
            </a:r>
            <a:r>
              <a:rPr lang="en-US" dirty="0" smtClean="0"/>
              <a:t> batch programs in Python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Runs on </a:t>
            </a:r>
            <a:r>
              <a:rPr lang="en-US" dirty="0" err="1" smtClean="0"/>
              <a:t>Flink’s</a:t>
            </a:r>
            <a:r>
              <a:rPr lang="en-US" dirty="0" smtClean="0"/>
              <a:t> robust runtime</a:t>
            </a:r>
          </a:p>
          <a:p>
            <a:pPr lvl="1"/>
            <a:r>
              <a:rPr lang="en-US" dirty="0" smtClean="0"/>
              <a:t>Memory-safe execution</a:t>
            </a:r>
          </a:p>
          <a:p>
            <a:pPr lvl="1"/>
            <a:r>
              <a:rPr lang="en-US" dirty="0" smtClean="0"/>
              <a:t>Out-of-core algorithms</a:t>
            </a:r>
          </a:p>
          <a:p>
            <a:pPr lvl="1"/>
            <a:endParaRPr lang="en-US" dirty="0"/>
          </a:p>
          <a:p>
            <a:r>
              <a:rPr lang="en-US" dirty="0" smtClean="0"/>
              <a:t>Data is handed to Python functions</a:t>
            </a:r>
          </a:p>
          <a:p>
            <a:pPr lvl="1"/>
            <a:r>
              <a:rPr lang="en-US" dirty="0" smtClean="0"/>
              <a:t>Similar to Hadoop Streaming</a:t>
            </a:r>
          </a:p>
          <a:p>
            <a:endParaRPr lang="en-US" dirty="0"/>
          </a:p>
          <a:p>
            <a:r>
              <a:rPr lang="en-US" dirty="0" smtClean="0"/>
              <a:t>Still in early stage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55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Data Analysis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88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Apache Zeppelin</a:t>
            </a:r>
          </a:p>
          <a:p>
            <a:r>
              <a:rPr lang="en-US" dirty="0" err="1" smtClean="0"/>
              <a:t>Scala</a:t>
            </a:r>
            <a:r>
              <a:rPr lang="en-US" dirty="0" smtClean="0"/>
              <a:t> REPL</a:t>
            </a:r>
          </a:p>
          <a:p>
            <a:r>
              <a:rPr lang="en-US" dirty="0" smtClean="0"/>
              <a:t>Result caching (WIP)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95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Setups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857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</a:t>
            </a:r>
          </a:p>
          <a:p>
            <a:r>
              <a:rPr lang="en-US" dirty="0" smtClean="0"/>
              <a:t>YARN (incl. Amazon EMR)</a:t>
            </a:r>
          </a:p>
          <a:p>
            <a:r>
              <a:rPr lang="en-US" dirty="0" err="1" smtClean="0"/>
              <a:t>BDUtil</a:t>
            </a:r>
            <a:r>
              <a:rPr lang="en-US" dirty="0" smtClean="0"/>
              <a:t> for Google Cloud</a:t>
            </a:r>
          </a:p>
          <a:p>
            <a:endParaRPr lang="en-US" dirty="0"/>
          </a:p>
          <a:p>
            <a:r>
              <a:rPr lang="en-US" dirty="0" smtClean="0"/>
              <a:t>Just drop links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82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is much more!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Flink Streaming</a:t>
            </a:r>
          </a:p>
          <a:p>
            <a:endParaRPr lang="en-US" dirty="0"/>
          </a:p>
          <a:p>
            <a:r>
              <a:rPr lang="en-US" dirty="0" smtClean="0"/>
              <a:t>APIs &amp; libraries</a:t>
            </a:r>
          </a:p>
          <a:p>
            <a:pPr lvl="1"/>
            <a:endParaRPr lang="en-US" dirty="0"/>
          </a:p>
          <a:p>
            <a:r>
              <a:rPr lang="en-US" dirty="0" smtClean="0"/>
              <a:t>Interactive data analysis</a:t>
            </a:r>
          </a:p>
          <a:p>
            <a:endParaRPr lang="en-US" dirty="0" smtClean="0"/>
          </a:p>
          <a:p>
            <a:r>
              <a:rPr lang="en-US" dirty="0" smtClean="0"/>
              <a:t>Distributed cluster execution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639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Flink Streaming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123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DataStream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Abstraction is called DataStream</a:t>
            </a:r>
          </a:p>
          <a:p>
            <a:pPr lvl="1"/>
            <a:r>
              <a:rPr lang="en-US" dirty="0" smtClean="0"/>
              <a:t>Equivalent to </a:t>
            </a:r>
            <a:r>
              <a:rPr lang="en-US" dirty="0" err="1" smtClean="0"/>
              <a:t>DataSet</a:t>
            </a:r>
            <a:endParaRPr lang="en-US" dirty="0" smtClean="0"/>
          </a:p>
          <a:p>
            <a:r>
              <a:rPr lang="en-US" dirty="0" smtClean="0"/>
              <a:t>Transformations are very similar to </a:t>
            </a:r>
            <a:r>
              <a:rPr lang="en-US" dirty="0" err="1" smtClean="0"/>
              <a:t>DataSet</a:t>
            </a:r>
            <a:r>
              <a:rPr lang="en-US" dirty="0" smtClean="0"/>
              <a:t> API</a:t>
            </a:r>
          </a:p>
          <a:p>
            <a:r>
              <a:rPr lang="en-US" dirty="0" smtClean="0"/>
              <a:t>Flexible window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619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A6C0-D1EA-B541-9291-94D96A48FFE6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3271" y="1597459"/>
            <a:ext cx="837384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 class </a:t>
            </a:r>
            <a:r>
              <a:rPr lang="en-US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WordCount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String, </a:t>
            </a: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3272" y="4547533"/>
            <a:ext cx="8373844" cy="18620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 lines: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DataStream[String]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env.fromSocketStream(...)</a:t>
            </a:r>
          </a:p>
          <a:p>
            <a:endParaRPr lang="en-US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lines.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{line =&gt; line.split(" ")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.map(word =&gt; </a:t>
            </a:r>
            <a:r>
              <a:rPr lang="en-US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WordCount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(word,1))} 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(Count.of(1000)).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(Count.of(100))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"word"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"count</a:t>
            </a: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.print()</a:t>
            </a:r>
          </a:p>
        </p:txBody>
      </p:sp>
      <p:sp>
        <p:nvSpPr>
          <p:cNvPr id="7" name="Rectangle 6"/>
          <p:cNvSpPr/>
          <p:nvPr/>
        </p:nvSpPr>
        <p:spPr>
          <a:xfrm>
            <a:off x="433271" y="2488700"/>
            <a:ext cx="8373844" cy="15850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 lines: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DataSet[String]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env.readTextFile(...)</a:t>
            </a:r>
          </a:p>
          <a:p>
            <a:endParaRPr lang="en-US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lines.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{line =&gt; line.split("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.map(word =&gt; </a:t>
            </a:r>
            <a:r>
              <a:rPr lang="en-US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WordCount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(word,1))} 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"word"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"count</a:t>
            </a: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7019" y="2100118"/>
            <a:ext cx="2518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DataSet API (batch):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37019" y="4168576"/>
            <a:ext cx="34582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DataStream API (streaming):</a:t>
            </a:r>
            <a:endParaRPr lang="en-US" sz="2000" dirty="0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457200" y="274638"/>
            <a:ext cx="7474685" cy="898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Next Demi Bold"/>
                <a:ea typeface="+mj-ea"/>
                <a:cs typeface="Avenir Next Demi Bold"/>
              </a:defRPr>
            </a:lvl1pPr>
          </a:lstStyle>
          <a:p>
            <a:r>
              <a:rPr lang="de-DE" dirty="0" err="1"/>
              <a:t>Counting</a:t>
            </a:r>
            <a:r>
              <a:rPr lang="de-DE" dirty="0"/>
              <a:t> Words in Batch </a:t>
            </a:r>
            <a:r>
              <a:rPr lang="de-DE" dirty="0" err="1"/>
              <a:t>and</a:t>
            </a:r>
            <a:r>
              <a:rPr lang="de-DE" dirty="0"/>
              <a:t> 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311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Flink’s</a:t>
            </a:r>
            <a:r>
              <a:rPr lang="en-US" dirty="0" smtClean="0"/>
              <a:t> APIs &amp; Libraries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310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APIs &amp; Libraries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Flink offers more APIs than we covered</a:t>
            </a:r>
          </a:p>
          <a:p>
            <a:pPr lvl="1"/>
            <a:r>
              <a:rPr lang="en-US" dirty="0" err="1" smtClean="0"/>
              <a:t>DataSet</a:t>
            </a:r>
            <a:r>
              <a:rPr lang="en-US" dirty="0" smtClean="0"/>
              <a:t> Iterations</a:t>
            </a:r>
            <a:endParaRPr lang="en-US" dirty="0"/>
          </a:p>
          <a:p>
            <a:pPr lvl="1"/>
            <a:r>
              <a:rPr lang="en-US" dirty="0" err="1" smtClean="0"/>
              <a:t>Gelly</a:t>
            </a:r>
            <a:endParaRPr lang="en-US" dirty="0" smtClean="0"/>
          </a:p>
          <a:p>
            <a:pPr lvl="1"/>
            <a:r>
              <a:rPr lang="en-US" dirty="0" err="1" smtClean="0"/>
              <a:t>FlinkML</a:t>
            </a:r>
            <a:endParaRPr lang="en-US" dirty="0" smtClean="0"/>
          </a:p>
          <a:p>
            <a:pPr lvl="1"/>
            <a:r>
              <a:rPr lang="en-US" dirty="0" smtClean="0"/>
              <a:t>Python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60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DataSet</a:t>
            </a:r>
            <a:r>
              <a:rPr lang="en-US" dirty="0" smtClean="0"/>
              <a:t> Iterations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Two dedicated iteration operators</a:t>
            </a:r>
          </a:p>
          <a:p>
            <a:pPr lvl="1"/>
            <a:r>
              <a:rPr lang="en-US" dirty="0" smtClean="0"/>
              <a:t>Bulk iterations are similar to for-loops</a:t>
            </a:r>
          </a:p>
          <a:p>
            <a:pPr lvl="1"/>
            <a:r>
              <a:rPr lang="en-US" dirty="0" smtClean="0"/>
              <a:t>Delta iterations are very efficient for certain types of problems (graphs!)</a:t>
            </a:r>
          </a:p>
          <a:p>
            <a:pPr lvl="1"/>
            <a:endParaRPr lang="en-US" dirty="0"/>
          </a:p>
          <a:p>
            <a:r>
              <a:rPr lang="en-US" dirty="0" smtClean="0"/>
              <a:t>Flink executes iterations natively</a:t>
            </a:r>
          </a:p>
          <a:p>
            <a:pPr lvl="1"/>
            <a:r>
              <a:rPr lang="en-US" dirty="0" smtClean="0"/>
              <a:t>Operators are scheduled once and maintain state</a:t>
            </a:r>
          </a:p>
          <a:p>
            <a:pPr lvl="1"/>
            <a:r>
              <a:rPr lang="en-US" dirty="0" smtClean="0"/>
              <a:t>Data flows in cycles</a:t>
            </a:r>
          </a:p>
          <a:p>
            <a:pPr lvl="1"/>
            <a:r>
              <a:rPr lang="en-US" dirty="0" smtClean="0"/>
              <a:t>Static parts of a loop are optimized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6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Gelly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API and library for Graph analysis</a:t>
            </a:r>
          </a:p>
          <a:p>
            <a:pPr lvl="1"/>
            <a:r>
              <a:rPr lang="en-US" dirty="0" smtClean="0"/>
              <a:t>Offers primitives for graph processing</a:t>
            </a:r>
          </a:p>
          <a:p>
            <a:pPr lvl="1"/>
            <a:r>
              <a:rPr lang="en-US" dirty="0" smtClean="0"/>
              <a:t>And graph processing algorithms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Builds on Java </a:t>
            </a:r>
            <a:r>
              <a:rPr lang="en-US" dirty="0" err="1" smtClean="0"/>
              <a:t>DataSet</a:t>
            </a:r>
            <a:r>
              <a:rPr lang="en-US" dirty="0" smtClean="0"/>
              <a:t> API</a:t>
            </a:r>
          </a:p>
          <a:p>
            <a:pPr lvl="1"/>
            <a:r>
              <a:rPr lang="en-US" dirty="0" err="1" smtClean="0"/>
              <a:t>Scala</a:t>
            </a:r>
            <a:r>
              <a:rPr lang="en-US" dirty="0" smtClean="0"/>
              <a:t> </a:t>
            </a:r>
            <a:r>
              <a:rPr lang="en-US" dirty="0" err="1" smtClean="0"/>
              <a:t>DataSet</a:t>
            </a:r>
            <a:r>
              <a:rPr lang="en-US" dirty="0" smtClean="0"/>
              <a:t> API is </a:t>
            </a:r>
            <a:r>
              <a:rPr lang="en-US" dirty="0" err="1" smtClean="0"/>
              <a:t>WiP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Seamless integration with </a:t>
            </a:r>
            <a:r>
              <a:rPr lang="en-US" dirty="0" err="1" smtClean="0"/>
              <a:t>DataSet</a:t>
            </a:r>
            <a:r>
              <a:rPr lang="en-US" dirty="0" smtClean="0"/>
              <a:t> API</a:t>
            </a:r>
          </a:p>
          <a:p>
            <a:pPr lvl="1"/>
            <a:r>
              <a:rPr lang="en-US" dirty="0" smtClean="0"/>
              <a:t>Preprocess your data with </a:t>
            </a:r>
            <a:r>
              <a:rPr lang="en-US" dirty="0" err="1" smtClean="0"/>
              <a:t>DataSet</a:t>
            </a:r>
            <a:r>
              <a:rPr lang="en-US" dirty="0" smtClean="0"/>
              <a:t> API</a:t>
            </a:r>
          </a:p>
          <a:p>
            <a:pPr lvl="1"/>
            <a:r>
              <a:rPr lang="en-US" dirty="0" smtClean="0"/>
              <a:t>Transform into graph &amp; analyze</a:t>
            </a:r>
          </a:p>
          <a:p>
            <a:pPr lvl="1"/>
            <a:r>
              <a:rPr lang="en-US" dirty="0" smtClean="0"/>
              <a:t>Continue processing with </a:t>
            </a:r>
            <a:r>
              <a:rPr lang="en-US" dirty="0" err="1" smtClean="0"/>
              <a:t>DataSet</a:t>
            </a:r>
            <a:r>
              <a:rPr lang="en-US" dirty="0" smtClean="0"/>
              <a:t> API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7408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4957</TotalTime>
  <Words>435</Words>
  <Application>Microsoft Macintosh PowerPoint</Application>
  <PresentationFormat>On-screen Show (4:3)</PresentationFormat>
  <Paragraphs>108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1_Office Theme</vt:lpstr>
      <vt:lpstr>Apache Flink® Training</vt:lpstr>
      <vt:lpstr>There is much more!</vt:lpstr>
      <vt:lpstr>Flink Streaming</vt:lpstr>
      <vt:lpstr>DataStream API</vt:lpstr>
      <vt:lpstr>PowerPoint Presentation</vt:lpstr>
      <vt:lpstr>Flink’s APIs &amp; Libraries</vt:lpstr>
      <vt:lpstr>APIs &amp; Libraries</vt:lpstr>
      <vt:lpstr>DataSet Iterations</vt:lpstr>
      <vt:lpstr>Gelly</vt:lpstr>
      <vt:lpstr>FlinkML</vt:lpstr>
      <vt:lpstr>Python DataSet API</vt:lpstr>
      <vt:lpstr>Interactive Data Analysis</vt:lpstr>
      <vt:lpstr>PowerPoint Presentation</vt:lpstr>
      <vt:lpstr>Distributed Setups</vt:lpstr>
      <vt:lpstr>PowerPoint Presentation</vt:lpstr>
    </vt:vector>
  </TitlesOfParts>
  <Company>data Artisans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Kostas Tzoumas</dc:creator>
  <cp:lastModifiedBy>Max</cp:lastModifiedBy>
  <cp:revision>214</cp:revision>
  <dcterms:created xsi:type="dcterms:W3CDTF">2015-01-22T00:00:06Z</dcterms:created>
  <dcterms:modified xsi:type="dcterms:W3CDTF">2015-06-02T10:03:12Z</dcterms:modified>
</cp:coreProperties>
</file>