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77" r:id="rId3"/>
    <p:sldId id="265" r:id="rId4"/>
    <p:sldId id="263" r:id="rId5"/>
    <p:sldId id="267" r:id="rId6"/>
    <p:sldId id="274" r:id="rId7"/>
    <p:sldId id="275" r:id="rId8"/>
    <p:sldId id="273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321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Hands-on “Rules”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09362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Hands-on time is also time to take a break</a:t>
            </a:r>
          </a:p>
          <a:p>
            <a:endParaRPr lang="en-US" sz="2600" dirty="0"/>
          </a:p>
          <a:p>
            <a:r>
              <a:rPr lang="en-US" dirty="0" smtClean="0"/>
              <a:t>Don’t waste your time!</a:t>
            </a:r>
          </a:p>
          <a:p>
            <a:pPr lvl="1"/>
            <a:r>
              <a:rPr lang="en-US" dirty="0" smtClean="0"/>
              <a:t>Let us know when you are stuck</a:t>
            </a:r>
          </a:p>
          <a:p>
            <a:pPr lvl="1"/>
            <a:endParaRPr lang="en-US" sz="2200" dirty="0"/>
          </a:p>
          <a:p>
            <a:r>
              <a:rPr lang="en-US" dirty="0"/>
              <a:t>Ask </a:t>
            </a:r>
            <a:r>
              <a:rPr lang="en-US" dirty="0" smtClean="0"/>
              <a:t>us anytime anything (about Flink)</a:t>
            </a:r>
            <a:endParaRPr lang="en-US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1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32809" cy="1362075"/>
          </a:xfrm>
        </p:spPr>
        <p:txBody>
          <a:bodyPr/>
          <a:lstStyle/>
          <a:p>
            <a:r>
              <a:rPr lang="en-US" dirty="0" smtClean="0"/>
              <a:t>Setup Development 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Setup Development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77" y="1474376"/>
            <a:ext cx="855527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Setup development environment</a:t>
            </a:r>
          </a:p>
          <a:p>
            <a:pPr lvl="1"/>
            <a:r>
              <a:rPr lang="en-US" dirty="0" smtClean="0"/>
              <a:t>Have a Flink Maven project imported into your IDE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smtClean="0"/>
              <a:t>&amp; debug a Flink program in your IDE</a:t>
            </a:r>
          </a:p>
          <a:p>
            <a:pPr lvl="1"/>
            <a:r>
              <a:rPr lang="en-US" dirty="0" smtClean="0"/>
              <a:t>Start a local Flink instance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VM image is being </a:t>
            </a:r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IDE and Flink project already set 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Follow instructions at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dataartisans.github.io</a:t>
            </a:r>
            <a:r>
              <a:rPr lang="en-US" sz="2600" dirty="0"/>
              <a:t>/</a:t>
            </a:r>
            <a:r>
              <a:rPr lang="en-US" sz="2600" dirty="0" err="1"/>
              <a:t>flink</a:t>
            </a:r>
            <a:r>
              <a:rPr lang="en-US" sz="2600" dirty="0"/>
              <a:t>-training/</a:t>
            </a:r>
            <a:r>
              <a:rPr lang="en-US" sz="2600" dirty="0" err="1"/>
              <a:t>setup.html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Test 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exercises use the same data set</a:t>
            </a:r>
          </a:p>
          <a:p>
            <a:pPr lvl="1"/>
            <a:r>
              <a:rPr lang="en-US" sz="2400" dirty="0" smtClean="0"/>
              <a:t>Mails extracted from the archives of </a:t>
            </a:r>
            <a:r>
              <a:rPr lang="en-US" sz="2400" dirty="0" err="1" smtClean="0"/>
              <a:t>Flink’s</a:t>
            </a:r>
            <a:r>
              <a:rPr lang="en-US" sz="2400" dirty="0" smtClean="0"/>
              <a:t> developer mailing list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Data set is extracted from raw data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by </a:t>
            </a:r>
            <a:r>
              <a:rPr lang="en-US" sz="2800" dirty="0" smtClean="0"/>
              <a:t>running a Flink </a:t>
            </a:r>
            <a:r>
              <a:rPr lang="en-US" sz="2800" dirty="0" smtClean="0"/>
              <a:t>program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Follow </a:t>
            </a:r>
            <a:r>
              <a:rPr lang="en-US" sz="2800" dirty="0" smtClean="0"/>
              <a:t>instructions to extract the data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dataartisans.github.io</a:t>
            </a:r>
            <a:r>
              <a:rPr lang="en-US" sz="2400" dirty="0"/>
              <a:t>/</a:t>
            </a:r>
            <a:r>
              <a:rPr lang="en-US" sz="2400" dirty="0" err="1"/>
              <a:t>flink</a:t>
            </a:r>
            <a:r>
              <a:rPr lang="en-US" sz="2400" dirty="0"/>
              <a:t>-training/exercises/</a:t>
            </a:r>
            <a:r>
              <a:rPr lang="en-US" sz="2400" dirty="0" err="1" smtClean="0"/>
              <a:t>mailData.html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the Mail Count exercise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quickstart</a:t>
            </a:r>
            <a:r>
              <a:rPr lang="en-US" dirty="0" smtClean="0"/>
              <a:t> Maven project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dataartisans.github.io</a:t>
            </a:r>
            <a:r>
              <a:rPr lang="en-US" dirty="0"/>
              <a:t>/</a:t>
            </a:r>
            <a:r>
              <a:rPr lang="en-US" dirty="0" err="1"/>
              <a:t>flink</a:t>
            </a:r>
            <a:r>
              <a:rPr lang="en-US" dirty="0"/>
              <a:t>-training/exercises/</a:t>
            </a:r>
            <a:r>
              <a:rPr lang="en-US" dirty="0" err="1" smtClean="0"/>
              <a:t>mailCount.html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Exercises include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hints</a:t>
            </a:r>
          </a:p>
          <a:p>
            <a:pPr lvl="1"/>
            <a:r>
              <a:rPr lang="en-US" dirty="0" smtClean="0"/>
              <a:t>Reference solutions</a:t>
            </a:r>
          </a:p>
          <a:p>
            <a:pPr lvl="1"/>
            <a:endParaRPr lang="en-US" dirty="0"/>
          </a:p>
          <a:p>
            <a:r>
              <a:rPr lang="en-US" dirty="0" smtClean="0"/>
              <a:t>If done with Mail Count, go to next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0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with exercises</a:t>
            </a:r>
          </a:p>
          <a:p>
            <a:endParaRPr lang="en-US" dirty="0" smtClean="0"/>
          </a:p>
          <a:p>
            <a:r>
              <a:rPr lang="en-US" dirty="0" smtClean="0"/>
              <a:t>Play around with </a:t>
            </a:r>
            <a:r>
              <a:rPr lang="en-US" dirty="0" err="1" smtClean="0"/>
              <a:t>Flink’s</a:t>
            </a:r>
            <a:r>
              <a:rPr lang="en-US" dirty="0" smtClean="0"/>
              <a:t> features!</a:t>
            </a:r>
            <a:endParaRPr lang="en-US" dirty="0"/>
          </a:p>
          <a:p>
            <a:pPr lvl="1"/>
            <a:r>
              <a:rPr lang="en-US" dirty="0" smtClean="0"/>
              <a:t>Try to use a POJO or </a:t>
            </a:r>
            <a:r>
              <a:rPr lang="en-US" dirty="0" err="1" smtClean="0"/>
              <a:t>CaseClass</a:t>
            </a:r>
            <a:endParaRPr lang="en-US" dirty="0" smtClean="0"/>
          </a:p>
          <a:p>
            <a:pPr lvl="1"/>
            <a:r>
              <a:rPr lang="en-US" dirty="0" smtClean="0"/>
              <a:t>Use a Combiner or </a:t>
            </a:r>
            <a:r>
              <a:rPr lang="en-US" dirty="0" err="1" smtClean="0"/>
              <a:t>ReduceFunction</a:t>
            </a:r>
            <a:endParaRPr lang="en-US" dirty="0" smtClean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RichFunction</a:t>
            </a:r>
            <a:endParaRPr lang="en-US" dirty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BroadcastSet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an Accumulators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your own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579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242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Apache Flink® Training</vt:lpstr>
      <vt:lpstr>Hands-on “Rules”</vt:lpstr>
      <vt:lpstr>Setup Development Environment</vt:lpstr>
      <vt:lpstr>Setup Development Environment</vt:lpstr>
      <vt:lpstr>Write your first Flink Program</vt:lpstr>
      <vt:lpstr>Generate Test Data Set</vt:lpstr>
      <vt:lpstr>Write your first Flink program</vt:lpstr>
      <vt:lpstr>More Fun with Flink</vt:lpstr>
      <vt:lpstr>More Fun with Flink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223</cp:revision>
  <dcterms:created xsi:type="dcterms:W3CDTF">2015-01-22T00:00:06Z</dcterms:created>
  <dcterms:modified xsi:type="dcterms:W3CDTF">2015-06-02T23:12:25Z</dcterms:modified>
</cp:coreProperties>
</file>