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8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1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7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141F9-3E73-7448-86C2-E96D93FE379F}" type="datetimeFigureOut">
              <a:rPr lang="en-US" smtClean="0"/>
              <a:t>02/06/15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DB97-28BA-544F-AA58-4DAFB8B1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2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60267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4088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5" name="Picture 4" descr="flink_squirrel_white_1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58" y="1305832"/>
            <a:ext cx="2439612" cy="2439612"/>
          </a:xfrm>
          <a:prstGeom prst="rect">
            <a:avLst/>
          </a:prstGeom>
        </p:spPr>
      </p:pic>
      <p:pic>
        <p:nvPicPr>
          <p:cNvPr id="6" name="Picture 5" descr="avatar_emerald_200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2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7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4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4685" cy="898406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52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0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7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23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6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9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2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0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4376"/>
            <a:ext cx="8229600" cy="465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53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Flink®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Outlook &amp; Closing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964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coming next for Flink?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135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Release 0.9</a:t>
            </a:r>
          </a:p>
          <a:p>
            <a:r>
              <a:rPr lang="en-US" dirty="0" smtClean="0"/>
              <a:t>Streaming stuff</a:t>
            </a:r>
          </a:p>
          <a:p>
            <a:pPr lvl="1"/>
            <a:r>
              <a:rPr lang="en-US" dirty="0" smtClean="0"/>
              <a:t>True streaming</a:t>
            </a:r>
          </a:p>
          <a:p>
            <a:pPr lvl="1"/>
            <a:r>
              <a:rPr lang="en-US" dirty="0" smtClean="0"/>
              <a:t>Exactly once with low overhead</a:t>
            </a:r>
          </a:p>
          <a:p>
            <a:pPr lvl="1"/>
            <a:r>
              <a:rPr lang="en-US" dirty="0" smtClean="0"/>
              <a:t>High-level programming abstractions w/ flexible windows</a:t>
            </a:r>
          </a:p>
          <a:p>
            <a:r>
              <a:rPr lang="en-US" dirty="0" smtClean="0"/>
              <a:t>APIs + Libraries</a:t>
            </a:r>
          </a:p>
          <a:p>
            <a:pPr lvl="1"/>
            <a:r>
              <a:rPr lang="en-US" dirty="0" err="1" smtClean="0"/>
              <a:t>Gelly</a:t>
            </a:r>
            <a:endParaRPr lang="en-US" dirty="0" smtClean="0"/>
          </a:p>
          <a:p>
            <a:pPr lvl="1"/>
            <a:r>
              <a:rPr lang="en-US" dirty="0" err="1" smtClean="0"/>
              <a:t>FlinkML</a:t>
            </a:r>
            <a:endParaRPr lang="en-US" dirty="0" smtClean="0"/>
          </a:p>
          <a:p>
            <a:pPr lvl="1"/>
            <a:r>
              <a:rPr lang="en-US" dirty="0" err="1" smtClean="0"/>
              <a:t>TableAPI</a:t>
            </a:r>
            <a:r>
              <a:rPr lang="en-US" dirty="0" smtClean="0"/>
              <a:t> + SQL</a:t>
            </a:r>
            <a:endParaRPr lang="en-US" dirty="0"/>
          </a:p>
          <a:p>
            <a:r>
              <a:rPr lang="en-US" dirty="0" smtClean="0"/>
              <a:t>Strongly growing community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211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Slides for approx. 30 </a:t>
            </a:r>
            <a:r>
              <a:rPr lang="en-US" dirty="0" err="1" smtClean="0"/>
              <a:t>Mins</a:t>
            </a:r>
            <a:endParaRPr lang="en-US" dirty="0" smtClean="0"/>
          </a:p>
          <a:p>
            <a:r>
              <a:rPr lang="en-US" dirty="0" smtClean="0"/>
              <a:t>Reuse slides if possible</a:t>
            </a:r>
          </a:p>
          <a:p>
            <a:r>
              <a:rPr lang="en-US" dirty="0" smtClean="0"/>
              <a:t>All examples in 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639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a glimpse at what Flink can do</a:t>
            </a:r>
          </a:p>
          <a:p>
            <a:pPr lvl="1"/>
            <a:r>
              <a:rPr lang="en-US" dirty="0" smtClean="0"/>
              <a:t>APIs</a:t>
            </a:r>
          </a:p>
          <a:p>
            <a:pPr lvl="1"/>
            <a:r>
              <a:rPr lang="en-US" dirty="0" smtClean="0"/>
              <a:t>Tools</a:t>
            </a:r>
          </a:p>
          <a:p>
            <a:pPr lvl="2"/>
            <a:r>
              <a:rPr lang="en-US" dirty="0" smtClean="0"/>
              <a:t>Zeppelin, </a:t>
            </a:r>
            <a:r>
              <a:rPr lang="en-US" dirty="0" err="1" smtClean="0"/>
              <a:t>Scala</a:t>
            </a:r>
            <a:r>
              <a:rPr lang="en-US" dirty="0" smtClean="0"/>
              <a:t> REPL</a:t>
            </a:r>
          </a:p>
          <a:p>
            <a:pPr lvl="1"/>
            <a:r>
              <a:rPr lang="en-US" dirty="0" smtClean="0"/>
              <a:t>Runtime Environment</a:t>
            </a:r>
          </a:p>
          <a:p>
            <a:pPr lvl="2"/>
            <a:r>
              <a:rPr lang="en-US" dirty="0" smtClean="0"/>
              <a:t>Cluster, Yarn, </a:t>
            </a:r>
            <a:r>
              <a:rPr lang="en-US" dirty="0" err="1" smtClean="0"/>
              <a:t>BDUtil</a:t>
            </a:r>
            <a:endParaRPr lang="en-US" dirty="0" smtClean="0"/>
          </a:p>
          <a:p>
            <a:r>
              <a:rPr lang="en-US" dirty="0" err="1" smtClean="0"/>
              <a:t>Flink’s</a:t>
            </a:r>
            <a:r>
              <a:rPr lang="en-US" dirty="0" smtClean="0"/>
              <a:t> Future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578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Flink’s</a:t>
            </a:r>
            <a:r>
              <a:rPr lang="en-US" dirty="0" smtClean="0"/>
              <a:t> APIs &amp; Libraries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123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DataStream API</a:t>
            </a:r>
          </a:p>
          <a:p>
            <a:r>
              <a:rPr lang="en-US" dirty="0" smtClean="0"/>
              <a:t>Batch Iterations</a:t>
            </a:r>
          </a:p>
          <a:p>
            <a:r>
              <a:rPr lang="en-US" dirty="0" err="1" smtClean="0"/>
              <a:t>Gelly</a:t>
            </a:r>
            <a:endParaRPr lang="en-US" dirty="0" smtClean="0"/>
          </a:p>
          <a:p>
            <a:r>
              <a:rPr lang="en-US" dirty="0" err="1" smtClean="0"/>
              <a:t>FlinkML</a:t>
            </a:r>
            <a:endParaRPr lang="en-US" dirty="0" smtClean="0"/>
          </a:p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60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Data Analysis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88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Apache Zeppelin</a:t>
            </a:r>
          </a:p>
          <a:p>
            <a:r>
              <a:rPr lang="en-US" dirty="0" err="1" smtClean="0"/>
              <a:t>Scala</a:t>
            </a:r>
            <a:r>
              <a:rPr lang="en-US" dirty="0" smtClean="0"/>
              <a:t> REPL</a:t>
            </a:r>
          </a:p>
          <a:p>
            <a:r>
              <a:rPr lang="en-US" dirty="0" smtClean="0"/>
              <a:t>Result caching (WIP)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95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Setups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857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</a:t>
            </a:r>
          </a:p>
          <a:p>
            <a:r>
              <a:rPr lang="en-US" dirty="0" smtClean="0"/>
              <a:t>YARN (incl. Amazon EMR)</a:t>
            </a:r>
          </a:p>
          <a:p>
            <a:r>
              <a:rPr lang="en-US" dirty="0" err="1" smtClean="0"/>
              <a:t>BDUtil</a:t>
            </a:r>
            <a:r>
              <a:rPr lang="en-US" dirty="0" smtClean="0"/>
              <a:t> for Google Cloud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8254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4923</TotalTime>
  <Words>128</Words>
  <Application>Microsoft Macintosh PowerPoint</Application>
  <PresentationFormat>On-screen Show (4:3)</PresentationFormat>
  <Paragraphs>47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1_Office Theme</vt:lpstr>
      <vt:lpstr>Apache Flink® Training</vt:lpstr>
      <vt:lpstr>PowerPoint Presentation</vt:lpstr>
      <vt:lpstr>PowerPoint Presentation</vt:lpstr>
      <vt:lpstr>Flink’s APIs &amp; Libraries</vt:lpstr>
      <vt:lpstr>PowerPoint Presentation</vt:lpstr>
      <vt:lpstr>Interactive Data Analysis</vt:lpstr>
      <vt:lpstr>PowerPoint Presentation</vt:lpstr>
      <vt:lpstr>Distributed Setups</vt:lpstr>
      <vt:lpstr>PowerPoint Presentation</vt:lpstr>
      <vt:lpstr>What’s coming next for Flink?</vt:lpstr>
      <vt:lpstr>PowerPoint Presentation</vt:lpstr>
    </vt:vector>
  </TitlesOfParts>
  <Company>data Artisans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Kostas Tzoumas</dc:creator>
  <cp:lastModifiedBy>Fabian Hueske</cp:lastModifiedBy>
  <cp:revision>202</cp:revision>
  <dcterms:created xsi:type="dcterms:W3CDTF">2015-01-22T00:00:06Z</dcterms:created>
  <dcterms:modified xsi:type="dcterms:W3CDTF">2015-06-01T23:27:36Z</dcterms:modified>
</cp:coreProperties>
</file>