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284" r:id="rId3"/>
    <p:sldId id="263" r:id="rId4"/>
    <p:sldId id="280" r:id="rId5"/>
    <p:sldId id="266" r:id="rId6"/>
    <p:sldId id="289" r:id="rId7"/>
    <p:sldId id="291" r:id="rId8"/>
    <p:sldId id="273" r:id="rId9"/>
    <p:sldId id="276" r:id="rId10"/>
    <p:sldId id="277" r:id="rId11"/>
    <p:sldId id="278" r:id="rId12"/>
    <p:sldId id="267" r:id="rId13"/>
    <p:sldId id="268" r:id="rId14"/>
    <p:sldId id="282" r:id="rId15"/>
    <p:sldId id="283" r:id="rId16"/>
    <p:sldId id="286" r:id="rId17"/>
    <p:sldId id="285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5600" y="6226328"/>
            <a:ext cx="248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September 2nd,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Building blocks for ML algorithms</a:t>
            </a:r>
          </a:p>
          <a:p>
            <a:pPr lvl="1"/>
            <a:r>
              <a:rPr lang="en-US" dirty="0" smtClean="0"/>
              <a:t>Implemented algorithms</a:t>
            </a:r>
          </a:p>
          <a:p>
            <a:pPr lvl="1"/>
            <a:endParaRPr lang="en-US" dirty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Preprocessing, mailing, etc.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endParaRPr lang="en-US" dirty="0"/>
          </a:p>
          <a:p>
            <a:r>
              <a:rPr lang="en-US" dirty="0" smtClean="0"/>
              <a:t>Latest added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zeppel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322672"/>
            <a:ext cx="6714389" cy="5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./bin/start-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  <a:r>
              <a:rPr lang="en-US" dirty="0" err="1" smtClean="0"/>
              <a:t>shell.sh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Scala</a:t>
            </a:r>
            <a:r>
              <a:rPr lang="en-US" dirty="0" smtClean="0"/>
              <a:t> API available</a:t>
            </a:r>
          </a:p>
          <a:p>
            <a:r>
              <a:rPr lang="en-US" dirty="0"/>
              <a:t>Syntax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Build your jobs incrementally</a:t>
            </a:r>
            <a:endParaRPr lang="en-US" dirty="0"/>
          </a:p>
          <a:p>
            <a:r>
              <a:rPr lang="en-US" dirty="0" smtClean="0"/>
              <a:t>Upcoming: </a:t>
            </a:r>
            <a:r>
              <a:rPr lang="en-US" dirty="0"/>
              <a:t>Caching of intermediate results (WIP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words…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&amp; how to ask?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&amp; write to the user mailing list</a:t>
            </a:r>
          </a:p>
          <a:p>
            <a:pPr lvl="1"/>
            <a:r>
              <a:rPr lang="en-US" dirty="0" err="1" smtClean="0"/>
              <a:t>user@flink.apache.org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Post a question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/>
              <a:t>Tag with “</a:t>
            </a:r>
            <a:r>
              <a:rPr lang="en-US" dirty="0" err="1" smtClean="0"/>
              <a:t>flink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File bugs and issues in JIRA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issues.apache.org</a:t>
            </a:r>
            <a:r>
              <a:rPr lang="en-US" dirty="0"/>
              <a:t>/</a:t>
            </a:r>
            <a:r>
              <a:rPr lang="en-US" dirty="0" err="1"/>
              <a:t>jira</a:t>
            </a:r>
            <a:r>
              <a:rPr lang="en-US" dirty="0"/>
              <a:t>/browse/FLINK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397" cy="898406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Stay </a:t>
            </a:r>
            <a:r>
              <a:rPr lang="en-US" sz="3600" dirty="0"/>
              <a:t>in touch &amp; join the </a:t>
            </a:r>
            <a:r>
              <a:rPr lang="en-US" sz="3600" dirty="0" smtClean="0"/>
              <a:t>community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to Flink a mailing list</a:t>
            </a:r>
          </a:p>
          <a:p>
            <a:pPr lvl="1"/>
            <a:r>
              <a:rPr lang="en-US" dirty="0" smtClean="0"/>
              <a:t>Announcements: 	</a:t>
            </a:r>
            <a:r>
              <a:rPr lang="en-US" dirty="0" err="1" smtClean="0"/>
              <a:t>news</a:t>
            </a:r>
            <a:r>
              <a:rPr lang="en-US" dirty="0" err="1"/>
              <a:t>@</a:t>
            </a:r>
            <a:r>
              <a:rPr lang="en-US" dirty="0" err="1" smtClean="0"/>
              <a:t>flink.apache.org</a:t>
            </a:r>
            <a:endParaRPr lang="en-US" dirty="0"/>
          </a:p>
          <a:p>
            <a:pPr lvl="1"/>
            <a:r>
              <a:rPr lang="en-US" dirty="0" smtClean="0"/>
              <a:t>User questions: 	</a:t>
            </a:r>
            <a:r>
              <a:rPr lang="en-US" dirty="0" err="1" smtClean="0"/>
              <a:t>users@flink.apache.org</a:t>
            </a:r>
            <a:endParaRPr lang="en-US" dirty="0" smtClean="0"/>
          </a:p>
          <a:p>
            <a:pPr lvl="1"/>
            <a:r>
              <a:rPr lang="en-US" dirty="0" smtClean="0"/>
              <a:t>Development:		</a:t>
            </a:r>
            <a:r>
              <a:rPr lang="en-US" dirty="0" err="1" smtClean="0"/>
              <a:t>dev@flink.apache.org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 @</a:t>
            </a:r>
            <a:r>
              <a:rPr lang="en-US" dirty="0" err="1" smtClean="0"/>
              <a:t>ApacheFlink</a:t>
            </a:r>
            <a:r>
              <a:rPr lang="en-US" dirty="0" smtClean="0"/>
              <a:t> on Twitter</a:t>
            </a:r>
          </a:p>
          <a:p>
            <a:endParaRPr lang="en-US" dirty="0"/>
          </a:p>
          <a:p>
            <a:r>
              <a:rPr lang="en-US" dirty="0" smtClean="0"/>
              <a:t>Get involved and improve Flink!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 for attending!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Please grab a feedback form</a:t>
            </a:r>
          </a:p>
          <a:p>
            <a:pPr lvl="1"/>
            <a:r>
              <a:rPr lang="en-US" dirty="0" smtClean="0"/>
              <a:t>What did you like?</a:t>
            </a:r>
          </a:p>
          <a:p>
            <a:pPr lvl="1"/>
            <a:r>
              <a:rPr lang="en-US" dirty="0" smtClean="0"/>
              <a:t>What can be done better?</a:t>
            </a:r>
          </a:p>
          <a:p>
            <a:pPr lvl="1"/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API for batch processing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&amp; DataStream Iterations</a:t>
            </a:r>
          </a:p>
          <a:p>
            <a:pPr lvl="1"/>
            <a:r>
              <a:rPr lang="en-US" dirty="0" smtClean="0"/>
              <a:t>Table API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scalable batch processing (finite input)</a:t>
            </a:r>
          </a:p>
          <a:p>
            <a:pPr lvl="1"/>
            <a:endParaRPr lang="en-US" dirty="0"/>
          </a:p>
          <a:p>
            <a:r>
              <a:rPr lang="en-US" dirty="0" err="1" smtClean="0"/>
              <a:t>DataSet</a:t>
            </a:r>
            <a:r>
              <a:rPr lang="en-US" dirty="0" smtClean="0"/>
              <a:t> and DataStream API are very similar</a:t>
            </a:r>
          </a:p>
          <a:p>
            <a:pPr lvl="1"/>
            <a:r>
              <a:rPr lang="en-US" dirty="0" smtClean="0"/>
              <a:t>Same data types</a:t>
            </a:r>
          </a:p>
          <a:p>
            <a:pPr lvl="1"/>
            <a:r>
              <a:rPr lang="en-US" dirty="0" smtClean="0"/>
              <a:t>Function interfaces</a:t>
            </a:r>
          </a:p>
          <a:p>
            <a:pPr lvl="1"/>
            <a:endParaRPr lang="en-US" dirty="0"/>
          </a:p>
          <a:p>
            <a:r>
              <a:rPr lang="en-US" dirty="0" smtClean="0"/>
              <a:t>Robust processing backend</a:t>
            </a:r>
          </a:p>
          <a:p>
            <a:pPr lvl="1"/>
            <a:r>
              <a:rPr lang="en-US" dirty="0" smtClean="0"/>
              <a:t>In-memory performance</a:t>
            </a:r>
          </a:p>
          <a:p>
            <a:pPr lvl="1"/>
            <a:r>
              <a:rPr lang="en-US" dirty="0" smtClean="0"/>
              <a:t>On-disk robustness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6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countWindow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(1000, 100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8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552</Words>
  <Application>Microsoft Macintosh PowerPoint</Application>
  <PresentationFormat>On-screen Show (4:3)</PresentationFormat>
  <Paragraphs>141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Apache Flink® Training</vt:lpstr>
      <vt:lpstr>How did we do?</vt:lpstr>
      <vt:lpstr>There is much more!</vt:lpstr>
      <vt:lpstr>Flink’s APIs &amp; Libraries</vt:lpstr>
      <vt:lpstr>APIs &amp; Libraries</vt:lpstr>
      <vt:lpstr>DataSet API</vt:lpstr>
      <vt:lpstr>PowerPoint Presentation</vt:lpstr>
      <vt:lpstr>DataSet Iterations</vt:lpstr>
      <vt:lpstr>Gelly</vt:lpstr>
      <vt:lpstr>FlinkML</vt:lpstr>
      <vt:lpstr>Python DataSet API</vt:lpstr>
      <vt:lpstr>Interactive Data Analysis</vt:lpstr>
      <vt:lpstr>Apache Zeppelin</vt:lpstr>
      <vt:lpstr>Scala Repl</vt:lpstr>
      <vt:lpstr>Some final words…</vt:lpstr>
      <vt:lpstr>Who &amp; how to ask?</vt:lpstr>
      <vt:lpstr>Stay in touch &amp; join the community</vt:lpstr>
      <vt:lpstr>Thank you all for attending!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236</cp:revision>
  <dcterms:created xsi:type="dcterms:W3CDTF">2015-01-22T00:00:06Z</dcterms:created>
  <dcterms:modified xsi:type="dcterms:W3CDTF">2016-03-29T14:17:35Z</dcterms:modified>
</cp:coreProperties>
</file>