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362" r:id="rId3"/>
    <p:sldId id="286" r:id="rId4"/>
    <p:sldId id="349" r:id="rId5"/>
    <p:sldId id="351" r:id="rId6"/>
    <p:sldId id="352" r:id="rId7"/>
    <p:sldId id="353" r:id="rId8"/>
    <p:sldId id="354" r:id="rId9"/>
    <p:sldId id="356" r:id="rId10"/>
    <p:sldId id="3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5576" y="-2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15/06/15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7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15th,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API Overview</a:t>
            </a:r>
          </a:p>
          <a:p>
            <a:endParaRPr lang="en-US" dirty="0" smtClean="0"/>
          </a:p>
          <a:p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</a:p>
          <a:p>
            <a:endParaRPr lang="en-US" dirty="0"/>
          </a:p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Think of database tables (CREATE TABLE)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tEnv.toTable</a:t>
            </a:r>
            <a:r>
              <a:rPr lang="en-US" sz="2000" dirty="0" smtClean="0">
                <a:latin typeface="Menlo Regular"/>
                <a:cs typeface="Menlo Regular"/>
              </a:rPr>
              <a:t>(ds).as(“name,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lvl="1"/>
            <a:r>
              <a:rPr lang="en-US" sz="3400" dirty="0" err="1" smtClean="0"/>
              <a:t>Pojo</a:t>
            </a:r>
            <a:r>
              <a:rPr lang="en-US" sz="3400" dirty="0" smtClean="0"/>
              <a:t> fields must map to Table fields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endParaRPr lang="en-US" sz="2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</a:t>
            </a:r>
            <a:r>
              <a:rPr lang="en-US" sz="2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381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Apache Flink® Training</vt:lpstr>
      <vt:lpstr>Agenda</vt:lpstr>
      <vt:lpstr>Table API</vt:lpstr>
      <vt:lpstr>Table API Overview</vt:lpstr>
      <vt:lpstr>Table API Overview</vt:lpstr>
      <vt:lpstr>Table API Expressions</vt:lpstr>
      <vt:lpstr>DataSet to Table</vt:lpstr>
      <vt:lpstr>Table to DataSet</vt:lpstr>
      <vt:lpstr>Table to DataSet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365</cp:revision>
  <dcterms:created xsi:type="dcterms:W3CDTF">2015-01-22T00:00:06Z</dcterms:created>
  <dcterms:modified xsi:type="dcterms:W3CDTF">2015-06-15T08:25:21Z</dcterms:modified>
</cp:coreProperties>
</file>