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3" r:id="rId3"/>
    <p:sldId id="271" r:id="rId4"/>
    <p:sldId id="264" r:id="rId5"/>
    <p:sldId id="259" r:id="rId6"/>
    <p:sldId id="272" r:id="rId7"/>
    <p:sldId id="273" r:id="rId8"/>
    <p:sldId id="274" r:id="rId9"/>
    <p:sldId id="266" r:id="rId10"/>
    <p:sldId id="267" r:id="rId11"/>
    <p:sldId id="275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60" r:id="rId20"/>
    <p:sldId id="283" r:id="rId21"/>
    <p:sldId id="286" r:id="rId22"/>
    <p:sldId id="268" r:id="rId23"/>
    <p:sldId id="285" r:id="rId24"/>
    <p:sldId id="287" r:id="rId25"/>
    <p:sldId id="28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link.apache.org%5C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10419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map(Integer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12057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filter(Integer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err="1" smtClean="0"/>
              <a:t>PoJos</a:t>
            </a:r>
            <a:r>
              <a:rPr lang="en-US" sz="2000" dirty="0" smtClean="0"/>
              <a:t> (Java classes)</a:t>
            </a:r>
          </a:p>
          <a:p>
            <a:pPr lvl="1"/>
            <a:r>
              <a:rPr lang="en-US" sz="2000" dirty="0" smtClean="0"/>
              <a:t>Case Classes (</a:t>
            </a:r>
            <a:r>
              <a:rPr lang="en-US" sz="2000" dirty="0" err="1" smtClean="0"/>
              <a:t>Scala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Value (</a:t>
            </a:r>
            <a:r>
              <a:rPr lang="en-US" sz="2000" dirty="0" err="1" smtClean="0"/>
              <a:t>Flink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Writable (</a:t>
            </a:r>
            <a:r>
              <a:rPr lang="en-US" sz="2000" dirty="0" err="1" smtClean="0"/>
              <a:t>Hadoop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can be split into groups</a:t>
            </a:r>
          </a:p>
          <a:p>
            <a:r>
              <a:rPr lang="en-US" dirty="0" smtClean="0"/>
              <a:t>Groups are defined using a common key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...</a:t>
            </a:r>
            <a:br>
              <a:rPr lang="en-US" sz="1800" dirty="0" smtClean="0">
                <a:latin typeface="Menlo"/>
              </a:rPr>
            </a:b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= </a:t>
            </a:r>
            <a:r>
              <a:rPr lang="en-US" sz="1800" dirty="0" err="1" smtClean="0">
                <a:latin typeface="Menlo"/>
              </a:rPr>
              <a:t>employees.groupBy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two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4944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// (title, author name)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return 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5570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DataSet</a:t>
            </a:r>
            <a:r>
              <a:rPr lang="en-US" sz="1400" dirty="0" smtClean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env.fromElements</a:t>
            </a:r>
            <a:r>
              <a:rPr lang="en-US" sz="1400" dirty="0" smtClean="0"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4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400" dirty="0" smtClean="0">
                <a:latin typeface="Menlo"/>
              </a:rPr>
              <a:t>List&lt;String&gt; list = new </a:t>
            </a:r>
            <a:r>
              <a:rPr lang="en-US" sz="1400" dirty="0" err="1" smtClean="0">
                <a:latin typeface="Menlo"/>
              </a:rPr>
              <a:t>ArrayList</a:t>
            </a:r>
            <a:r>
              <a:rPr lang="en-US" sz="1400" dirty="0" smtClean="0">
                <a:latin typeface="Menlo"/>
              </a:rPr>
              <a:t>(); 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(“Some”);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(“Example”);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(“Strings”);</a:t>
            </a: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 err="1">
                <a:latin typeface="Menlo"/>
              </a:rPr>
              <a:t>DataSet</a:t>
            </a:r>
            <a:r>
              <a:rPr lang="en-US" sz="1400" dirty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env.fromCollection</a:t>
            </a:r>
            <a:r>
              <a:rPr lang="en-US" sz="1400" dirty="0" smtClean="0">
                <a:latin typeface="Menlo"/>
              </a:rPr>
              <a:t>(list);</a:t>
            </a:r>
          </a:p>
          <a:p>
            <a:pPr marL="0" indent="0">
              <a:buNone/>
            </a:pP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text file 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local or distributed file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take the first and the fourth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</a:t>
            </a:r>
            <a:r>
              <a:rPr lang="en-US" sz="1600" dirty="0" smtClean="0">
                <a:latin typeface="Menlo Regular"/>
                <a:cs typeface="Menlo Regular"/>
              </a:rPr>
              <a:t>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Documentation available on </a:t>
            </a:r>
            <a:r>
              <a:rPr lang="en-US" dirty="0" smtClean="0">
                <a:hlinkClick r:id="rId2" action="ppaction://hlinkfile"/>
              </a:rPr>
              <a:t>flink.apache.org/docs/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687</Words>
  <Application>Microsoft Macintosh PowerPoint</Application>
  <PresentationFormat>On-screen Show (4:3)</PresentationFormat>
  <Paragraphs>233</Paragraphs>
  <Slides>27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Apache Flink® Training</vt:lpstr>
      <vt:lpstr>PowerPoint Presentation</vt:lpstr>
      <vt:lpstr>DataSet API</vt:lpstr>
      <vt:lpstr>DataSet API by Example</vt:lpstr>
      <vt:lpstr>PowerPoint Presentation</vt:lpstr>
      <vt:lpstr>WordCount: main method</vt:lpstr>
      <vt:lpstr>WordCount: Map</vt:lpstr>
      <vt:lpstr>WordCount: Reduce</vt:lpstr>
      <vt:lpstr>DataSet API Concepts</vt:lpstr>
      <vt:lpstr>Transformations</vt:lpstr>
      <vt:lpstr>Transformations: Map</vt:lpstr>
      <vt:lpstr>Transformations: Filter</vt:lpstr>
      <vt:lpstr>Data Types</vt:lpstr>
      <vt:lpstr>Tuples</vt:lpstr>
      <vt:lpstr>Groupings and Reduce</vt:lpstr>
      <vt:lpstr>GroupReduce</vt:lpstr>
      <vt:lpstr>Join</vt:lpstr>
      <vt:lpstr>Join with join function</vt:lpstr>
      <vt:lpstr>DataSources</vt:lpstr>
      <vt:lpstr>Data Sources</vt:lpstr>
      <vt:lpstr>Data Sources</vt:lpstr>
      <vt:lpstr>DataSinks</vt:lpstr>
      <vt:lpstr>Data Sinks</vt:lpstr>
      <vt:lpstr>Data Sinks</vt:lpstr>
      <vt:lpstr>Data 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259</cp:revision>
  <dcterms:created xsi:type="dcterms:W3CDTF">2015-01-22T00:00:06Z</dcterms:created>
  <dcterms:modified xsi:type="dcterms:W3CDTF">2015-06-01T15:27:00Z</dcterms:modified>
</cp:coreProperties>
</file>