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74" r:id="rId17"/>
    <p:sldId id="300" r:id="rId18"/>
    <p:sldId id="301" r:id="rId19"/>
    <p:sldId id="302" r:id="rId20"/>
    <p:sldId id="266" r:id="rId21"/>
    <p:sldId id="278" r:id="rId22"/>
    <p:sldId id="279" r:id="rId23"/>
    <p:sldId id="275" r:id="rId24"/>
    <p:sldId id="276" r:id="rId25"/>
    <p:sldId id="277" r:id="rId26"/>
    <p:sldId id="280" r:id="rId27"/>
    <p:sldId id="281" r:id="rId28"/>
    <p:sldId id="303" r:id="rId29"/>
    <p:sldId id="282" r:id="rId30"/>
    <p:sldId id="283" r:id="rId31"/>
    <p:sldId id="286" r:id="rId32"/>
    <p:sldId id="305" r:id="rId33"/>
    <p:sldId id="285" r:id="rId34"/>
    <p:sldId id="287" r:id="rId35"/>
    <p:sldId id="288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2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latin typeface="Menlo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 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3366FF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 out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					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&lt;Tuple2&lt;String, Integer&gt;&gt; 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11" y="3334786"/>
            <a:ext cx="8229600" cy="261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…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grouped = </a:t>
            </a:r>
            <a:r>
              <a:rPr lang="en-US" sz="1800" dirty="0" err="1" smtClean="0">
                <a:latin typeface="Menlo"/>
              </a:rPr>
              <a:t>employees.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79857"/>
              </p:ext>
            </p:extLst>
          </p:nvPr>
        </p:nvGraphicFramePr>
        <p:xfrm>
          <a:off x="6421510" y="1461550"/>
          <a:ext cx="2121722" cy="22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61"/>
                <a:gridCol w="1060861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Stephan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61550"/>
            <a:ext cx="5746923" cy="1389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>
                <a:latin typeface="Avenir Book"/>
                <a:cs typeface="Avenir Book"/>
              </a:rPr>
              <a:t>DataSets</a:t>
            </a:r>
            <a:r>
              <a:rPr lang="en-US" dirty="0">
                <a:latin typeface="Avenir Book"/>
                <a:cs typeface="Avenir Book"/>
              </a:rPr>
              <a:t> can be split into groups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are defined using a common key</a:t>
            </a:r>
            <a:endParaRPr lang="en-US" sz="1800" dirty="0">
              <a:latin typeface="Avenir Book"/>
              <a:cs typeface="Avenir Boo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6701"/>
              </p:ext>
            </p:extLst>
          </p:nvPr>
        </p:nvGraphicFramePr>
        <p:xfrm>
          <a:off x="6953259" y="5212560"/>
          <a:ext cx="2121722" cy="1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96"/>
                <a:gridCol w="941126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AgeGroup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Menlo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6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756"/>
              </p:ext>
            </p:extLst>
          </p:nvPr>
        </p:nvGraphicFramePr>
        <p:xfrm>
          <a:off x="968879" y="1352184"/>
          <a:ext cx="3280236" cy="22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2"/>
                <a:gridCol w="1093412"/>
                <a:gridCol w="1093412"/>
              </a:tblGrid>
              <a:tr h="2713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301"/>
              </p:ext>
            </p:extLst>
          </p:nvPr>
        </p:nvGraphicFramePr>
        <p:xfrm>
          <a:off x="5141511" y="1352184"/>
          <a:ext cx="2698162" cy="2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5"/>
                <a:gridCol w="931989"/>
                <a:gridCol w="1096458"/>
              </a:tblGrid>
              <a:tr h="1595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595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66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5815"/>
              </p:ext>
            </p:extLst>
          </p:nvPr>
        </p:nvGraphicFramePr>
        <p:xfrm>
          <a:off x="696953" y="4035157"/>
          <a:ext cx="7234932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  <a:gridCol w="1205822"/>
                <a:gridCol w="1205822"/>
                <a:gridCol w="1205822"/>
                <a:gridCol w="1205822"/>
              </a:tblGrid>
              <a:tr h="271305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51570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i="1" dirty="0">
                <a:solidFill>
                  <a:srgbClr val="808080"/>
                </a:solidFill>
                <a:latin typeface="Menlo"/>
              </a:rPr>
              <a:t>// (title, author name)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</a:t>
            </a:r>
            <a:r>
              <a:rPr lang="en-US" sz="2100" dirty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376"/>
              </p:ext>
            </p:extLst>
          </p:nvPr>
        </p:nvGraphicFramePr>
        <p:xfrm>
          <a:off x="6390419" y="2577008"/>
          <a:ext cx="2411644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</a:tblGrid>
              <a:tr h="2713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ExecutionEnvironment</a:t>
            </a:r>
            <a:r>
              <a:rPr lang="en-US" sz="1600" dirty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DataSet</a:t>
            </a:r>
            <a:r>
              <a:rPr lang="en-US" sz="1600" dirty="0" smtClean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err="1">
                <a:latin typeface="Menlo"/>
              </a:rPr>
              <a:t>DataSet</a:t>
            </a:r>
            <a:r>
              <a:rPr lang="en-US" sz="1600" dirty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File-Based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file from local or distributed file 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”/path/to/my/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     // take the first and the fourth 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</a:t>
            </a:r>
            <a:r>
              <a:rPr lang="en-US" dirty="0" err="1" smtClean="0"/>
              <a:t>DataSet</a:t>
            </a:r>
            <a:r>
              <a:rPr lang="en-US" dirty="0" smtClean="0"/>
              <a:t>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collect()</a:t>
            </a:r>
            <a:r>
              <a:rPr lang="en-US" sz="1900" dirty="0" smtClean="0">
                <a:latin typeface="Menlo Regular"/>
                <a:cs typeface="Menlo Regular"/>
              </a:rPr>
              <a:t> </a:t>
            </a:r>
            <a:r>
              <a:rPr lang="en-US" dirty="0" smtClean="0"/>
              <a:t>to quickly retrieve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name()</a:t>
            </a:r>
            <a:r>
              <a:rPr lang="en-US" dirty="0" smtClean="0">
                <a:latin typeface="+mn-lt"/>
                <a:cs typeface="Menlo Regular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on an Operator to find it easily in the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1132</Words>
  <Application>Microsoft Macintosh PowerPoint</Application>
  <PresentationFormat>On-screen Show (4:3)</PresentationFormat>
  <Paragraphs>408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DataSet API</vt:lpstr>
      <vt:lpstr>DataSet API by Example</vt:lpstr>
      <vt:lpstr>WordCount: main method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Map: Interface</vt:lpstr>
      <vt:lpstr>WordCount: Map: Types</vt:lpstr>
      <vt:lpstr>WordCount: Map: Collector</vt:lpstr>
      <vt:lpstr>WordCount: Reduce</vt:lpstr>
      <vt:lpstr>WordCount: Reduce: Interface</vt:lpstr>
      <vt:lpstr>WordCount: Reduce: Types</vt:lpstr>
      <vt:lpstr>WordCount: Reduce: Collector</vt:lpstr>
      <vt:lpstr>DataSet API Concepts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Joining two DataSets</vt:lpstr>
      <vt:lpstr>Joining two DataSets</vt:lpstr>
      <vt:lpstr>Join with join function</vt:lpstr>
      <vt:lpstr>Data Sources</vt:lpstr>
      <vt:lpstr>Data Sources: Collections</vt:lpstr>
      <vt:lpstr>Data Sources: File-Based</vt:lpstr>
      <vt:lpstr>Data Sinks</vt:lpstr>
      <vt:lpstr>Data Sinks</vt:lpstr>
      <vt:lpstr>Data Sinks</vt:lpstr>
      <vt:lpstr>Best Practices</vt:lpstr>
      <vt:lpstr>Some advice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308</cp:revision>
  <dcterms:created xsi:type="dcterms:W3CDTF">2015-01-22T00:00:06Z</dcterms:created>
  <dcterms:modified xsi:type="dcterms:W3CDTF">2015-06-02T20:50:59Z</dcterms:modified>
</cp:coreProperties>
</file>