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32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&amp; Agenda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90831" y="6226328"/>
            <a:ext cx="176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3rd,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 you enjoyed Berlin Buzzwords</a:t>
            </a:r>
          </a:p>
          <a:p>
            <a:endParaRPr lang="en-US" dirty="0" smtClean="0"/>
          </a:p>
          <a:p>
            <a:r>
              <a:rPr lang="en-US" dirty="0" smtClean="0"/>
              <a:t>Thanks Google for hosting!</a:t>
            </a:r>
          </a:p>
          <a:p>
            <a:endParaRPr lang="en-US" dirty="0"/>
          </a:p>
          <a:p>
            <a:r>
              <a:rPr lang="en-US" dirty="0" smtClean="0"/>
              <a:t>First Flink training </a:t>
            </a:r>
          </a:p>
          <a:p>
            <a:pPr lvl="1"/>
            <a:r>
              <a:rPr lang="en-US" dirty="0" smtClean="0"/>
              <a:t>Please give feedback.</a:t>
            </a:r>
          </a:p>
          <a:p>
            <a:pPr lvl="1"/>
            <a:r>
              <a:rPr lang="en-US" dirty="0" smtClean="0"/>
              <a:t>What can we do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 fontAlgn="base">
              <a:buNone/>
            </a:pPr>
            <a:r>
              <a:rPr lang="en-US" sz="3500" dirty="0" smtClean="0"/>
              <a:t>Develop Flink programs!</a:t>
            </a:r>
          </a:p>
          <a:p>
            <a:pPr lvl="1" fontAlgn="base"/>
            <a:endParaRPr lang="en-US" dirty="0" smtClean="0"/>
          </a:p>
          <a:p>
            <a:pPr fontAlgn="base"/>
            <a:r>
              <a:rPr lang="en-US" sz="3000" dirty="0" smtClean="0"/>
              <a:t>Setup </a:t>
            </a:r>
            <a:r>
              <a:rPr lang="en-US" sz="3000" dirty="0"/>
              <a:t>a local </a:t>
            </a:r>
            <a:r>
              <a:rPr lang="en-US" sz="3000" dirty="0" smtClean="0"/>
              <a:t>development </a:t>
            </a:r>
            <a:r>
              <a:rPr lang="en-US" sz="3000" dirty="0"/>
              <a:t>environment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3000" dirty="0" smtClean="0"/>
              <a:t>Write, execute &amp; debug programs in your IDE</a:t>
            </a:r>
          </a:p>
          <a:p>
            <a:pPr lvl="1" fontAlgn="base"/>
            <a:r>
              <a:rPr lang="en-US" dirty="0" err="1" smtClean="0"/>
              <a:t>DataSet</a:t>
            </a:r>
            <a:r>
              <a:rPr lang="en-US" dirty="0" smtClean="0"/>
              <a:t> API (batch)</a:t>
            </a:r>
          </a:p>
          <a:p>
            <a:pPr lvl="1" fontAlgn="base"/>
            <a:r>
              <a:rPr lang="en-US" dirty="0" smtClean="0"/>
              <a:t>Table API (batch)</a:t>
            </a:r>
            <a:endParaRPr lang="en-US" sz="1000" dirty="0" smtClean="0"/>
          </a:p>
          <a:p>
            <a:pPr fontAlgn="base"/>
            <a:endParaRPr lang="en-US" sz="2800" dirty="0" smtClean="0"/>
          </a:p>
          <a:p>
            <a:pPr fontAlgn="base"/>
            <a:r>
              <a:rPr lang="en-US" sz="3000" dirty="0" smtClean="0"/>
              <a:t>Package &amp; execute programs on </a:t>
            </a:r>
            <a:br>
              <a:rPr lang="en-US" sz="3000" dirty="0" smtClean="0"/>
            </a:br>
            <a:r>
              <a:rPr lang="en-US" sz="3000" dirty="0" smtClean="0"/>
              <a:t>a (local) Flink setup</a:t>
            </a:r>
            <a:endParaRPr lang="en-US" sz="39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2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of scope? :-(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55125" cy="4651788"/>
          </a:xfrm>
        </p:spPr>
        <p:txBody>
          <a:bodyPr>
            <a:normAutofit/>
          </a:bodyPr>
          <a:lstStyle/>
          <a:p>
            <a:r>
              <a:rPr lang="en-US" dirty="0" smtClean="0"/>
              <a:t>DataStream API (streaming)</a:t>
            </a:r>
          </a:p>
          <a:p>
            <a:r>
              <a:rPr lang="en-US" dirty="0" err="1" smtClean="0"/>
              <a:t>Gelly</a:t>
            </a:r>
            <a:r>
              <a:rPr lang="en-US" dirty="0" smtClean="0"/>
              <a:t> (Graph API &amp; library)</a:t>
            </a:r>
          </a:p>
          <a:p>
            <a:r>
              <a:rPr lang="en-US" dirty="0" smtClean="0"/>
              <a:t>Flink ML</a:t>
            </a:r>
          </a:p>
          <a:p>
            <a:r>
              <a:rPr lang="en-US" dirty="0"/>
              <a:t>Batch Iterations</a:t>
            </a:r>
          </a:p>
          <a:p>
            <a:r>
              <a:rPr lang="en-US" dirty="0" smtClean="0"/>
              <a:t>Cluster setup &amp; configuration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Talk to us if you are interested in any of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3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09:15	Presentation: Flink Overview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10:00	Hands-on: Setup Development Environment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10:30	Presentation: </a:t>
            </a:r>
            <a:r>
              <a:rPr lang="en-US" sz="2400" dirty="0" err="1" smtClean="0">
                <a:solidFill>
                  <a:srgbClr val="FF6600"/>
                </a:solidFill>
              </a:rPr>
              <a:t>DataSet</a:t>
            </a:r>
            <a:r>
              <a:rPr lang="en-US" sz="2400" dirty="0" smtClean="0">
                <a:solidFill>
                  <a:srgbClr val="FF6600"/>
                </a:solidFill>
              </a:rPr>
              <a:t> API Basics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11:30</a:t>
            </a:r>
            <a:r>
              <a:rPr lang="en-US" sz="2400" dirty="0">
                <a:solidFill>
                  <a:srgbClr val="0000FF"/>
                </a:solidFill>
              </a:rPr>
              <a:t>	Hands-on: Basic </a:t>
            </a:r>
            <a:r>
              <a:rPr lang="en-US" sz="2400" dirty="0" err="1">
                <a:solidFill>
                  <a:srgbClr val="0000FF"/>
                </a:solidFill>
              </a:rPr>
              <a:t>DataSet</a:t>
            </a:r>
            <a:r>
              <a:rPr lang="en-US" sz="2400" dirty="0">
                <a:solidFill>
                  <a:srgbClr val="0000FF"/>
                </a:solidFill>
              </a:rPr>
              <a:t> API Exercises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13:00	Lunch break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13:45	Google Presentation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14:00	Presentation: </a:t>
            </a:r>
            <a:r>
              <a:rPr lang="en-US" sz="2400" dirty="0" err="1" smtClean="0">
                <a:solidFill>
                  <a:srgbClr val="FF6600"/>
                </a:solidFill>
              </a:rPr>
              <a:t>DataSet</a:t>
            </a:r>
            <a:r>
              <a:rPr lang="en-US" sz="2400" dirty="0" smtClean="0">
                <a:solidFill>
                  <a:srgbClr val="FF6600"/>
                </a:solidFill>
              </a:rPr>
              <a:t> API Advanced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15:00	Hands-on: Advanced </a:t>
            </a:r>
            <a:r>
              <a:rPr lang="en-US" sz="2400" dirty="0" err="1" smtClean="0">
                <a:solidFill>
                  <a:srgbClr val="0000FF"/>
                </a:solidFill>
              </a:rPr>
              <a:t>DataSet</a:t>
            </a:r>
            <a:r>
              <a:rPr lang="en-US" sz="2400" dirty="0" smtClean="0">
                <a:solidFill>
                  <a:srgbClr val="0000FF"/>
                </a:solidFill>
              </a:rPr>
              <a:t> API Exercises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17:00	Wrap-up &amp; Outlook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17:30	</a:t>
            </a:r>
            <a:r>
              <a:rPr lang="en-US" sz="2400" dirty="0" err="1" smtClean="0">
                <a:solidFill>
                  <a:srgbClr val="660066"/>
                </a:solidFill>
              </a:rPr>
              <a:t>BadPacket</a:t>
            </a:r>
            <a:r>
              <a:rPr lang="en-US" sz="2400" dirty="0" smtClean="0">
                <a:solidFill>
                  <a:srgbClr val="660066"/>
                </a:solidFill>
              </a:rPr>
              <a:t> Presentation</a:t>
            </a:r>
          </a:p>
          <a:p>
            <a:endParaRPr lang="en-US" sz="2400" dirty="0">
              <a:solidFill>
                <a:srgbClr val="660066"/>
              </a:solidFill>
            </a:endParaRPr>
          </a:p>
          <a:p>
            <a:r>
              <a:rPr lang="en-US" sz="2400" dirty="0" smtClean="0"/>
              <a:t>Hands-on sessions include time for breaks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Who has written a Hadoop MR job before?</a:t>
            </a:r>
          </a:p>
          <a:p>
            <a:endParaRPr lang="en-US" sz="2800" dirty="0" smtClean="0"/>
          </a:p>
          <a:p>
            <a:r>
              <a:rPr lang="en-US" sz="2800" dirty="0" smtClean="0"/>
              <a:t>Who has implemented a Spark job before?</a:t>
            </a:r>
          </a:p>
          <a:p>
            <a:endParaRPr lang="en-US" sz="2800" dirty="0" smtClean="0"/>
          </a:p>
          <a:p>
            <a:r>
              <a:rPr lang="en-US" sz="2800" dirty="0" smtClean="0"/>
              <a:t>Who got in touch with Flink already?</a:t>
            </a:r>
          </a:p>
          <a:p>
            <a:endParaRPr lang="en-US" sz="2800" dirty="0" smtClean="0"/>
          </a:p>
          <a:p>
            <a:r>
              <a:rPr lang="en-US" sz="2800" dirty="0" smtClean="0"/>
              <a:t>Who has implemented a Flink program before?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4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5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5786</TotalTime>
  <Words>160</Words>
  <Application>Microsoft Macintosh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Apache Flink® Training</vt:lpstr>
      <vt:lpstr>Welcome</vt:lpstr>
      <vt:lpstr>What will you learn?</vt:lpstr>
      <vt:lpstr>What’s out of scope? :-(</vt:lpstr>
      <vt:lpstr>Agenda</vt:lpstr>
      <vt:lpstr>PowerPoint Presentation</vt:lpstr>
      <vt:lpstr>Let’s get started!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202</cp:revision>
  <dcterms:created xsi:type="dcterms:W3CDTF">2015-01-22T00:00:06Z</dcterms:created>
  <dcterms:modified xsi:type="dcterms:W3CDTF">2015-06-02T21:32:03Z</dcterms:modified>
</cp:coreProperties>
</file>