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8" r:id="rId2"/>
    <p:sldId id="263" r:id="rId3"/>
    <p:sldId id="265" r:id="rId4"/>
    <p:sldId id="274" r:id="rId5"/>
    <p:sldId id="275" r:id="rId6"/>
    <p:sldId id="280" r:id="rId7"/>
    <p:sldId id="266" r:id="rId8"/>
    <p:sldId id="273" r:id="rId9"/>
    <p:sldId id="276" r:id="rId10"/>
    <p:sldId id="277" r:id="rId11"/>
    <p:sldId id="278" r:id="rId12"/>
    <p:sldId id="267" r:id="rId13"/>
    <p:sldId id="268" r:id="rId14"/>
    <p:sldId id="282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02/06/15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2458E-D3E8-174F-8467-44D405B74B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3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  <p:pic>
        <p:nvPicPr>
          <p:cNvPr id="6" name="Picture 5" descr="avatar_emerald_200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19" y="331587"/>
            <a:ext cx="3695140" cy="5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Outlook &amp; Closing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9004" y="6226328"/>
            <a:ext cx="156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June 3rd, 2015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API and library for Machine Learning</a:t>
            </a:r>
          </a:p>
          <a:p>
            <a:pPr lvl="1"/>
            <a:r>
              <a:rPr lang="en-US" dirty="0" smtClean="0"/>
              <a:t>ML pipelines inspired by </a:t>
            </a:r>
            <a:r>
              <a:rPr lang="en-US" dirty="0" err="1" smtClean="0"/>
              <a:t>SciKitLearn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Comes with</a:t>
            </a:r>
          </a:p>
          <a:p>
            <a:pPr lvl="1"/>
            <a:r>
              <a:rPr lang="en-US" dirty="0" smtClean="0"/>
              <a:t>Optimizers</a:t>
            </a:r>
          </a:p>
          <a:p>
            <a:pPr lvl="1"/>
            <a:r>
              <a:rPr lang="en-US" dirty="0" smtClean="0"/>
              <a:t>Cross Validation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… (TILL)</a:t>
            </a:r>
          </a:p>
          <a:p>
            <a:pPr lvl="1"/>
            <a:endParaRPr lang="en-US" dirty="0"/>
          </a:p>
          <a:p>
            <a:r>
              <a:rPr lang="en-US" dirty="0" smtClean="0"/>
              <a:t>Rapidly evolving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0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</a:t>
            </a:r>
            <a:r>
              <a:rPr lang="en-US" dirty="0" err="1" smtClean="0"/>
              <a:t>DataSet</a:t>
            </a:r>
            <a:r>
              <a:rPr lang="en-US" dirty="0" smtClean="0"/>
              <a:t> batch programs in Python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Runs on </a:t>
            </a:r>
            <a:r>
              <a:rPr lang="en-US" dirty="0" err="1" smtClean="0"/>
              <a:t>Flink’s</a:t>
            </a:r>
            <a:r>
              <a:rPr lang="en-US" dirty="0" smtClean="0"/>
              <a:t> robust runtime</a:t>
            </a:r>
          </a:p>
          <a:p>
            <a:pPr lvl="1"/>
            <a:r>
              <a:rPr lang="en-US" dirty="0" smtClean="0"/>
              <a:t>Memory-safe execution</a:t>
            </a:r>
          </a:p>
          <a:p>
            <a:pPr lvl="1"/>
            <a:r>
              <a:rPr lang="en-US" dirty="0" smtClean="0"/>
              <a:t>Out-of-core algorithms</a:t>
            </a:r>
          </a:p>
          <a:p>
            <a:pPr lvl="1"/>
            <a:endParaRPr lang="en-US" dirty="0"/>
          </a:p>
          <a:p>
            <a:r>
              <a:rPr lang="en-US" dirty="0" smtClean="0"/>
              <a:t>Data is handed to Python functions</a:t>
            </a:r>
          </a:p>
          <a:p>
            <a:pPr lvl="1"/>
            <a:r>
              <a:rPr lang="en-US" dirty="0" smtClean="0"/>
              <a:t>Similar to Hadoop Streaming</a:t>
            </a:r>
          </a:p>
          <a:p>
            <a:endParaRPr lang="en-US" dirty="0"/>
          </a:p>
          <a:p>
            <a:r>
              <a:rPr lang="en-US" dirty="0" smtClean="0"/>
              <a:t>Still in early stage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Data 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Zeppelin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" name="Picture 1" descr="zeppel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85" y="1322672"/>
            <a:ext cx="6714389" cy="54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9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Repl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./bin/start-</a:t>
            </a:r>
            <a:r>
              <a:rPr lang="en-US" dirty="0" err="1" smtClean="0"/>
              <a:t>scala</a:t>
            </a:r>
            <a:r>
              <a:rPr lang="en-US" dirty="0" smtClean="0"/>
              <a:t>-</a:t>
            </a:r>
            <a:r>
              <a:rPr lang="en-US" dirty="0" err="1" smtClean="0"/>
              <a:t>shell.sh</a:t>
            </a:r>
            <a:endParaRPr lang="en-US" dirty="0" smtClean="0"/>
          </a:p>
          <a:p>
            <a:r>
              <a:rPr lang="en-US" dirty="0" smtClean="0"/>
              <a:t>Complete </a:t>
            </a:r>
            <a:r>
              <a:rPr lang="en-US" dirty="0" err="1" smtClean="0"/>
              <a:t>Scala</a:t>
            </a:r>
            <a:r>
              <a:rPr lang="en-US" dirty="0" smtClean="0"/>
              <a:t> API available</a:t>
            </a:r>
          </a:p>
          <a:p>
            <a:r>
              <a:rPr lang="en-US" dirty="0"/>
              <a:t>Syntax </a:t>
            </a:r>
            <a:r>
              <a:rPr lang="en-US" dirty="0" smtClean="0"/>
              <a:t>completion</a:t>
            </a:r>
          </a:p>
          <a:p>
            <a:r>
              <a:rPr lang="en-US" dirty="0" smtClean="0"/>
              <a:t>Build your jobs incrementally</a:t>
            </a:r>
            <a:endParaRPr lang="en-US" dirty="0"/>
          </a:p>
          <a:p>
            <a:r>
              <a:rPr lang="en-US" dirty="0" smtClean="0"/>
              <a:t>Upcoming: </a:t>
            </a:r>
            <a:r>
              <a:rPr lang="en-US" dirty="0"/>
              <a:t>Caching of intermediate results (WIP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2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Setups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857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</a:t>
            </a:r>
            <a:r>
              <a:rPr lang="en-US" dirty="0" smtClean="0"/>
              <a:t> in the Cloud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Standalone, but also</a:t>
            </a:r>
          </a:p>
          <a:p>
            <a:r>
              <a:rPr lang="en-US" dirty="0" smtClean="0"/>
              <a:t>YARN (incl. Amazon EMR)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dutil</a:t>
            </a:r>
            <a:r>
              <a:rPr lang="en-US" dirty="0" smtClean="0"/>
              <a:t> for Google Compute Engine</a:t>
            </a:r>
          </a:p>
          <a:p>
            <a:endParaRPr lang="en-US" dirty="0" smtClean="0"/>
          </a:p>
          <a:p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flink.apache.org</a:t>
            </a:r>
            <a:r>
              <a:rPr lang="en-US" dirty="0" smtClean="0">
                <a:sym typeface="Wingdings"/>
              </a:rPr>
              <a:t>/docs/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82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much more!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Flink Streaming</a:t>
            </a:r>
          </a:p>
          <a:p>
            <a:endParaRPr lang="en-US" dirty="0"/>
          </a:p>
          <a:p>
            <a:r>
              <a:rPr lang="en-US" dirty="0" smtClean="0"/>
              <a:t>APIs &amp; libraries</a:t>
            </a:r>
          </a:p>
          <a:p>
            <a:pPr lvl="1"/>
            <a:endParaRPr lang="en-US" dirty="0"/>
          </a:p>
          <a:p>
            <a:r>
              <a:rPr lang="en-US" dirty="0" smtClean="0"/>
              <a:t>Interactive data analysis</a:t>
            </a:r>
          </a:p>
          <a:p>
            <a:endParaRPr lang="en-US" dirty="0" smtClean="0"/>
          </a:p>
          <a:p>
            <a:r>
              <a:rPr lang="en-US" dirty="0" smtClean="0"/>
              <a:t>Distributed cluster execution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Flink Streaming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23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DataStream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 is called DataStream</a:t>
            </a:r>
          </a:p>
          <a:p>
            <a:pPr lvl="1"/>
            <a:r>
              <a:rPr lang="en-US" dirty="0" smtClean="0"/>
              <a:t>Equivalent to </a:t>
            </a:r>
            <a:r>
              <a:rPr lang="en-US" dirty="0" err="1" smtClean="0"/>
              <a:t>DataSet</a:t>
            </a:r>
            <a:endParaRPr lang="en-US" dirty="0" smtClean="0"/>
          </a:p>
          <a:p>
            <a:r>
              <a:rPr lang="en-US" dirty="0" smtClean="0"/>
              <a:t>Transformations are very similar to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Flexible window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19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A6C0-D1EA-B541-9291-94D96A48FFE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3271" y="1597459"/>
            <a:ext cx="83738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3272" y="4547533"/>
            <a:ext cx="8373844" cy="18620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 lines: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DataStream[String]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env.fromSocketStream(...)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{line =&gt; line.split(" ")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.map(word =&gt;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(word,1))}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(Count.of(1000)).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(Count.of(100))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.print()</a:t>
            </a:r>
          </a:p>
        </p:txBody>
      </p:sp>
      <p:sp>
        <p:nvSpPr>
          <p:cNvPr id="7" name="Rectangle 6"/>
          <p:cNvSpPr/>
          <p:nvPr/>
        </p:nvSpPr>
        <p:spPr>
          <a:xfrm>
            <a:off x="433271" y="2488700"/>
            <a:ext cx="8373844" cy="15850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 lines: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DataSet[String]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env.readTextFile(...)</a:t>
            </a:r>
          </a:p>
          <a:p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{line =&gt; line.split("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.map(word =&gt; </a:t>
            </a:r>
            <a:r>
              <a:rPr lang="en-US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(word,1))}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"word"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"count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7019" y="2100118"/>
            <a:ext cx="2518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DataSet API (batch):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37019" y="4168576"/>
            <a:ext cx="3458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smtClean="0"/>
              <a:t>DataStream API (streaming):</a:t>
            </a:r>
            <a:endParaRPr lang="en-US" sz="2000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457200" y="274638"/>
            <a:ext cx="7474685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Next Demi Bold"/>
                <a:ea typeface="+mj-ea"/>
                <a:cs typeface="Avenir Next Demi Bold"/>
              </a:defRPr>
            </a:lvl1pPr>
          </a:lstStyle>
          <a:p>
            <a:r>
              <a:rPr lang="de-DE" dirty="0" err="1"/>
              <a:t>Counting</a:t>
            </a:r>
            <a:r>
              <a:rPr lang="de-DE" dirty="0"/>
              <a:t> Words in Batch </a:t>
            </a:r>
            <a:r>
              <a:rPr lang="de-DE" dirty="0" err="1"/>
              <a:t>and</a:t>
            </a:r>
            <a:r>
              <a:rPr lang="de-DE" dirty="0"/>
              <a:t>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1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Flink’s</a:t>
            </a:r>
            <a:r>
              <a:rPr lang="en-US" dirty="0" smtClean="0"/>
              <a:t> APIs &amp; Libraries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1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&amp; Libraries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Flink offers more APIs than we covered</a:t>
            </a:r>
          </a:p>
          <a:p>
            <a:pPr lvl="1"/>
            <a:r>
              <a:rPr lang="en-US" dirty="0" err="1" smtClean="0"/>
              <a:t>DataSet</a:t>
            </a:r>
            <a:r>
              <a:rPr lang="en-US" dirty="0" smtClean="0"/>
              <a:t> Iterations</a:t>
            </a:r>
            <a:endParaRPr lang="en-US" dirty="0"/>
          </a:p>
          <a:p>
            <a:pPr lvl="1"/>
            <a:r>
              <a:rPr lang="en-US" dirty="0" err="1" smtClean="0"/>
              <a:t>Gelly</a:t>
            </a:r>
            <a:endParaRPr lang="en-US" dirty="0" smtClean="0"/>
          </a:p>
          <a:p>
            <a:pPr lvl="1"/>
            <a:r>
              <a:rPr lang="en-US" dirty="0" err="1" smtClean="0"/>
              <a:t>FlinkML</a:t>
            </a:r>
            <a:endParaRPr lang="en-US" dirty="0" smtClean="0"/>
          </a:p>
          <a:p>
            <a:pPr lvl="1"/>
            <a:r>
              <a:rPr lang="en-US" dirty="0" smtClean="0"/>
              <a:t>Python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Iterations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dedicated iteration operators</a:t>
            </a:r>
          </a:p>
          <a:p>
            <a:pPr lvl="1"/>
            <a:r>
              <a:rPr lang="en-US" dirty="0" smtClean="0"/>
              <a:t>Bulk iterations are similar to for-loops</a:t>
            </a:r>
          </a:p>
          <a:p>
            <a:pPr lvl="1"/>
            <a:r>
              <a:rPr lang="en-US" dirty="0" smtClean="0"/>
              <a:t>Delta iterations are very efficient for certain types of problems (graphs!)</a:t>
            </a:r>
          </a:p>
          <a:p>
            <a:pPr lvl="1"/>
            <a:endParaRPr lang="en-US" dirty="0"/>
          </a:p>
          <a:p>
            <a:r>
              <a:rPr lang="en-US" dirty="0" smtClean="0"/>
              <a:t>Flink executes iterations natively</a:t>
            </a:r>
          </a:p>
          <a:p>
            <a:pPr lvl="1"/>
            <a:r>
              <a:rPr lang="en-US" dirty="0" smtClean="0"/>
              <a:t>Operators are scheduled once and maintain state</a:t>
            </a:r>
          </a:p>
          <a:p>
            <a:pPr lvl="1"/>
            <a:r>
              <a:rPr lang="en-US" dirty="0" smtClean="0"/>
              <a:t>Data flows in cycles</a:t>
            </a:r>
          </a:p>
          <a:p>
            <a:pPr lvl="1"/>
            <a:r>
              <a:rPr lang="en-US" dirty="0" smtClean="0"/>
              <a:t>Static parts of a loop are optimized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Gelly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API and library for Graph analysis</a:t>
            </a:r>
          </a:p>
          <a:p>
            <a:pPr lvl="1"/>
            <a:r>
              <a:rPr lang="en-US" dirty="0" smtClean="0"/>
              <a:t>Offers primitives for graph processing</a:t>
            </a:r>
          </a:p>
          <a:p>
            <a:pPr lvl="1"/>
            <a:r>
              <a:rPr lang="en-US" dirty="0" smtClean="0"/>
              <a:t>And graph processing algorithms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Builds on Java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err="1" smtClean="0"/>
              <a:t>Scala</a:t>
            </a:r>
            <a:r>
              <a:rPr lang="en-US" dirty="0" smtClean="0"/>
              <a:t> </a:t>
            </a:r>
            <a:r>
              <a:rPr lang="en-US" dirty="0" err="1" smtClean="0"/>
              <a:t>DataSet</a:t>
            </a:r>
            <a:r>
              <a:rPr lang="en-US" dirty="0" smtClean="0"/>
              <a:t> API is </a:t>
            </a:r>
            <a:r>
              <a:rPr lang="en-US" dirty="0" err="1" smtClean="0"/>
              <a:t>WiP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Seamless integration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Preprocess your data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Transform into graph &amp; analyze</a:t>
            </a:r>
          </a:p>
          <a:p>
            <a:pPr lvl="1"/>
            <a:r>
              <a:rPr lang="en-US" dirty="0" smtClean="0"/>
              <a:t>Continue processing with </a:t>
            </a:r>
            <a:r>
              <a:rPr lang="en-US" dirty="0" err="1" smtClean="0"/>
              <a:t>DataSet</a:t>
            </a:r>
            <a:r>
              <a:rPr lang="en-US" dirty="0" smtClean="0"/>
              <a:t> API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7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4968</TotalTime>
  <Words>469</Words>
  <Application>Microsoft Macintosh PowerPoint</Application>
  <PresentationFormat>On-screen Show (4:3)</PresentationFormat>
  <Paragraphs>114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1_Office Theme</vt:lpstr>
      <vt:lpstr>Apache Flink® Training</vt:lpstr>
      <vt:lpstr>There is much more!</vt:lpstr>
      <vt:lpstr>Flink Streaming</vt:lpstr>
      <vt:lpstr>DataStream API</vt:lpstr>
      <vt:lpstr>PowerPoint Presentation</vt:lpstr>
      <vt:lpstr>Flink’s APIs &amp; Libraries</vt:lpstr>
      <vt:lpstr>APIs &amp; Libraries</vt:lpstr>
      <vt:lpstr>DataSet Iterations</vt:lpstr>
      <vt:lpstr>Gelly</vt:lpstr>
      <vt:lpstr>FlinkML</vt:lpstr>
      <vt:lpstr>Python DataSet API</vt:lpstr>
      <vt:lpstr>Interactive Data Analysis</vt:lpstr>
      <vt:lpstr>Apache Zeppelin</vt:lpstr>
      <vt:lpstr>Scala Repl</vt:lpstr>
      <vt:lpstr>Distributed Setups</vt:lpstr>
      <vt:lpstr>Flink in the Cloud 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Max</cp:lastModifiedBy>
  <cp:revision>217</cp:revision>
  <dcterms:created xsi:type="dcterms:W3CDTF">2015-01-22T00:00:06Z</dcterms:created>
  <dcterms:modified xsi:type="dcterms:W3CDTF">2015-06-02T15:57:34Z</dcterms:modified>
</cp:coreProperties>
</file>