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261" r:id="rId20"/>
    <p:sldId id="305" r:id="rId21"/>
    <p:sldId id="291" r:id="rId22"/>
    <p:sldId id="292" r:id="rId23"/>
    <p:sldId id="293" r:id="rId24"/>
    <p:sldId id="294" r:id="rId25"/>
    <p:sldId id="281" r:id="rId26"/>
    <p:sldId id="283" r:id="rId27"/>
    <p:sldId id="300" r:id="rId28"/>
    <p:sldId id="302" r:id="rId29"/>
    <p:sldId id="301" r:id="rId30"/>
    <p:sldId id="303" r:id="rId31"/>
    <p:sldId id="30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11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</a:t>
              </a:r>
              <a:r>
                <a:rPr lang="en-US" dirty="0" smtClean="0">
                  <a:solidFill>
                    <a:srgbClr val="FFFFFF"/>
                  </a:solidFill>
                </a:rPr>
                <a:t>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</a:t>
            </a:r>
            <a:r>
              <a:rPr lang="en-US" sz="3000" dirty="0" smtClean="0"/>
              <a:t>Supervise </a:t>
            </a:r>
            <a:r>
              <a:rPr lang="en-US" sz="3000" dirty="0" smtClean="0"/>
              <a:t>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</a:t>
              </a:r>
              <a:r>
                <a:rPr lang="en-US" dirty="0" smtClean="0">
                  <a:solidFill>
                    <a:srgbClr val="FFFFFF"/>
                  </a:solidFill>
                </a:rPr>
                <a:t>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1286</Words>
  <Application>Microsoft Macintosh PowerPoint</Application>
  <PresentationFormat>On-screen Show (4:3)</PresentationFormat>
  <Paragraphs>529</Paragraphs>
  <Slides>32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309</cp:revision>
  <dcterms:created xsi:type="dcterms:W3CDTF">2015-01-22T00:00:06Z</dcterms:created>
  <dcterms:modified xsi:type="dcterms:W3CDTF">2015-06-02T14:21:22Z</dcterms:modified>
  <cp:category/>
</cp:coreProperties>
</file>