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enjoyed Berlin Buzzwords</a:t>
            </a:r>
          </a:p>
          <a:p>
            <a:endParaRPr lang="en-US" dirty="0" smtClean="0"/>
          </a:p>
          <a:p>
            <a:r>
              <a:rPr lang="en-US" dirty="0" smtClean="0"/>
              <a:t>Thanks Google for hosting!</a:t>
            </a:r>
          </a:p>
          <a:p>
            <a:endParaRPr lang="en-US" dirty="0"/>
          </a:p>
          <a:p>
            <a:r>
              <a:rPr lang="en-US" dirty="0" smtClean="0"/>
              <a:t>First Flink training </a:t>
            </a:r>
          </a:p>
          <a:p>
            <a:pPr lvl="1"/>
            <a:r>
              <a:rPr lang="en-US" dirty="0" smtClean="0"/>
              <a:t>Please give feedback.</a:t>
            </a:r>
          </a:p>
          <a:p>
            <a:pPr lvl="1"/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3500" dirty="0" smtClean="0"/>
              <a:t>Develop Flink programs!</a:t>
            </a:r>
            <a:endParaRPr lang="en-US" sz="3500" dirty="0" smtClean="0"/>
          </a:p>
          <a:p>
            <a:pPr lvl="1" fontAlgn="base"/>
            <a:endParaRPr lang="en-US" dirty="0" smtClean="0"/>
          </a:p>
          <a:p>
            <a:pPr fontAlgn="base"/>
            <a:r>
              <a:rPr lang="en-US" sz="3000" dirty="0" smtClean="0"/>
              <a:t>Setup </a:t>
            </a:r>
            <a:r>
              <a:rPr lang="en-US" sz="3000" dirty="0"/>
              <a:t>a local </a:t>
            </a:r>
            <a:r>
              <a:rPr lang="en-US" sz="3000" dirty="0" smtClean="0"/>
              <a:t>development </a:t>
            </a:r>
            <a:r>
              <a:rPr lang="en-US" sz="3000" dirty="0"/>
              <a:t>environment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Write, execute &amp; debug programs in your IDE</a:t>
            </a:r>
          </a:p>
          <a:p>
            <a:pPr lvl="1" fontAlgn="base"/>
            <a:r>
              <a:rPr lang="en-US" dirty="0" err="1" smtClean="0"/>
              <a:t>DataSet</a:t>
            </a:r>
            <a:r>
              <a:rPr lang="en-US" dirty="0" smtClean="0"/>
              <a:t> API (batch)</a:t>
            </a:r>
          </a:p>
          <a:p>
            <a:pPr lvl="1" fontAlgn="base"/>
            <a:r>
              <a:rPr lang="en-US" dirty="0" smtClean="0"/>
              <a:t>Table API (batch)</a:t>
            </a:r>
            <a:endParaRPr lang="en-US" sz="1000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Package &amp; execute programs on </a:t>
            </a:r>
            <a:br>
              <a:rPr lang="en-US" sz="3000" dirty="0" smtClean="0"/>
            </a:br>
            <a:r>
              <a:rPr lang="en-US" sz="3000" dirty="0" smtClean="0"/>
              <a:t>a (local) Flink setup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of scope? :-(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5125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DataStream API (streamin</a:t>
            </a:r>
            <a:r>
              <a:rPr lang="en-US" dirty="0" smtClean="0"/>
              <a:t>g)</a:t>
            </a:r>
            <a:endParaRPr lang="en-US" dirty="0" smtClean="0"/>
          </a:p>
          <a:p>
            <a:r>
              <a:rPr lang="en-US" dirty="0" err="1" smtClean="0"/>
              <a:t>Gelly</a:t>
            </a:r>
            <a:r>
              <a:rPr lang="en-US" dirty="0" smtClean="0"/>
              <a:t> (Graph API &amp; library)</a:t>
            </a:r>
          </a:p>
          <a:p>
            <a:r>
              <a:rPr lang="en-US" dirty="0" smtClean="0"/>
              <a:t>Flink ML</a:t>
            </a:r>
          </a:p>
          <a:p>
            <a:r>
              <a:rPr lang="en-US" dirty="0"/>
              <a:t>Batch Iterations</a:t>
            </a:r>
          </a:p>
          <a:p>
            <a:r>
              <a:rPr lang="en-US" dirty="0" smtClean="0"/>
              <a:t>Cluster setup &amp; configuration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Talk to us if you are interested in any of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09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  <a:r>
              <a:rPr lang="en-US" sz="2400" dirty="0" smtClean="0">
                <a:solidFill>
                  <a:srgbClr val="FF6600"/>
                </a:solidFill>
              </a:rPr>
              <a:t>15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10:</a:t>
            </a:r>
            <a:r>
              <a:rPr lang="en-US" sz="2400" dirty="0" smtClean="0">
                <a:solidFill>
                  <a:srgbClr val="0000FF"/>
                </a:solidFill>
              </a:rPr>
              <a:t>00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10:</a:t>
            </a:r>
            <a:r>
              <a:rPr lang="en-US" sz="2400" dirty="0" smtClean="0">
                <a:solidFill>
                  <a:srgbClr val="FF6600"/>
                </a:solidFill>
              </a:rPr>
              <a:t>30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</a:t>
            </a:r>
            <a:r>
              <a:rPr lang="en-US" sz="2400" dirty="0" smtClean="0">
                <a:solidFill>
                  <a:srgbClr val="FF6600"/>
                </a:solidFill>
              </a:rPr>
              <a:t>Basics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11:30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err="1">
                <a:solidFill>
                  <a:srgbClr val="0000FF"/>
                </a:solidFill>
              </a:rPr>
              <a:t>DataSet</a:t>
            </a:r>
            <a:r>
              <a:rPr lang="en-US" sz="2400" dirty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13:00</a:t>
            </a:r>
            <a:r>
              <a:rPr lang="en-US" sz="2400" dirty="0" smtClean="0">
                <a:solidFill>
                  <a:srgbClr val="008000"/>
                </a:solidFill>
              </a:rPr>
              <a:t>	Lunch break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13</a:t>
            </a:r>
            <a:r>
              <a:rPr lang="en-US" sz="2400" dirty="0" smtClean="0">
                <a:solidFill>
                  <a:srgbClr val="660066"/>
                </a:solidFill>
              </a:rPr>
              <a:t>:45</a:t>
            </a:r>
            <a:r>
              <a:rPr lang="en-US" sz="2400" dirty="0" smtClean="0">
                <a:solidFill>
                  <a:srgbClr val="660066"/>
                </a:solidFill>
              </a:rPr>
              <a:t>	Google Presentation Slot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14:00</a:t>
            </a:r>
            <a:r>
              <a:rPr lang="en-US" sz="2400" dirty="0" smtClean="0">
                <a:solidFill>
                  <a:srgbClr val="FF6600"/>
                </a:solidFill>
              </a:rPr>
              <a:t>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Advanced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15:</a:t>
            </a:r>
            <a:r>
              <a:rPr lang="en-US" sz="2400" dirty="0" smtClean="0">
                <a:solidFill>
                  <a:srgbClr val="0000FF"/>
                </a:solidFill>
              </a:rPr>
              <a:t>00	Hands-on: Advanced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17:</a:t>
            </a:r>
            <a:r>
              <a:rPr lang="en-US" sz="2400" dirty="0" smtClean="0">
                <a:solidFill>
                  <a:srgbClr val="FF6600"/>
                </a:solidFill>
              </a:rPr>
              <a:t>00	Wrap-up &amp; </a:t>
            </a:r>
            <a:r>
              <a:rPr lang="en-US" sz="2400" dirty="0" smtClean="0">
                <a:solidFill>
                  <a:srgbClr val="FF6600"/>
                </a:solidFill>
              </a:rPr>
              <a:t>Outlook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17:</a:t>
            </a:r>
            <a:r>
              <a:rPr lang="en-US" sz="2400" dirty="0" smtClean="0">
                <a:solidFill>
                  <a:srgbClr val="660066"/>
                </a:solidFill>
              </a:rPr>
              <a:t>30	</a:t>
            </a:r>
            <a:r>
              <a:rPr lang="en-US" sz="2400" dirty="0" err="1" smtClean="0">
                <a:solidFill>
                  <a:srgbClr val="660066"/>
                </a:solidFill>
              </a:rPr>
              <a:t>BadPacket</a:t>
            </a:r>
            <a:r>
              <a:rPr lang="en-US" sz="2400" dirty="0" smtClean="0">
                <a:solidFill>
                  <a:srgbClr val="660066"/>
                </a:solidFill>
              </a:rPr>
              <a:t> Presentation Slot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122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Apache Flink® Training</vt:lpstr>
      <vt:lpstr>Welcome</vt:lpstr>
      <vt:lpstr>What will you learn?</vt:lpstr>
      <vt:lpstr>What’s out of scope? :-(</vt:lpstr>
      <vt:lpstr>Agenda</vt:lpstr>
      <vt:lpstr>Let’s get started!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198</cp:revision>
  <dcterms:created xsi:type="dcterms:W3CDTF">2015-01-22T00:00:06Z</dcterms:created>
  <dcterms:modified xsi:type="dcterms:W3CDTF">2015-06-01T15:29:12Z</dcterms:modified>
</cp:coreProperties>
</file>