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3" r:id="rId3"/>
    <p:sldId id="265" r:id="rId4"/>
    <p:sldId id="274" r:id="rId5"/>
    <p:sldId id="275" r:id="rId6"/>
    <p:sldId id="280" r:id="rId7"/>
    <p:sldId id="266" r:id="rId8"/>
    <p:sldId id="273" r:id="rId9"/>
    <p:sldId id="276" r:id="rId10"/>
    <p:sldId id="277" r:id="rId11"/>
    <p:sldId id="278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Outlook &amp;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Optimizers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 (TILL)</a:t>
            </a:r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Still in early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Zeppelin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REPL</a:t>
            </a:r>
          </a:p>
          <a:p>
            <a:r>
              <a:rPr lang="en-US" dirty="0" smtClean="0"/>
              <a:t>Result caching (WIP)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</a:p>
          <a:p>
            <a:r>
              <a:rPr lang="en-US" dirty="0" smtClean="0"/>
              <a:t>YARN (incl. Amazon EMR)</a:t>
            </a:r>
          </a:p>
          <a:p>
            <a:r>
              <a:rPr lang="en-US" dirty="0" err="1" smtClean="0"/>
              <a:t>BDUtil</a:t>
            </a:r>
            <a:r>
              <a:rPr lang="en-US" dirty="0" smtClean="0"/>
              <a:t> for Google </a:t>
            </a:r>
            <a:r>
              <a:rPr lang="en-US" dirty="0" smtClean="0"/>
              <a:t>Cloud</a:t>
            </a:r>
          </a:p>
          <a:p>
            <a:endParaRPr lang="en-US" dirty="0"/>
          </a:p>
          <a:p>
            <a:r>
              <a:rPr lang="en-US" dirty="0" smtClean="0"/>
              <a:t>Just drop links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</a:t>
            </a:r>
            <a:r>
              <a:rPr lang="en-US" dirty="0" smtClean="0"/>
              <a:t>execution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smtClean="0"/>
              <a:t>Transformations are very similar to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Flexible window </a:t>
            </a:r>
            <a:r>
              <a:rPr lang="en-US" dirty="0" smtClean="0"/>
              <a:t>operations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offers more </a:t>
            </a:r>
            <a:r>
              <a:rPr lang="en-US" dirty="0" smtClean="0"/>
              <a:t>APIs </a:t>
            </a:r>
            <a:r>
              <a:rPr lang="en-US" dirty="0" smtClean="0"/>
              <a:t>than </a:t>
            </a:r>
            <a:r>
              <a:rPr lang="en-US" dirty="0" smtClean="0"/>
              <a:t>we covered</a:t>
            </a:r>
            <a:endParaRPr lang="en-US" dirty="0" smtClean="0"/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API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431</Words>
  <Application>Microsoft Macintosh PowerPoint</Application>
  <PresentationFormat>On-screen Show (4:3)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Apache Flink® Training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PowerPoint Presentation</vt:lpstr>
      <vt:lpstr>Distributed Setups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212</cp:revision>
  <dcterms:created xsi:type="dcterms:W3CDTF">2015-01-22T00:00:06Z</dcterms:created>
  <dcterms:modified xsi:type="dcterms:W3CDTF">2015-06-02T09:51:19Z</dcterms:modified>
</cp:coreProperties>
</file>