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77" r:id="rId3"/>
    <p:sldId id="265" r:id="rId4"/>
    <p:sldId id="263" r:id="rId5"/>
    <p:sldId id="267" r:id="rId6"/>
    <p:sldId id="274" r:id="rId7"/>
    <p:sldId id="275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32809" cy="1362075"/>
          </a:xfrm>
        </p:spPr>
        <p:txBody>
          <a:bodyPr/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Setup development environment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new Flink project</a:t>
            </a:r>
          </a:p>
          <a:p>
            <a:pPr lvl="1"/>
            <a:r>
              <a:rPr lang="en-US" dirty="0" smtClean="0"/>
              <a:t>Import project into IDE</a:t>
            </a:r>
          </a:p>
          <a:p>
            <a:pPr lvl="1"/>
            <a:r>
              <a:rPr lang="en-US" dirty="0" smtClean="0"/>
              <a:t>Execute &amp; debug a Flink program in your </a:t>
            </a:r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Start a local Flink instance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VM image is being distributed</a:t>
            </a:r>
          </a:p>
          <a:p>
            <a:r>
              <a:rPr lang="en-US" dirty="0" smtClean="0"/>
              <a:t>Follow instructions at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dataartisans.github.io</a:t>
            </a:r>
            <a:r>
              <a:rPr lang="en-US" sz="2600" dirty="0"/>
              <a:t>/</a:t>
            </a:r>
            <a:r>
              <a:rPr lang="en-US" sz="2600" dirty="0" err="1"/>
              <a:t>flink</a:t>
            </a:r>
            <a:r>
              <a:rPr lang="en-US" sz="2600" dirty="0"/>
              <a:t>-training/</a:t>
            </a:r>
            <a:r>
              <a:rPr lang="en-US" sz="2600" dirty="0" err="1"/>
              <a:t>setup.html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 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exercises use the same data set</a:t>
            </a:r>
          </a:p>
          <a:p>
            <a:pPr lvl="1"/>
            <a:r>
              <a:rPr lang="en-US" sz="1800" dirty="0" smtClean="0"/>
              <a:t>Mails extracted from the archives of </a:t>
            </a:r>
            <a:r>
              <a:rPr lang="en-US" sz="1800" dirty="0" err="1" smtClean="0"/>
              <a:t>Flink’s</a:t>
            </a:r>
            <a:r>
              <a:rPr lang="en-US" sz="1800" dirty="0" smtClean="0"/>
              <a:t> developer mailing list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set is extracted from raw data by running a Flink program</a:t>
            </a:r>
          </a:p>
          <a:p>
            <a:pPr lvl="1"/>
            <a:r>
              <a:rPr lang="en-US" sz="1800" dirty="0" smtClean="0"/>
              <a:t>Requires a running local Flink instance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</a:t>
            </a:r>
            <a:r>
              <a:rPr lang="en-US" sz="1800" dirty="0" err="1"/>
              <a:t>localExec.html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 smtClean="0"/>
              <a:t>Follow instructions to extract the data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-training/exercises/</a:t>
            </a:r>
            <a:r>
              <a:rPr lang="en-US" sz="1800" dirty="0" err="1" smtClean="0"/>
              <a:t>mailData.html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the Mail Count exercise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quickstart</a:t>
            </a:r>
            <a:r>
              <a:rPr lang="en-US" dirty="0" smtClean="0"/>
              <a:t> Maven project</a:t>
            </a:r>
          </a:p>
          <a:p>
            <a:pPr lvl="2"/>
            <a:r>
              <a:rPr lang="en-US" dirty="0" smtClean="0"/>
              <a:t>Template </a:t>
            </a:r>
            <a:r>
              <a:rPr lang="en-US" dirty="0" err="1" smtClean="0"/>
              <a:t>Job.java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dataartisans.github.io</a:t>
            </a:r>
            <a:r>
              <a:rPr lang="en-US" dirty="0"/>
              <a:t>/</a:t>
            </a:r>
            <a:r>
              <a:rPr lang="en-US" dirty="0" err="1"/>
              <a:t>flink</a:t>
            </a:r>
            <a:r>
              <a:rPr lang="en-US" dirty="0"/>
              <a:t>-training/exercises/</a:t>
            </a:r>
            <a:r>
              <a:rPr lang="en-US" dirty="0" err="1" smtClean="0"/>
              <a:t>mailCount.html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Exercises include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hints</a:t>
            </a:r>
          </a:p>
          <a:p>
            <a:pPr lvl="1"/>
            <a:r>
              <a:rPr lang="en-US" dirty="0" smtClean="0"/>
              <a:t>Reference solutions</a:t>
            </a:r>
          </a:p>
          <a:p>
            <a:pPr lvl="1"/>
            <a:endParaRPr lang="en-US" dirty="0"/>
          </a:p>
          <a:p>
            <a:r>
              <a:rPr lang="en-US" dirty="0" smtClean="0"/>
              <a:t>If done with Mail Count, go to next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exercises</a:t>
            </a:r>
          </a:p>
          <a:p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Flink’s</a:t>
            </a:r>
            <a:r>
              <a:rPr lang="en-US" dirty="0" smtClean="0"/>
              <a:t> features!</a:t>
            </a:r>
            <a:endParaRPr lang="en-US" dirty="0"/>
          </a:p>
          <a:p>
            <a:pPr lvl="1"/>
            <a:r>
              <a:rPr lang="en-US" dirty="0" smtClean="0"/>
              <a:t>Try to use a POJO or </a:t>
            </a:r>
            <a:r>
              <a:rPr lang="en-US" dirty="0" err="1" smtClean="0"/>
              <a:t>CaseClass</a:t>
            </a:r>
            <a:endParaRPr lang="en-US" dirty="0" smtClean="0"/>
          </a:p>
          <a:p>
            <a:pPr lvl="1"/>
            <a:r>
              <a:rPr lang="en-US" dirty="0" smtClean="0"/>
              <a:t>Use a Combiner or </a:t>
            </a:r>
            <a:r>
              <a:rPr lang="en-US" dirty="0" err="1" smtClean="0"/>
              <a:t>ReduceFunction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RichFunction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BroadcastSet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an Accumulators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your own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57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274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Apache Flink® Training</vt:lpstr>
      <vt:lpstr>Hands-on “Rules”</vt:lpstr>
      <vt:lpstr>Setup Development Environment</vt:lpstr>
      <vt:lpstr>Setup Development Environment</vt:lpstr>
      <vt:lpstr>Write your first Flink Program</vt:lpstr>
      <vt:lpstr>Generate Test Data Set</vt:lpstr>
      <vt:lpstr>Write your first Flink program</vt:lpstr>
      <vt:lpstr>More Fun with Flink</vt:lpstr>
      <vt:lpstr>More Fun with 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214</cp:revision>
  <dcterms:created xsi:type="dcterms:W3CDTF">2015-01-22T00:00:06Z</dcterms:created>
  <dcterms:modified xsi:type="dcterms:W3CDTF">2015-06-02T09:51:23Z</dcterms:modified>
</cp:coreProperties>
</file>