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77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4321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Hands-on “Rules”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09362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Hands-on time is also time to take a break</a:t>
            </a:r>
          </a:p>
          <a:p>
            <a:endParaRPr lang="en-US" sz="2600" dirty="0"/>
          </a:p>
          <a:p>
            <a:r>
              <a:rPr lang="en-US" dirty="0" smtClean="0"/>
              <a:t>Don’t waste your time!</a:t>
            </a:r>
          </a:p>
          <a:p>
            <a:pPr lvl="1"/>
            <a:r>
              <a:rPr lang="en-US" dirty="0" smtClean="0"/>
              <a:t>Let us know when you are stuck</a:t>
            </a:r>
          </a:p>
          <a:p>
            <a:pPr lvl="1"/>
            <a:endParaRPr lang="en-US" sz="2200" dirty="0"/>
          </a:p>
          <a:p>
            <a:r>
              <a:rPr lang="en-US" dirty="0"/>
              <a:t>Ask </a:t>
            </a:r>
            <a:r>
              <a:rPr lang="en-US" dirty="0" smtClean="0"/>
              <a:t>us anytime anything (about Flink)</a:t>
            </a:r>
            <a:endParaRPr lang="en-US" dirty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1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50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Apache Flink® Training</vt:lpstr>
      <vt:lpstr>Hands-on “Rules”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224</cp:revision>
  <dcterms:created xsi:type="dcterms:W3CDTF">2015-01-22T00:00:06Z</dcterms:created>
  <dcterms:modified xsi:type="dcterms:W3CDTF">2015-09-01T10:23:09Z</dcterms:modified>
</cp:coreProperties>
</file>