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01/09/15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Welcome &amp; Agenda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36831" y="6226328"/>
            <a:ext cx="248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September 2nd, 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2015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Thanks </a:t>
            </a:r>
            <a:r>
              <a:rPr lang="en-US" dirty="0" err="1" smtClean="0"/>
              <a:t>Carmeq</a:t>
            </a:r>
            <a:r>
              <a:rPr lang="en-US" dirty="0" smtClean="0"/>
              <a:t> for </a:t>
            </a:r>
            <a:r>
              <a:rPr lang="en-US" dirty="0" smtClean="0"/>
              <a:t>hosting!</a:t>
            </a:r>
          </a:p>
          <a:p>
            <a:endParaRPr lang="en-US" dirty="0"/>
          </a:p>
          <a:p>
            <a:r>
              <a:rPr lang="en-US" dirty="0" smtClean="0"/>
              <a:t>First Flink </a:t>
            </a:r>
            <a:r>
              <a:rPr lang="en-US" dirty="0" smtClean="0"/>
              <a:t>DataStream training </a:t>
            </a:r>
            <a:endParaRPr lang="en-US" dirty="0" smtClean="0"/>
          </a:p>
          <a:p>
            <a:pPr lvl="1"/>
            <a:r>
              <a:rPr lang="en-US" dirty="0" smtClean="0"/>
              <a:t>Please give feedback.</a:t>
            </a:r>
          </a:p>
          <a:p>
            <a:pPr lvl="1"/>
            <a:r>
              <a:rPr lang="en-US" dirty="0" smtClean="0"/>
              <a:t>What can we do better?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7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you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 fontAlgn="base">
              <a:buNone/>
            </a:pPr>
            <a:r>
              <a:rPr lang="en-US" sz="3500" dirty="0" smtClean="0"/>
              <a:t>Develop </a:t>
            </a:r>
            <a:r>
              <a:rPr lang="en-US" sz="3500" dirty="0" smtClean="0"/>
              <a:t>Flink DataStream </a:t>
            </a:r>
            <a:r>
              <a:rPr lang="en-US" sz="3500" dirty="0" smtClean="0"/>
              <a:t>programs!</a:t>
            </a:r>
          </a:p>
          <a:p>
            <a:pPr lvl="1" fontAlgn="base"/>
            <a:endParaRPr lang="en-US" dirty="0" smtClean="0"/>
          </a:p>
          <a:p>
            <a:pPr fontAlgn="base"/>
            <a:r>
              <a:rPr lang="en-US" sz="3000" dirty="0" smtClean="0"/>
              <a:t>Setup </a:t>
            </a:r>
            <a:r>
              <a:rPr lang="en-US" sz="3000" dirty="0"/>
              <a:t>a local </a:t>
            </a:r>
            <a:r>
              <a:rPr lang="en-US" sz="3000" dirty="0" smtClean="0"/>
              <a:t>development </a:t>
            </a:r>
            <a:r>
              <a:rPr lang="en-US" sz="3000" dirty="0"/>
              <a:t>environment</a:t>
            </a:r>
          </a:p>
          <a:p>
            <a:pPr fontAlgn="base"/>
            <a:endParaRPr lang="en-US" sz="2800" dirty="0" smtClean="0"/>
          </a:p>
          <a:p>
            <a:pPr fontAlgn="base"/>
            <a:r>
              <a:rPr lang="en-US" sz="3000" dirty="0" smtClean="0"/>
              <a:t>Write, execute &amp; debug programs in your IDE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sz="3000" dirty="0" smtClean="0"/>
              <a:t>Use the DataStream API</a:t>
            </a:r>
          </a:p>
          <a:p>
            <a:pPr lvl="1" fontAlgn="base"/>
            <a:endParaRPr lang="en-US" sz="2800" dirty="0" smtClean="0"/>
          </a:p>
          <a:p>
            <a:pPr fontAlgn="base"/>
            <a:r>
              <a:rPr lang="en-US" sz="3000" dirty="0" smtClean="0"/>
              <a:t>Package &amp; execute programs on </a:t>
            </a:r>
            <a:r>
              <a:rPr lang="en-US" sz="3000" dirty="0" smtClean="0"/>
              <a:t>a </a:t>
            </a:r>
            <a:r>
              <a:rPr lang="en-US" sz="3000" dirty="0" smtClean="0"/>
              <a:t>(local) Flink setup</a:t>
            </a:r>
            <a:endParaRPr lang="en-US" sz="39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25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out of </a:t>
            </a:r>
            <a:r>
              <a:rPr lang="en-US" dirty="0" smtClean="0"/>
              <a:t>scope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6"/>
            <a:ext cx="8572501" cy="4651788"/>
          </a:xfrm>
        </p:spPr>
        <p:txBody>
          <a:bodyPr>
            <a:normAutofit/>
          </a:bodyPr>
          <a:lstStyle/>
          <a:p>
            <a:r>
              <a:rPr lang="en-US" dirty="0" err="1" smtClean="0"/>
              <a:t>DataSet</a:t>
            </a:r>
            <a:r>
              <a:rPr lang="en-US" dirty="0" smtClean="0"/>
              <a:t> </a:t>
            </a:r>
            <a:r>
              <a:rPr lang="en-US" dirty="0" smtClean="0"/>
              <a:t>API </a:t>
            </a:r>
            <a:r>
              <a:rPr lang="en-US" dirty="0" smtClean="0"/>
              <a:t>(batch)</a:t>
            </a:r>
            <a:endParaRPr lang="en-US" dirty="0" smtClean="0"/>
          </a:p>
          <a:p>
            <a:r>
              <a:rPr lang="en-US" dirty="0" err="1" smtClean="0"/>
              <a:t>Gelly</a:t>
            </a:r>
            <a:r>
              <a:rPr lang="en-US" dirty="0" smtClean="0"/>
              <a:t> (Graph API &amp; library)</a:t>
            </a:r>
          </a:p>
          <a:p>
            <a:r>
              <a:rPr lang="en-US" dirty="0" smtClean="0"/>
              <a:t>Flink ML</a:t>
            </a:r>
          </a:p>
          <a:p>
            <a:r>
              <a:rPr lang="en-US" dirty="0" smtClean="0"/>
              <a:t>Cluster </a:t>
            </a:r>
            <a:r>
              <a:rPr lang="en-US" dirty="0" smtClean="0"/>
              <a:t>setup &amp; configuration</a:t>
            </a:r>
          </a:p>
          <a:p>
            <a:pPr fontAlgn="base"/>
            <a:endParaRPr lang="en-US" dirty="0" smtClean="0"/>
          </a:p>
          <a:p>
            <a:pPr marL="0" indent="0" algn="ctr" fontAlgn="base">
              <a:buNone/>
            </a:pPr>
            <a:r>
              <a:rPr lang="en-US" dirty="0" smtClean="0"/>
              <a:t>There is online training material.</a:t>
            </a:r>
          </a:p>
          <a:p>
            <a:pPr marL="0" indent="0" algn="ctr" fontAlgn="base">
              <a:buNone/>
            </a:pPr>
            <a:r>
              <a:rPr lang="en-US" dirty="0" smtClean="0"/>
              <a:t>Talk </a:t>
            </a:r>
            <a:r>
              <a:rPr lang="en-US" dirty="0" smtClean="0"/>
              <a:t>to us if you are interested in any of this!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43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10</a:t>
            </a:r>
            <a:r>
              <a:rPr lang="en-US" sz="2400" dirty="0" smtClean="0">
                <a:solidFill>
                  <a:srgbClr val="FF6600"/>
                </a:solidFill>
              </a:rPr>
              <a:t>:00</a:t>
            </a:r>
            <a:r>
              <a:rPr lang="en-US" sz="2400" dirty="0">
                <a:solidFill>
                  <a:srgbClr val="FF6600"/>
                </a:solidFill>
              </a:rPr>
              <a:t>	</a:t>
            </a:r>
            <a:r>
              <a:rPr lang="en-US" sz="2400" dirty="0" smtClean="0">
                <a:solidFill>
                  <a:srgbClr val="FF6600"/>
                </a:solidFill>
              </a:rPr>
              <a:t>Welcome &amp; Agenda</a:t>
            </a:r>
            <a:endParaRPr lang="en-US" sz="2400" dirty="0">
              <a:solidFill>
                <a:srgbClr val="FF6600"/>
              </a:solidFill>
            </a:endParaRPr>
          </a:p>
          <a:p>
            <a:r>
              <a:rPr lang="en-US" sz="2400" dirty="0" smtClean="0">
                <a:solidFill>
                  <a:srgbClr val="FF6600"/>
                </a:solidFill>
              </a:rPr>
              <a:t>10:15</a:t>
            </a:r>
            <a:r>
              <a:rPr lang="en-US" sz="2400" dirty="0" smtClean="0">
                <a:solidFill>
                  <a:srgbClr val="FF6600"/>
                </a:solidFill>
              </a:rPr>
              <a:t>	Presentation: Flink Overview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10</a:t>
            </a:r>
            <a:r>
              <a:rPr lang="en-US" sz="2400" dirty="0" smtClean="0">
                <a:solidFill>
                  <a:srgbClr val="0000FF"/>
                </a:solidFill>
              </a:rPr>
              <a:t>:45</a:t>
            </a:r>
            <a:r>
              <a:rPr lang="en-US" sz="2400" dirty="0" smtClean="0">
                <a:solidFill>
                  <a:srgbClr val="0000FF"/>
                </a:solidFill>
              </a:rPr>
              <a:t>	Hands-on: Setup Development Environment</a:t>
            </a:r>
          </a:p>
          <a:p>
            <a:r>
              <a:rPr lang="en-US" sz="2400" dirty="0" smtClean="0">
                <a:solidFill>
                  <a:srgbClr val="FF6600"/>
                </a:solidFill>
              </a:rPr>
              <a:t>11:45</a:t>
            </a:r>
            <a:r>
              <a:rPr lang="en-US" sz="2400" dirty="0" smtClean="0">
                <a:solidFill>
                  <a:srgbClr val="FF6600"/>
                </a:solidFill>
              </a:rPr>
              <a:t>	Presentation: </a:t>
            </a:r>
            <a:r>
              <a:rPr lang="en-US" sz="2400" dirty="0" smtClean="0">
                <a:solidFill>
                  <a:srgbClr val="FF6600"/>
                </a:solidFill>
              </a:rPr>
              <a:t>DataStream </a:t>
            </a:r>
            <a:r>
              <a:rPr lang="en-US" sz="2400" dirty="0" smtClean="0">
                <a:solidFill>
                  <a:srgbClr val="FF6600"/>
                </a:solidFill>
              </a:rPr>
              <a:t>API Basics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12:15</a:t>
            </a:r>
            <a:r>
              <a:rPr lang="en-US" sz="2400" dirty="0">
                <a:solidFill>
                  <a:srgbClr val="0000FF"/>
                </a:solidFill>
              </a:rPr>
              <a:t>	Hands-on: Basic </a:t>
            </a:r>
            <a:r>
              <a:rPr lang="en-US" sz="2400" dirty="0" smtClean="0">
                <a:solidFill>
                  <a:srgbClr val="0000FF"/>
                </a:solidFill>
              </a:rPr>
              <a:t>DataStream </a:t>
            </a:r>
            <a:r>
              <a:rPr lang="en-US" sz="2400" dirty="0">
                <a:solidFill>
                  <a:srgbClr val="0000FF"/>
                </a:solidFill>
              </a:rPr>
              <a:t>API </a:t>
            </a:r>
            <a:r>
              <a:rPr lang="en-US" sz="2400" dirty="0" smtClean="0">
                <a:solidFill>
                  <a:srgbClr val="0000FF"/>
                </a:solidFill>
              </a:rPr>
              <a:t>Exercises (part 1)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8000"/>
                </a:solidFill>
              </a:rPr>
              <a:t>13:00	Lunch </a:t>
            </a:r>
            <a:r>
              <a:rPr lang="en-US" sz="2400" dirty="0" smtClean="0">
                <a:solidFill>
                  <a:srgbClr val="008000"/>
                </a:solidFill>
              </a:rPr>
              <a:t>break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13:45</a:t>
            </a:r>
            <a:r>
              <a:rPr lang="en-US" sz="2400" dirty="0">
                <a:solidFill>
                  <a:srgbClr val="0000FF"/>
                </a:solidFill>
              </a:rPr>
              <a:t>	Hands-on: Basic </a:t>
            </a:r>
            <a:r>
              <a:rPr lang="en-US" sz="2400" dirty="0" smtClean="0">
                <a:solidFill>
                  <a:srgbClr val="0000FF"/>
                </a:solidFill>
              </a:rPr>
              <a:t>DataStream </a:t>
            </a:r>
            <a:r>
              <a:rPr lang="en-US" sz="2400" dirty="0">
                <a:solidFill>
                  <a:srgbClr val="0000FF"/>
                </a:solidFill>
              </a:rPr>
              <a:t>API Exercises (part </a:t>
            </a:r>
            <a:r>
              <a:rPr lang="en-US" sz="2400" dirty="0" smtClean="0">
                <a:solidFill>
                  <a:srgbClr val="0000FF"/>
                </a:solidFill>
              </a:rPr>
              <a:t>2)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FF6600"/>
                </a:solidFill>
              </a:rPr>
              <a:t>14:45</a:t>
            </a:r>
            <a:r>
              <a:rPr lang="en-US" sz="2400" dirty="0" smtClean="0">
                <a:solidFill>
                  <a:srgbClr val="FF6600"/>
                </a:solidFill>
              </a:rPr>
              <a:t>	Presentation: </a:t>
            </a:r>
            <a:r>
              <a:rPr lang="en-US" sz="2400" dirty="0" smtClean="0">
                <a:solidFill>
                  <a:srgbClr val="FF6600"/>
                </a:solidFill>
              </a:rPr>
              <a:t>DataStream </a:t>
            </a:r>
            <a:r>
              <a:rPr lang="en-US" sz="2400" dirty="0" smtClean="0">
                <a:solidFill>
                  <a:srgbClr val="FF6600"/>
                </a:solidFill>
              </a:rPr>
              <a:t>API Advanced</a:t>
            </a:r>
          </a:p>
          <a:p>
            <a:r>
              <a:rPr lang="en-US" sz="2400" dirty="0">
                <a:solidFill>
                  <a:srgbClr val="008000"/>
                </a:solidFill>
              </a:rPr>
              <a:t>15:45	Coffee </a:t>
            </a:r>
            <a:r>
              <a:rPr lang="en-US" sz="2400" dirty="0" smtClean="0">
                <a:solidFill>
                  <a:srgbClr val="008000"/>
                </a:solidFill>
              </a:rPr>
              <a:t>break</a:t>
            </a:r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16:00</a:t>
            </a:r>
            <a:r>
              <a:rPr lang="en-US" sz="2400" dirty="0" smtClean="0">
                <a:solidFill>
                  <a:srgbClr val="0000FF"/>
                </a:solidFill>
              </a:rPr>
              <a:t>	Hands-on: Advanced </a:t>
            </a:r>
            <a:r>
              <a:rPr lang="en-US" sz="2400" dirty="0" smtClean="0">
                <a:solidFill>
                  <a:srgbClr val="0000FF"/>
                </a:solidFill>
              </a:rPr>
              <a:t>DataStream </a:t>
            </a:r>
            <a:r>
              <a:rPr lang="en-US" sz="2400" dirty="0" smtClean="0">
                <a:solidFill>
                  <a:srgbClr val="0000FF"/>
                </a:solidFill>
              </a:rPr>
              <a:t>API </a:t>
            </a:r>
            <a:r>
              <a:rPr lang="en-US" sz="2400" dirty="0" smtClean="0">
                <a:solidFill>
                  <a:srgbClr val="0000FF"/>
                </a:solidFill>
              </a:rPr>
              <a:t>Exercises</a:t>
            </a:r>
          </a:p>
          <a:p>
            <a:r>
              <a:rPr lang="en-US" sz="2400" dirty="0" smtClean="0">
                <a:solidFill>
                  <a:srgbClr val="FF6600"/>
                </a:solidFill>
              </a:rPr>
              <a:t>18:</a:t>
            </a:r>
            <a:r>
              <a:rPr lang="en-US" sz="2400" dirty="0" smtClean="0">
                <a:solidFill>
                  <a:srgbClr val="FF6600"/>
                </a:solidFill>
              </a:rPr>
              <a:t>00	Wrap-up &amp; </a:t>
            </a:r>
            <a:r>
              <a:rPr lang="en-US" sz="2400" dirty="0" smtClean="0">
                <a:solidFill>
                  <a:srgbClr val="FF6600"/>
                </a:solidFill>
              </a:rPr>
              <a:t>Outlook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18:30</a:t>
            </a:r>
            <a:r>
              <a:rPr lang="en-US" sz="2400" dirty="0">
                <a:solidFill>
                  <a:srgbClr val="008000"/>
                </a:solidFill>
              </a:rPr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End</a:t>
            </a:r>
          </a:p>
          <a:p>
            <a:endParaRPr lang="en-US" sz="2400" dirty="0">
              <a:solidFill>
                <a:srgbClr val="660066"/>
              </a:solidFill>
            </a:endParaRPr>
          </a:p>
          <a:p>
            <a:r>
              <a:rPr lang="en-US" sz="2400" dirty="0" smtClean="0"/>
              <a:t>Hands-on sessions include additional time for breaks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3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questions…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Who has written </a:t>
            </a:r>
            <a:r>
              <a:rPr lang="en-US" sz="2400" dirty="0" smtClean="0"/>
              <a:t>an Apache </a:t>
            </a:r>
            <a:r>
              <a:rPr lang="en-US" sz="2400" dirty="0" smtClean="0"/>
              <a:t>Hadoop MR job before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r>
              <a:rPr lang="en-US" sz="2400" dirty="0"/>
              <a:t>Who has written </a:t>
            </a:r>
            <a:r>
              <a:rPr lang="en-US" sz="2400" dirty="0" smtClean="0"/>
              <a:t>an Apache Storm job </a:t>
            </a:r>
            <a:r>
              <a:rPr lang="en-US" sz="2400" dirty="0"/>
              <a:t>before</a:t>
            </a:r>
            <a:r>
              <a:rPr lang="en-US" sz="2400" dirty="0" smtClean="0"/>
              <a:t>?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Who has implemented </a:t>
            </a:r>
            <a:r>
              <a:rPr lang="en-US" sz="2400" dirty="0" smtClean="0"/>
              <a:t>an Apache </a:t>
            </a:r>
            <a:r>
              <a:rPr lang="en-US" sz="2400" dirty="0" smtClean="0"/>
              <a:t>Spark job before?</a:t>
            </a:r>
          </a:p>
          <a:p>
            <a:endParaRPr lang="en-US" sz="2400" dirty="0" smtClean="0"/>
          </a:p>
          <a:p>
            <a:r>
              <a:rPr lang="en-US" sz="2400" dirty="0" smtClean="0"/>
              <a:t>Who got in touch with Flink already?</a:t>
            </a:r>
          </a:p>
          <a:p>
            <a:endParaRPr lang="en-US" sz="2400" dirty="0" smtClean="0"/>
          </a:p>
          <a:p>
            <a:r>
              <a:rPr lang="en-US" sz="2400" dirty="0" smtClean="0"/>
              <a:t>Who has implemented a Flink program before?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4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750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5796</TotalTime>
  <Words>173</Words>
  <Application>Microsoft Macintosh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1_Office Theme</vt:lpstr>
      <vt:lpstr>Apache Flink® Training</vt:lpstr>
      <vt:lpstr>Welcome</vt:lpstr>
      <vt:lpstr>What will you learn?</vt:lpstr>
      <vt:lpstr>What’s out of scope today?</vt:lpstr>
      <vt:lpstr>Agenda</vt:lpstr>
      <vt:lpstr>Some questions…</vt:lpstr>
      <vt:lpstr>Let’s get started!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208</cp:revision>
  <dcterms:created xsi:type="dcterms:W3CDTF">2015-01-22T00:00:06Z</dcterms:created>
  <dcterms:modified xsi:type="dcterms:W3CDTF">2015-09-01T10:21:17Z</dcterms:modified>
</cp:coreProperties>
</file>