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next for Flink?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3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Release 0.9</a:t>
            </a:r>
          </a:p>
          <a:p>
            <a:r>
              <a:rPr lang="en-US" dirty="0" smtClean="0"/>
              <a:t>Streaming stuff</a:t>
            </a:r>
          </a:p>
          <a:p>
            <a:pPr lvl="1"/>
            <a:r>
              <a:rPr lang="en-US" dirty="0" smtClean="0"/>
              <a:t>True streaming</a:t>
            </a:r>
          </a:p>
          <a:p>
            <a:pPr lvl="1"/>
            <a:r>
              <a:rPr lang="en-US" dirty="0" smtClean="0"/>
              <a:t>Exactly once with low overhead</a:t>
            </a:r>
          </a:p>
          <a:p>
            <a:pPr lvl="1"/>
            <a:r>
              <a:rPr lang="en-US" dirty="0" smtClean="0"/>
              <a:t>High-level programming abstractions w/ flexible windows</a:t>
            </a:r>
          </a:p>
          <a:p>
            <a:r>
              <a:rPr lang="en-US" dirty="0" smtClean="0"/>
              <a:t>APIs + Libraries</a:t>
            </a:r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err="1" smtClean="0"/>
              <a:t>TableAPI</a:t>
            </a:r>
            <a:r>
              <a:rPr lang="en-US" dirty="0" smtClean="0"/>
              <a:t> + SQL</a:t>
            </a:r>
            <a:endParaRPr lang="en-US" dirty="0"/>
          </a:p>
          <a:p>
            <a:r>
              <a:rPr lang="en-US" dirty="0" smtClean="0"/>
              <a:t>Strongly growing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30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glimpse at what Flink can do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Zeppelin, </a:t>
            </a:r>
            <a:r>
              <a:rPr lang="en-US" dirty="0" err="1" smtClean="0"/>
              <a:t>Scala</a:t>
            </a:r>
            <a:r>
              <a:rPr lang="en-US" dirty="0" smtClean="0"/>
              <a:t> REPL</a:t>
            </a:r>
          </a:p>
          <a:p>
            <a:pPr lvl="1"/>
            <a:r>
              <a:rPr lang="en-US" dirty="0" smtClean="0"/>
              <a:t>Runtime Environment</a:t>
            </a:r>
          </a:p>
          <a:p>
            <a:pPr lvl="2"/>
            <a:r>
              <a:rPr lang="en-US" dirty="0" smtClean="0"/>
              <a:t>Cluster, Yarn, </a:t>
            </a:r>
            <a:r>
              <a:rPr lang="en-US" dirty="0" err="1" smtClean="0"/>
              <a:t>BDUtil</a:t>
            </a:r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</a:p>
          <a:p>
            <a:r>
              <a:rPr lang="en-US" dirty="0" smtClean="0"/>
              <a:t>Batch Iterations</a:t>
            </a:r>
          </a:p>
          <a:p>
            <a:r>
              <a:rPr lang="en-US" dirty="0" err="1" smtClean="0"/>
              <a:t>Gelly</a:t>
            </a:r>
            <a:endParaRPr lang="en-US" dirty="0" smtClean="0"/>
          </a:p>
          <a:p>
            <a:r>
              <a:rPr lang="en-US" dirty="0" err="1" smtClean="0"/>
              <a:t>FlinkML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Zeppelin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REPL</a:t>
            </a:r>
          </a:p>
          <a:p>
            <a:r>
              <a:rPr lang="en-US" dirty="0" smtClean="0"/>
              <a:t>Result caching (WIP)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YARN (incl. Amazon EMR)</a:t>
            </a:r>
          </a:p>
          <a:p>
            <a:r>
              <a:rPr lang="en-US" dirty="0" err="1" smtClean="0"/>
              <a:t>BDUtil</a:t>
            </a:r>
            <a:r>
              <a:rPr lang="en-US" dirty="0" smtClean="0"/>
              <a:t> for Google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25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128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Apache Flink® Training</vt:lpstr>
      <vt:lpstr>PowerPoint Presentation</vt:lpstr>
      <vt:lpstr>PowerPoint Presentation</vt:lpstr>
      <vt:lpstr>Flink’s APIs &amp; Libraries</vt:lpstr>
      <vt:lpstr>PowerPoint Presentation</vt:lpstr>
      <vt:lpstr>Interactive Data Analysis</vt:lpstr>
      <vt:lpstr>PowerPoint Presentation</vt:lpstr>
      <vt:lpstr>Distributed Setups</vt:lpstr>
      <vt:lpstr>PowerPoint Presentation</vt:lpstr>
      <vt:lpstr>What’s coming next for Flink?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201</cp:revision>
  <dcterms:created xsi:type="dcterms:W3CDTF">2015-01-22T00:00:06Z</dcterms:created>
  <dcterms:modified xsi:type="dcterms:W3CDTF">2015-05-25T21:42:53Z</dcterms:modified>
</cp:coreProperties>
</file>