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8" r:id="rId2"/>
    <p:sldId id="263" r:id="rId3"/>
    <p:sldId id="271" r:id="rId4"/>
    <p:sldId id="274" r:id="rId5"/>
    <p:sldId id="275" r:id="rId6"/>
    <p:sldId id="272" r:id="rId7"/>
    <p:sldId id="269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141F9-3E73-7448-86C2-E96D93FE379F}" type="datetimeFigureOut">
              <a:rPr lang="en-US" smtClean="0"/>
              <a:t>25/05/15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ADB97-28BA-544F-AA58-4DAFB8B1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00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60267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4088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5" name="Picture 4" descr="flink_squirrel_white_1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358" y="1305832"/>
            <a:ext cx="2439612" cy="24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2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4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74685" cy="898406"/>
          </a:xfrm>
        </p:spPr>
        <p:txBody>
          <a:bodyPr/>
          <a:lstStyle/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52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A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07C5D84-2227-C144-B485-A8CA33CE4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0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Picture 10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0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" name="Picture 11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3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avatar_emerald_200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2838" y="382257"/>
            <a:ext cx="663961" cy="660641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173044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09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0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8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74376"/>
            <a:ext cx="8229600" cy="465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3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 Next Demi Bold"/>
          <a:ea typeface="+mj-ea"/>
          <a:cs typeface="Avenir Next Demi Bol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4AD91"/>
        </a:buClr>
        <a:buFont typeface="Wingdings" charset="2"/>
        <a:buChar char="§"/>
        <a:defRPr sz="3200" kern="1200">
          <a:solidFill>
            <a:schemeClr val="tx1"/>
          </a:solidFill>
          <a:latin typeface="Avenir Next Regular"/>
          <a:ea typeface="+mn-ea"/>
          <a:cs typeface="Avenir Next Regular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4AD91"/>
        </a:buClr>
        <a:buFont typeface="Arial"/>
        <a:buChar char="•"/>
        <a:defRPr sz="2800" kern="1200">
          <a:solidFill>
            <a:schemeClr val="tx1"/>
          </a:solidFill>
          <a:latin typeface="Avenir Next Regular"/>
          <a:ea typeface="+mn-ea"/>
          <a:cs typeface="Avenir Next 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venir Next Regular"/>
          <a:ea typeface="+mn-ea"/>
          <a:cs typeface="Avenir Next 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venir Next Regular"/>
          <a:ea typeface="+mn-ea"/>
          <a:cs typeface="Avenir Next 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Apache Flink®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API Advanced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TypeSerializer</a:t>
            </a:r>
            <a:endParaRPr lang="en-US" dirty="0" smtClean="0"/>
          </a:p>
          <a:p>
            <a:r>
              <a:rPr lang="en-US" dirty="0" smtClean="0"/>
              <a:t>Hadoop</a:t>
            </a:r>
          </a:p>
          <a:p>
            <a:r>
              <a:rPr lang="en-US" dirty="0" smtClean="0"/>
              <a:t>JDBC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4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Transformations &amp; Functions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9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Map, </a:t>
            </a:r>
            <a:r>
              <a:rPr lang="en-US" dirty="0" err="1" smtClean="0"/>
              <a:t>FlatMap</a:t>
            </a:r>
            <a:r>
              <a:rPr lang="en-US" dirty="0" smtClean="0"/>
              <a:t>, Filter (as before)</a:t>
            </a:r>
          </a:p>
          <a:p>
            <a:pPr fontAlgn="base"/>
            <a:r>
              <a:rPr lang="en-US" dirty="0" err="1" smtClean="0"/>
              <a:t>GroupReduce</a:t>
            </a:r>
            <a:r>
              <a:rPr lang="en-US" dirty="0" smtClean="0"/>
              <a:t> (as before)</a:t>
            </a:r>
          </a:p>
          <a:p>
            <a:pPr fontAlgn="base"/>
            <a:r>
              <a:rPr lang="en-US" dirty="0" smtClean="0"/>
              <a:t>Reduce</a:t>
            </a:r>
            <a:endParaRPr lang="en-US" dirty="0"/>
          </a:p>
          <a:p>
            <a:pPr fontAlgn="base"/>
            <a:r>
              <a:rPr lang="en-US" dirty="0" err="1"/>
              <a:t>AllReduce</a:t>
            </a:r>
            <a:r>
              <a:rPr lang="en-US" dirty="0"/>
              <a:t>/</a:t>
            </a:r>
            <a:r>
              <a:rPr lang="en-US" dirty="0" err="1"/>
              <a:t>AllGroupReduce</a:t>
            </a:r>
            <a:endParaRPr lang="en-US" dirty="0"/>
          </a:p>
          <a:p>
            <a:pPr fontAlgn="base"/>
            <a:r>
              <a:rPr lang="en-US" dirty="0" smtClean="0"/>
              <a:t>Combine</a:t>
            </a:r>
          </a:p>
          <a:p>
            <a:pPr fontAlgn="base"/>
            <a:r>
              <a:rPr lang="en-US" dirty="0" smtClean="0"/>
              <a:t>Join (as before)</a:t>
            </a:r>
            <a:endParaRPr lang="en-US" dirty="0"/>
          </a:p>
          <a:p>
            <a:pPr fontAlgn="base"/>
            <a:r>
              <a:rPr lang="en-US" dirty="0" err="1"/>
              <a:t>GroupSort</a:t>
            </a:r>
            <a:endParaRPr lang="en-US" dirty="0"/>
          </a:p>
          <a:p>
            <a:pPr fontAlgn="base"/>
            <a:r>
              <a:rPr lang="en-US" dirty="0" err="1" smtClean="0"/>
              <a:t>CoGroup</a:t>
            </a:r>
            <a:endParaRPr lang="en-US" dirty="0"/>
          </a:p>
          <a:p>
            <a:pPr fontAlgn="base"/>
            <a:r>
              <a:rPr lang="en-US" dirty="0" err="1"/>
              <a:t>MapPartition</a:t>
            </a:r>
            <a:endParaRPr lang="en-US" dirty="0"/>
          </a:p>
          <a:p>
            <a:pPr fontAlgn="base"/>
            <a:r>
              <a:rPr lang="en-US" dirty="0" err="1"/>
              <a:t>PartitionByHash</a:t>
            </a:r>
            <a:r>
              <a:rPr lang="en-US" dirty="0"/>
              <a:t>, Custom </a:t>
            </a:r>
            <a:r>
              <a:rPr lang="en-US" dirty="0" err="1"/>
              <a:t>Partitioner</a:t>
            </a:r>
            <a:r>
              <a:rPr lang="en-US" dirty="0"/>
              <a:t>?</a:t>
            </a:r>
          </a:p>
          <a:p>
            <a:pPr fontAlgn="base"/>
            <a:r>
              <a:rPr lang="en-US" dirty="0" err="1"/>
              <a:t>SortPartition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RichFunctions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08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2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99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61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Controlling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  <a:p>
            <a:r>
              <a:rPr lang="en-US" dirty="0" smtClean="0"/>
              <a:t>Function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622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API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4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TableEnvironment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toTable</a:t>
            </a:r>
            <a:r>
              <a:rPr lang="en-US" dirty="0" smtClean="0"/>
              <a:t>().as()</a:t>
            </a:r>
          </a:p>
          <a:p>
            <a:r>
              <a:rPr lang="en-US" dirty="0" err="1" smtClean="0"/>
              <a:t>fromTable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Row</a:t>
            </a:r>
          </a:p>
          <a:p>
            <a:pPr lvl="1"/>
            <a:r>
              <a:rPr lang="en-US" dirty="0" err="1" smtClean="0"/>
              <a:t>Pojo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approx. 35-45 </a:t>
            </a:r>
            <a:r>
              <a:rPr lang="en-US" dirty="0" err="1" smtClean="0"/>
              <a:t>Mins</a:t>
            </a:r>
            <a:endParaRPr lang="en-US" dirty="0" smtClean="0"/>
          </a:p>
          <a:p>
            <a:r>
              <a:rPr lang="en-US" dirty="0" smtClean="0"/>
              <a:t>Reuse slides if possible</a:t>
            </a:r>
          </a:p>
          <a:p>
            <a:r>
              <a:rPr lang="en-US" dirty="0" smtClean="0"/>
              <a:t>All examples in Java</a:t>
            </a:r>
          </a:p>
          <a:p>
            <a:r>
              <a:rPr lang="en-US" dirty="0" smtClean="0"/>
              <a:t>Aim to make it interactive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639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Select()</a:t>
            </a:r>
          </a:p>
          <a:p>
            <a:r>
              <a:rPr lang="en-US" dirty="0" err="1" smtClean="0"/>
              <a:t>GroupBy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Filter()</a:t>
            </a:r>
          </a:p>
          <a:p>
            <a:r>
              <a:rPr lang="en-US" dirty="0" smtClean="0"/>
              <a:t>Join()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63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Flink Type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Primitives (as before)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err="1" smtClean="0"/>
              <a:t>Writables</a:t>
            </a:r>
            <a:endParaRPr lang="en-US" dirty="0" smtClean="0"/>
          </a:p>
          <a:p>
            <a:r>
              <a:rPr lang="en-US" dirty="0" smtClean="0"/>
              <a:t>Generic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Tuples (as before)</a:t>
            </a:r>
          </a:p>
          <a:p>
            <a:r>
              <a:rPr lang="en-US" dirty="0" smtClean="0"/>
              <a:t>POJOs</a:t>
            </a:r>
          </a:p>
          <a:p>
            <a:r>
              <a:rPr lang="en-US" dirty="0" err="1" smtClean="0"/>
              <a:t>CaseClasses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71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Keys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7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Keys (as before)</a:t>
            </a:r>
          </a:p>
          <a:p>
            <a:r>
              <a:rPr lang="en-US" dirty="0" smtClean="0"/>
              <a:t>Expression Keys</a:t>
            </a:r>
          </a:p>
          <a:p>
            <a:pPr lvl="1"/>
            <a:r>
              <a:rPr lang="en-US" dirty="0" smtClean="0"/>
              <a:t>Flat, nested</a:t>
            </a:r>
          </a:p>
          <a:p>
            <a:r>
              <a:rPr lang="en-US" dirty="0" smtClean="0"/>
              <a:t>Key Selector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4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and Sinks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0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TypeSerializer</a:t>
            </a:r>
            <a:endParaRPr lang="en-US" dirty="0"/>
          </a:p>
          <a:p>
            <a:r>
              <a:rPr lang="en-US" dirty="0" smtClean="0"/>
              <a:t>Hadoop</a:t>
            </a:r>
          </a:p>
          <a:p>
            <a:r>
              <a:rPr lang="en-US" dirty="0" err="1" smtClean="0"/>
              <a:t>Hcatalog</a:t>
            </a:r>
            <a:endParaRPr lang="en-US" dirty="0"/>
          </a:p>
          <a:p>
            <a:r>
              <a:rPr lang="en-US" dirty="0" smtClean="0"/>
              <a:t>JDBC</a:t>
            </a:r>
          </a:p>
          <a:p>
            <a:r>
              <a:rPr lang="en-US" dirty="0" err="1" smtClean="0"/>
              <a:t>Hbase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754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4911</TotalTime>
  <Words>177</Words>
  <Application>Microsoft Macintosh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Apache Flink® Training</vt:lpstr>
      <vt:lpstr>PowerPoint Presentation</vt:lpstr>
      <vt:lpstr>Apache Flink Type System</vt:lpstr>
      <vt:lpstr>Atomic Types</vt:lpstr>
      <vt:lpstr>Composite Types</vt:lpstr>
      <vt:lpstr>Defining Keys</vt:lpstr>
      <vt:lpstr>PowerPoint Presentation</vt:lpstr>
      <vt:lpstr>Sources and Sinks</vt:lpstr>
      <vt:lpstr>Sources</vt:lpstr>
      <vt:lpstr>Sinks</vt:lpstr>
      <vt:lpstr>Transformations &amp; Functions</vt:lpstr>
      <vt:lpstr>PowerPoint Presentation</vt:lpstr>
      <vt:lpstr>RichFunctions</vt:lpstr>
      <vt:lpstr>Further Concepts</vt:lpstr>
      <vt:lpstr>Broadcast Variables</vt:lpstr>
      <vt:lpstr>Accumulators</vt:lpstr>
      <vt:lpstr>Controlling Parallelism</vt:lpstr>
      <vt:lpstr>Table API</vt:lpstr>
      <vt:lpstr>TableEnvironment</vt:lpstr>
      <vt:lpstr>Table Transformations</vt:lpstr>
    </vt:vector>
  </TitlesOfParts>
  <Company>data Artisans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Kostas Tzoumas</dc:creator>
  <cp:lastModifiedBy>Fabian Hueske</cp:lastModifiedBy>
  <cp:revision>200</cp:revision>
  <dcterms:created xsi:type="dcterms:W3CDTF">2015-01-22T00:00:06Z</dcterms:created>
  <dcterms:modified xsi:type="dcterms:W3CDTF">2015-05-25T21:32:45Z</dcterms:modified>
</cp:coreProperties>
</file>