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63" r:id="rId3"/>
    <p:sldId id="264" r:id="rId4"/>
    <p:sldId id="259" r:id="rId5"/>
    <p:sldId id="266" r:id="rId6"/>
    <p:sldId id="267" r:id="rId7"/>
    <p:sldId id="260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Source</a:t>
            </a:r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</a:t>
            </a:r>
            <a:r>
              <a:rPr lang="en-US" dirty="0" smtClean="0"/>
              <a:t>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dirty="0" err="1" smtClean="0"/>
              <a:t>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129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Apache Flink® Training</vt:lpstr>
      <vt:lpstr>PowerPoint Presentation</vt:lpstr>
      <vt:lpstr>DataSet API by Example</vt:lpstr>
      <vt:lpstr>PowerPoint Presentation</vt:lpstr>
      <vt:lpstr>DataSet API Concepts</vt:lpstr>
      <vt:lpstr>Transformations</vt:lpstr>
      <vt:lpstr>DataSources</vt:lpstr>
      <vt:lpstr>DataSinks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197</cp:revision>
  <dcterms:created xsi:type="dcterms:W3CDTF">2015-01-22T00:00:06Z</dcterms:created>
  <dcterms:modified xsi:type="dcterms:W3CDTF">2015-05-25T22:21:31Z</dcterms:modified>
</cp:coreProperties>
</file>