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63" r:id="rId3"/>
    <p:sldId id="259" r:id="rId4"/>
    <p:sldId id="264" r:id="rId5"/>
    <p:sldId id="260" r:id="rId6"/>
    <p:sldId id="265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35-45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fontAlgn="base"/>
            <a:r>
              <a:rPr lang="en-US" dirty="0"/>
              <a:t>Unified framework for scalable Stream &amp; Batch data processing</a:t>
            </a:r>
          </a:p>
          <a:p>
            <a:pPr fontAlgn="base"/>
            <a:r>
              <a:rPr lang="en-US" dirty="0"/>
              <a:t>Use cases</a:t>
            </a:r>
          </a:p>
          <a:p>
            <a:pPr fontAlgn="base"/>
            <a:r>
              <a:rPr lang="en-US" dirty="0"/>
              <a:t>High-level APIs + Libraries</a:t>
            </a:r>
          </a:p>
          <a:p>
            <a:pPr fontAlgn="base"/>
            <a:r>
              <a:rPr lang="en-US" dirty="0"/>
              <a:t>Scalable, efficient &amp; robust execution engine</a:t>
            </a:r>
          </a:p>
          <a:p>
            <a:pPr fontAlgn="base"/>
            <a:r>
              <a:rPr lang="en-US" dirty="0"/>
              <a:t>Integration with Hadoop ecosystem</a:t>
            </a:r>
          </a:p>
          <a:p>
            <a:pPr lvl="1" fontAlgn="base"/>
            <a:r>
              <a:rPr lang="en-US" dirty="0"/>
              <a:t>HDFS</a:t>
            </a:r>
          </a:p>
          <a:p>
            <a:pPr lvl="1" fontAlgn="base"/>
            <a:r>
              <a:rPr lang="en-US" dirty="0"/>
              <a:t>Yarn</a:t>
            </a:r>
          </a:p>
          <a:p>
            <a:pPr lvl="1" fontAlgn="base"/>
            <a:r>
              <a:rPr lang="en-US" dirty="0"/>
              <a:t>Hadoop IF/OF, </a:t>
            </a:r>
            <a:r>
              <a:rPr lang="en-US" dirty="0" smtClean="0"/>
              <a:t>functions</a:t>
            </a:r>
          </a:p>
          <a:p>
            <a:pPr fontAlgn="base"/>
            <a:r>
              <a:rPr lang="en-US" dirty="0" smtClean="0"/>
              <a:t>Stack figure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Just the concepts, no code!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Data </a:t>
            </a:r>
            <a:r>
              <a:rPr lang="en-US" dirty="0"/>
              <a:t>flows, DAGs</a:t>
            </a:r>
          </a:p>
          <a:p>
            <a:pPr fontAlgn="base"/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/>
              <a:t>/ DataStream</a:t>
            </a:r>
          </a:p>
          <a:p>
            <a:pPr fontAlgn="base"/>
            <a:r>
              <a:rPr lang="en-US" dirty="0"/>
              <a:t>Transformations</a:t>
            </a:r>
          </a:p>
          <a:p>
            <a:pPr fontAlgn="base"/>
            <a:r>
              <a:rPr lang="en-US" dirty="0"/>
              <a:t>Sources + </a:t>
            </a:r>
            <a:r>
              <a:rPr lang="en-US" dirty="0" smtClean="0"/>
              <a:t>Sinks</a:t>
            </a:r>
          </a:p>
          <a:p>
            <a:pPr fontAlgn="base"/>
            <a:r>
              <a:rPr lang="en-US" dirty="0" smtClean="0"/>
              <a:t>Parallelism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Overview </a:t>
            </a:r>
            <a:r>
              <a:rPr lang="en-US" dirty="0"/>
              <a:t>(client-master-worker)</a:t>
            </a:r>
          </a:p>
          <a:p>
            <a:pPr fontAlgn="base"/>
            <a:r>
              <a:rPr lang="en-US" dirty="0"/>
              <a:t>Client: Data flow instantiation &amp; optimization</a:t>
            </a:r>
          </a:p>
          <a:p>
            <a:pPr fontAlgn="base"/>
            <a:r>
              <a:rPr lang="en-US" dirty="0"/>
              <a:t>Master: Parallelization &amp; scheduling</a:t>
            </a:r>
          </a:p>
          <a:p>
            <a:pPr fontAlgn="base"/>
            <a:r>
              <a:rPr lang="en-US" dirty="0"/>
              <a:t>Worker: Execution</a:t>
            </a:r>
          </a:p>
          <a:p>
            <a:pPr lvl="1" fontAlgn="base"/>
            <a:r>
              <a:rPr lang="en-US" dirty="0"/>
              <a:t>Parallelization Model: Slots, Parallelism,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475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139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Apache Flink® Training</vt:lpstr>
      <vt:lpstr>PowerPoint Presentation</vt:lpstr>
      <vt:lpstr>What is Flink?</vt:lpstr>
      <vt:lpstr>What is a Flink Program?</vt:lpstr>
      <vt:lpstr>What is a Flink Program?</vt:lpstr>
      <vt:lpstr>What’s the Lifecycle of a Program?</vt:lpstr>
      <vt:lpstr>Lifecycle of a Program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195</cp:revision>
  <dcterms:created xsi:type="dcterms:W3CDTF">2015-01-22T00:00:06Z</dcterms:created>
  <dcterms:modified xsi:type="dcterms:W3CDTF">2015-05-25T21:46:19Z</dcterms:modified>
</cp:coreProperties>
</file>