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&amp;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Setup </a:t>
            </a:r>
            <a:r>
              <a:rPr lang="en-US" dirty="0"/>
              <a:t>a local </a:t>
            </a:r>
            <a:r>
              <a:rPr lang="en-US" dirty="0" err="1"/>
              <a:t>dev</a:t>
            </a:r>
            <a:r>
              <a:rPr lang="en-US" dirty="0"/>
              <a:t> environment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Writing</a:t>
            </a:r>
            <a:r>
              <a:rPr lang="en-US" dirty="0"/>
              <a:t>, executing, debugging, monitoring batch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won’t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fontAlgn="base"/>
            <a:r>
              <a:rPr lang="en-US" dirty="0"/>
              <a:t>Streaming, </a:t>
            </a:r>
            <a:r>
              <a:rPr lang="en-US" dirty="0" smtClean="0"/>
              <a:t>Batch Iterations, </a:t>
            </a:r>
            <a:r>
              <a:rPr lang="en-US" dirty="0" err="1" smtClean="0"/>
              <a:t>Gelly</a:t>
            </a:r>
            <a:r>
              <a:rPr lang="en-US" dirty="0"/>
              <a:t>, </a:t>
            </a:r>
            <a:r>
              <a:rPr lang="en-US" dirty="0" smtClean="0"/>
              <a:t>ML</a:t>
            </a:r>
            <a:endParaRPr lang="en-US" dirty="0"/>
          </a:p>
          <a:p>
            <a:pPr fontAlgn="base"/>
            <a:r>
              <a:rPr lang="en-US" dirty="0"/>
              <a:t>Cluster setup, configuration</a:t>
            </a:r>
          </a:p>
          <a:p>
            <a:pPr fontAlgn="base"/>
            <a:r>
              <a:rPr lang="en-US" dirty="0"/>
              <a:t>ask if anybody is interested in that and offer help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10:15	Presentation: Flink Overview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11:00	Hands-on: Setup Development Environment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11:30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Basics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12:30	Lunch break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13:15	Google Presentation Slot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13:45	Hands-on: Basic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15:15	Presentation: </a:t>
            </a:r>
            <a:r>
              <a:rPr lang="en-US" sz="2400" dirty="0" err="1" smtClean="0">
                <a:solidFill>
                  <a:srgbClr val="FF6600"/>
                </a:solidFill>
              </a:rPr>
              <a:t>DataSet</a:t>
            </a:r>
            <a:r>
              <a:rPr lang="en-US" sz="2400" dirty="0" smtClean="0">
                <a:solidFill>
                  <a:srgbClr val="FF6600"/>
                </a:solidFill>
              </a:rPr>
              <a:t> API Advanced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16:00	Hands-on: Advanced </a:t>
            </a:r>
            <a:r>
              <a:rPr lang="en-US" sz="2400" dirty="0" err="1" smtClean="0">
                <a:solidFill>
                  <a:srgbClr val="0000FF"/>
                </a:solidFill>
              </a:rPr>
              <a:t>DataSet</a:t>
            </a:r>
            <a:r>
              <a:rPr lang="en-US" sz="2400" dirty="0" smtClean="0">
                <a:solidFill>
                  <a:srgbClr val="0000FF"/>
                </a:solidFill>
              </a:rPr>
              <a:t> API Exercises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18:00	Wrap-up &amp; Outlook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18:30	</a:t>
            </a:r>
            <a:r>
              <a:rPr lang="en-US" sz="2400" dirty="0" err="1" smtClean="0">
                <a:solidFill>
                  <a:srgbClr val="660066"/>
                </a:solidFill>
              </a:rPr>
              <a:t>BadPacket</a:t>
            </a:r>
            <a:r>
              <a:rPr lang="en-US" sz="2400" dirty="0" smtClean="0">
                <a:solidFill>
                  <a:srgbClr val="660066"/>
                </a:solidFill>
              </a:rPr>
              <a:t> Presentation </a:t>
            </a:r>
            <a:r>
              <a:rPr lang="en-US" sz="2400" dirty="0" smtClean="0">
                <a:solidFill>
                  <a:srgbClr val="660066"/>
                </a:solidFill>
              </a:rPr>
              <a:t>Slot</a:t>
            </a:r>
          </a:p>
          <a:p>
            <a:endParaRPr lang="en-US" sz="2400" dirty="0">
              <a:solidFill>
                <a:srgbClr val="660066"/>
              </a:solidFill>
            </a:endParaRPr>
          </a:p>
          <a:p>
            <a:r>
              <a:rPr lang="en-US" sz="2400" dirty="0" smtClean="0"/>
              <a:t>Hands-on sessions include time for breaks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7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62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Apache Flink® Training</vt:lpstr>
      <vt:lpstr>Welcome</vt:lpstr>
      <vt:lpstr>What will we do?</vt:lpstr>
      <vt:lpstr>What won’t we do?</vt:lpstr>
      <vt:lpstr>Agenda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193</cp:revision>
  <dcterms:created xsi:type="dcterms:W3CDTF">2015-01-22T00:00:06Z</dcterms:created>
  <dcterms:modified xsi:type="dcterms:W3CDTF">2015-05-25T21:45:28Z</dcterms:modified>
</cp:coreProperties>
</file>