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1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5087F-E5D8-4806-88D7-5616C97950A6}">
  <a:tblStyle styleId="{7B25087F-E5D8-4806-88D7-5616C97950A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01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r>
              <a:rPr lang="en-US" baseline="0" dirty="0" smtClean="0"/>
              <a:t> broadcast state is coming, along with side inputs. But it’s not here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0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.06.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  <a:endParaRPr lang="en-US" sz="16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aims to be able to process data of any type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DataStream APIs share the same type system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marL="1200240" marR="0" lvl="2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</a:t>
            </a:r>
            <a:r>
              <a:rPr lang="e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available 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buSzPct val="25000"/>
              <a:buNone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flink.apache.org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integers.flatMap(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integers.filter(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2,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DataStream&lt;Tuple2&lt;String, Integer&gt;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grouped = </a:t>
            </a:r>
            <a:r>
              <a:rPr lang="en" sz="16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passengers.</a:t>
            </a:r>
            <a:r>
              <a:rPr lang="en" sz="1600" b="0" strike="no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rot="10800000" flipH="1">
            <a:off x="2584800" y="5094359"/>
            <a:ext cx="1239479" cy="5421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rot="10800000" flipH="1">
            <a:off x="2584800" y="5753519"/>
            <a:ext cx="1239479" cy="6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rot="10800000" flipH="1">
            <a:off x="2584800" y="5165999"/>
            <a:ext cx="1311120" cy="1234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57200" y="1474200"/>
            <a:ext cx="8455624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odd_and_evens.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Integer&gt;&gt;()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292218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partitions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</a:p>
          <a:p>
            <a:pPr marL="800280" lvl="1" indent="-343079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k</a:t>
            </a:r>
            <a:r>
              <a:rPr lang="en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extracted from each element</a:t>
            </a:r>
            <a:endParaRPr lang="en-US" sz="24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Basis of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operating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 parallel</a:t>
            </a:r>
            <a:endParaRPr lang="en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used </a:t>
            </a: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must have valid implementations of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hashCode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equals()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rules out arrays (for example)</a:t>
            </a:r>
            <a:endParaRPr lang="en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800" b="0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</a:t>
            </a:r>
            <a:r>
              <a:rPr lang="en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can be used as keys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lang="en-US" sz="20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i="1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04897"/>
            <a:ext cx="8229600" cy="2421277"/>
          </a:xfrm>
        </p:spPr>
        <p:txBody>
          <a:bodyPr/>
          <a:lstStyle/>
          <a:p>
            <a:pPr indent="-274320"/>
            <a:r>
              <a:rPr lang="en-US" sz="2400" dirty="0" smtClean="0"/>
              <a:t>Events are replicated to all downstream operators</a:t>
            </a:r>
          </a:p>
          <a:p>
            <a:pPr indent="-274320"/>
            <a:r>
              <a:rPr lang="en-US" sz="2400" dirty="0" smtClean="0"/>
              <a:t>This is not a magical, managed, replicated state solution</a:t>
            </a:r>
          </a:p>
          <a:p>
            <a:pPr indent="-274320"/>
            <a:r>
              <a:rPr lang="en-US" sz="2400" dirty="0" smtClean="0"/>
              <a:t>And you have to consider the race condition implications</a:t>
            </a:r>
          </a:p>
        </p:txBody>
      </p:sp>
      <p:sp>
        <p:nvSpPr>
          <p:cNvPr id="4" name="Shape 371"/>
          <p:cNvSpPr/>
          <p:nvPr/>
        </p:nvSpPr>
        <p:spPr>
          <a:xfrm>
            <a:off x="1156138" y="1776669"/>
            <a:ext cx="7057336" cy="13238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broadcast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.flatMap(</a:t>
            </a:r>
            <a:r>
              <a:rPr lang="en" sz="240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 b="1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MyCoFlatMap());</a:t>
            </a:r>
            <a: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17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use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getIndexOfThisSubtask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getExecutionConfig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marL="914759" marR="0" lvl="2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lang="en" sz="4000" b="1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</a:t>
            </a: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to experiment 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  <a:endParaRPr lang="en-US" sz="32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Lazy execution can make </a:t>
            </a:r>
            <a:r>
              <a:rPr lang="en-US" sz="3200" b="0" strike="noStrik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debugging tricky</a:t>
            </a:r>
            <a:r>
              <a:rPr lang="en-US" sz="3200" smtClean="0">
                <a:latin typeface="Calibri"/>
                <a:ea typeface="Calibri"/>
                <a:cs typeface="Calibri"/>
                <a:sym typeface="Calibri"/>
              </a:rPr>
              <a:t>, but you can use breakpoints in your IDE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1232</Words>
  <Application>Microsoft Macintosh PowerPoint</Application>
  <PresentationFormat>On-screen Show (4:3)</PresentationFormat>
  <Paragraphs>430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Avenir</vt:lpstr>
      <vt:lpstr>Calibri</vt:lpstr>
      <vt:lpstr>Consolas</vt:lpstr>
      <vt:lpstr>Helvetica Neue</vt:lpstr>
      <vt:lpstr>Noto Sans Symbols</vt:lpstr>
      <vt:lpstr>Verdana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22</cp:revision>
  <dcterms:modified xsi:type="dcterms:W3CDTF">2017-06-19T15:53:54Z</dcterms:modified>
</cp:coreProperties>
</file>