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81" r:id="rId4"/>
    <p:sldId id="259" r:id="rId5"/>
    <p:sldId id="260" r:id="rId6"/>
    <p:sldId id="261" r:id="rId7"/>
    <p:sldId id="262" r:id="rId8"/>
    <p:sldId id="279" r:id="rId9"/>
    <p:sldId id="280" r:id="rId10"/>
    <p:sldId id="265" r:id="rId11"/>
    <p:sldId id="267" r:id="rId12"/>
    <p:sldId id="268" r:id="rId13"/>
    <p:sldId id="283" r:id="rId14"/>
    <p:sldId id="28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63" r:id="rId24"/>
    <p:sldId id="276" r:id="rId25"/>
    <p:sldId id="278" r:id="rId26"/>
    <p:sldId id="25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ske" initials="FH" lastIdx="3" clrIdx="0">
    <p:extLst/>
  </p:cmAuthor>
  <p:cmAuthor id="2" name="Lynn Anderso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59732-07FC-4A49-B88C-49A8EB1F4FC9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BBFE-7864-B54C-9703-F2C41953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BBFE-7864-B54C-9703-F2C419531B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30" y="1151931"/>
            <a:ext cx="5518547" cy="232172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30" y="3536161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/>
            </a:lvl1pPr>
            <a:lvl2pPr marL="0" indent="128576" algn="ctr">
              <a:spcBef>
                <a:spcPts val="0"/>
              </a:spcBef>
              <a:buSzTx/>
              <a:buNone/>
              <a:defRPr sz="1600"/>
            </a:lvl2pPr>
            <a:lvl3pPr marL="0" indent="257153" algn="ctr">
              <a:spcBef>
                <a:spcPts val="0"/>
              </a:spcBef>
              <a:buSzTx/>
              <a:buNone/>
              <a:defRPr sz="1600"/>
            </a:lvl3pPr>
            <a:lvl4pPr marL="0" indent="385729" algn="ctr">
              <a:spcBef>
                <a:spcPts val="0"/>
              </a:spcBef>
              <a:buSzTx/>
              <a:buNone/>
              <a:defRPr sz="1600"/>
            </a:lvl4pPr>
            <a:lvl5pPr marL="0" indent="514306" algn="ctr">
              <a:spcBef>
                <a:spcPts val="0"/>
              </a:spcBef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40963" y="6324303"/>
            <a:ext cx="327814" cy="40042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7831271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/>
            </a:lvl1pPr>
          </a:lstStyle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/>
            </a:lvl1pPr>
          </a:lstStyle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657080" y="1473840"/>
            <a:ext cx="5829120" cy="46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/>
              </a:defRPr>
            </a:lvl1pPr>
          </a:lstStyle>
          <a:p>
            <a:pPr algn="r"/>
            <a:fld id="{D1E87D92-F725-4C21-9378-297ECDC92172}" type="slidenum">
              <a:rPr lang="en-US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3" name="Picture 6"/>
          <p:cNvPicPr/>
          <p:nvPr/>
        </p:nvPicPr>
        <p:blipFill>
          <a:blip r:embed="rId14"/>
          <a:stretch/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44" name="Line 6"/>
          <p:cNvSpPr/>
          <p:nvPr/>
        </p:nvSpPr>
        <p:spPr>
          <a:xfrm>
            <a:off x="457200" y="1172880"/>
            <a:ext cx="8229600" cy="360"/>
          </a:xfrm>
          <a:prstGeom prst="line">
            <a:avLst/>
          </a:prstGeom>
          <a:ln>
            <a:solidFill>
              <a:srgbClr val="34AD9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/>
              </a:defRPr>
            </a:lvl1pPr>
          </a:lstStyle>
          <a:p>
            <a:pPr algn="r"/>
            <a:fld id="{84952C7E-BD20-4EB3-9340-39193782F009}" type="slidenum">
              <a:rPr lang="en-US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ci.apache.org/projects/flink/flink-docs-release-1.1/apis/cluster_execution.html%23linking-with-modules-not-contained-in-the-binary-distribu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ci.apache.org/projects/flink/flink-docs-master/api/java/org/apache/flink/streaming/api/functions/source/SourceFunction.html" TargetMode="External"/><Relationship Id="rId3" Type="http://schemas.openxmlformats.org/officeDocument/2006/relationships/hyperlink" Target="https://ci.apache.org/projects/flink/flink-docs-master/api/java/org/apache/flink/streaming/api/functions/sink/SinkFunction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1/apis/streaming/connectors/index.html" TargetMode="External"/><Relationship Id="rId4" Type="http://schemas.openxmlformats.org/officeDocument/2006/relationships/hyperlink" Target="http://data-artisans.com/kafka-flink-a-practical-how-to/" TargetMode="External"/><Relationship Id="rId5" Type="http://schemas.openxmlformats.org/officeDocument/2006/relationships/hyperlink" Target="https://www.elastic.co/blog/building-real-time-dashboard-applications-with-apache-flink-elasticsearch-and-kibana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ci.apache.org/projects/flink/flink-docs-release-1.1/apis/streaming/index.html%23data-sourc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95" y="3670028"/>
            <a:ext cx="2594350" cy="2571707"/>
          </a:xfrm>
          <a:prstGeom prst="rect">
            <a:avLst/>
          </a:prstGeom>
          <a:ln w="3175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357204" y="1412032"/>
            <a:ext cx="6429592" cy="611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2" tIns="28572" rIns="28572" bIns="28572" anchor="ctr">
            <a:spAutoFit/>
          </a:bodyPr>
          <a:lstStyle/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API: Connectors</a:t>
            </a:r>
            <a:endParaRPr lang="en-US" sz="36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Shape 128"/>
          <p:cNvSpPr>
            <a:spLocks noGrp="1"/>
          </p:cNvSpPr>
          <p:nvPr/>
        </p:nvSpPr>
        <p:spPr>
          <a:xfrm>
            <a:off x="4301985" y="4275872"/>
            <a:ext cx="4338621" cy="617497"/>
          </a:xfrm>
          <a:prstGeom prst="rect">
            <a:avLst/>
          </a:prstGeom>
        </p:spPr>
        <p:txBody>
          <a:bodyPr wrap="square" lIns="28572" tIns="28572" rIns="28572" bIns="28572" anchor="t" anchorCtr="0">
            <a:noAutofit/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ctr" rtl="0"/>
            <a:r>
              <a:rPr lang="en-US" sz="2400" kern="1200">
                <a:solidFill>
                  <a:srgbClr val="FFFFFF"/>
                </a:solidFill>
              </a:rPr>
              <a:t>Apache Flink® Training</a:t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kern="1200">
                <a:solidFill>
                  <a:srgbClr val="FFFFFF"/>
                </a:solidFill>
              </a:rPr>
              <a:t/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endParaRPr sz="24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/>
        </p:blipFill>
        <p:spPr>
          <a:xfrm>
            <a:off x="4870240" y="4783108"/>
            <a:ext cx="3202110" cy="500144"/>
          </a:xfrm>
          <a:prstGeom prst="rect">
            <a:avLst/>
          </a:prstGeom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147280" y="5475914"/>
            <a:ext cx="2648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Flink v1.1.2 – 5.09.2016</a:t>
            </a:r>
            <a:br>
              <a:rPr lang="nb-NO" sz="2000" dirty="0">
                <a:solidFill>
                  <a:schemeClr val="bg1"/>
                </a:solidFill>
              </a:rPr>
            </a:br>
            <a:endParaRPr lang="nb-NO" sz="20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28402443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</a:t>
            </a: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bundled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C63774-9EC4-4865-B9E1-76254A3E55B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Linking with the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Unbundled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Connectors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many of the available streaming connectors are not bundled with Flink by default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help avoid dependency clashes with your code</a:t>
            </a:r>
          </a:p>
          <a:p>
            <a:pPr marL="360">
              <a:lnSpc>
                <a:spcPct val="100000"/>
              </a:lnSpc>
              <a:buClr>
                <a:srgbClr val="34AD91"/>
              </a:buClr>
            </a:pP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use these modules, you can either</a:t>
            </a: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the JAR files into the lib folder of each TaskManager</a:t>
            </a: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package them with your code (recommended)</a:t>
            </a: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Docs</a:t>
            </a:r>
          </a:p>
          <a:p>
            <a:pPr marL="457200">
              <a:buClr>
                <a:srgbClr val="34AD91"/>
              </a:buClr>
            </a:pP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https://ci.apache.org/projects/flink/flink-docs-release-1.1/apis/cluster_execution.html#linking-with-modules-not-contained-in-the-binary-distribution</a:t>
            </a:r>
            <a:endParaRPr 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473E3F-45BF-4AB6-A270-D2E1F5E7D98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24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to Apache Kafka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C63774-9EC4-4865-B9E1-76254A3E55B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942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Kafka and Flink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“Apache Kafka is a distributed, partitioned, replicated commit log service”</a:t>
            </a: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Kafka maintains feeds of messages in categories called topics</a:t>
            </a: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Kafka topic can be read by Flink to produce a DataStream, and a DataStream can be written to a Kafka topic</a:t>
            </a: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 coordinates with Kafka to provide recovery in the case of failures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473E3F-45BF-4AB6-A270-D2E1F5E7D98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 Data from Kafka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474200"/>
            <a:ext cx="8229240" cy="4962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Aft>
                <a:spcPts val="6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DataStream source from a Kafka topic</a:t>
            </a:r>
          </a:p>
          <a:p>
            <a:pPr marL="457200"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Properties props = </a:t>
            </a:r>
            <a:r>
              <a:rPr lang="en-US" b="1" strike="noStrike" spc="-1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Properties();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props.setProperty(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"zookeeper.connect"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"localhost:2181"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props.setProperty(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"bootstrap.servers"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"localhost:9092"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props.setProperty(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"group.id"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"myGroup"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</a:t>
            </a:r>
            <a:r>
              <a:rPr lang="en-US" b="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create a data source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DataStream&lt;MyData&gt; rides = env.addSource(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b="1" strike="noStrike" spc="-1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new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FlinkKafkaConsumer09&lt;MyData&gt;(
               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"myTopic"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
               </a:t>
            </a:r>
            <a:r>
              <a:rPr lang="en-US" b="1" strike="noStrike" spc="-1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MyDataSchema(),
               props)</a:t>
            </a:r>
          </a:p>
          <a:p>
            <a:pPr marL="457200"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1BA77C2-3A4D-4FE5-962D-CD4EC8E96A3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Data to Kafka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Kafka sink to a DataStream by providing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 broker address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 topic name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serialization schema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/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DataStream&lt;String&gt; </a:t>
            </a:r>
            <a:r>
              <a:rPr lang="x-non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aStream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= …</a:t>
            </a:r>
          </a:p>
          <a:p>
            <a:pPr marL="457200"/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aStream.addSink(</a:t>
            </a:r>
          </a:p>
          <a:p>
            <a:pPr marL="457200"/>
            <a:r>
              <a:rPr lang="x-none" sz="2000" b="1" strike="noStrike" spc="-1" dirty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	new </a:t>
            </a:r>
            <a:r>
              <a:rPr lang="x-none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FlinkKafkaProducer09&lt;String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&gt;(</a:t>
            </a:r>
          </a:p>
          <a:p>
            <a:pPr marL="457200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		</a:t>
            </a:r>
            <a:r>
              <a:rPr lang="x-none" sz="20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</a:t>
            </a:r>
            <a:r>
              <a:rPr lang="x-none" sz="20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localhost:9092</a:t>
            </a:r>
            <a:r>
              <a:rPr lang="x-none" sz="20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, </a:t>
            </a:r>
            <a:r>
              <a:rPr lang="x-none" sz="200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default local broker</a:t>
            </a:r>
          </a:p>
          <a:p>
            <a:pPr marL="457200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		</a:t>
            </a:r>
            <a:r>
              <a:rPr lang="x-none" sz="20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</a:t>
            </a:r>
            <a:r>
              <a:rPr lang="x-none" sz="20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myTopic</a:t>
            </a:r>
            <a:r>
              <a:rPr lang="x-none" sz="20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, </a:t>
            </a:r>
            <a:endParaRPr lang="x-non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 marL="457200"/>
            <a:r>
              <a:rPr lang="x-non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         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lang="x-none" sz="2000" b="1" strike="noStrike" spc="-1" dirty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new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lang="x-non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SimpleStringSchema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</a:t>
            </a:r>
          </a:p>
          <a:p>
            <a:pPr marL="457200"/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865D83-485B-47FC-AF82-D07C9AF6D04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to Elasticsearch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98BD80-0CE6-4427-9E6B-7F8EEB6DA23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Elasticsearch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istributed search engine, based on Apache Lucene</a:t>
            </a: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of an ecosystem that also includes Kibana for exploration and visualization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Often used to store and index JSON documents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good defaults, but you can not modify an index mapping (schema) after inserting data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Elasticsearch and Flink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199" y="1474200"/>
            <a:ext cx="8444484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 has separate Sink connectors for Elasticsearch 1.x and 2.x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Elasticsearch has an HTTP-based REST API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Flink connectors use Transport Client to send data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You’ll need to know your</a:t>
            </a:r>
          </a:p>
          <a:p>
            <a:pPr marL="997200" lvl="1" indent="-457200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cluster’s network address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97200" lvl="1" indent="-457200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name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97200" lvl="1" indent="-457200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 name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97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Implementing Custom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98BD80-0CE6-4427-9E6B-7F8EEB6DA23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042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Streaming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474199"/>
            <a:ext cx="8229240" cy="4983181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260" indent="-342900">
              <a:buClr>
                <a:srgbClr val="34AD91"/>
              </a:buClr>
              <a:buFont typeface="Wingdings" charset="2"/>
              <a:buChar char="§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</a:t>
            </a:r>
            <a:r>
              <a:rPr lang="x-non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sources</a:t>
            </a:r>
            <a:endParaRPr lang="x-none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Collections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Sockets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Filesystem</a:t>
            </a:r>
            <a:endParaRPr lang="en-US" sz="2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260" indent="-342900">
              <a:buClr>
                <a:srgbClr val="34AD91"/>
              </a:buClr>
              <a:buFont typeface="Wingdings" charset="2"/>
              <a:buChar char="§"/>
            </a:pPr>
            <a:r>
              <a:rPr lang="x-non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Queuing systems (sources and sinks)</a:t>
            </a:r>
            <a:endParaRPr lang="x-none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Kafka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Amazon Kinesis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RabbitMQ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NiFi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343260" indent="-342900">
              <a:buClr>
                <a:srgbClr val="34AD91"/>
              </a:buClr>
              <a:buFont typeface="Wingdings" charset="2"/>
              <a:buChar char="§"/>
            </a:pPr>
            <a:r>
              <a:rPr lang="x-none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stores</a:t>
            </a:r>
            <a:r>
              <a:rPr lang="x-non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(sinks)</a:t>
            </a:r>
            <a:endParaRPr lang="x-none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Rolling files (HDFS, S3, …)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Elasticsearch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Cassandra</a:t>
            </a:r>
            <a:endParaRPr lang="x-non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roid Sans Fallback"/>
            </a:endParaRPr>
          </a:p>
          <a:p>
            <a:pPr marL="882900" lvl="1" indent="-342900">
              <a:buClr>
                <a:srgbClr val="34AD91"/>
              </a:buClr>
              <a:buSzPct val="75000"/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Redis</a:t>
            </a:r>
          </a:p>
          <a:p>
            <a:pPr marL="425700" indent="-342900">
              <a:buClr>
                <a:srgbClr val="34AD91"/>
              </a:buClr>
              <a:buSzPct val="75000"/>
              <a:buFont typeface="Wingdings" charset="2"/>
              <a:buChar char="§"/>
            </a:pPr>
            <a:r>
              <a:rPr lang="x-none" sz="2000" b="1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Custom connectors</a:t>
            </a:r>
            <a:endParaRPr lang="en-US" sz="2000" b="1" strike="noStrike" spc="-1" dirty="0" err="1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97B1F3-E1B9-47A1-87B7-E187A8B5C14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Sources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http://ci.apache.org/projects/flink/flink-docs-master/api/java/org/apache/flink/streaming/api/functions/source/SourceFunction.html</a:t>
            </a:r>
            <a:endParaRPr lang="x-non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RichSourceFunction, ParallelSourceFunction, and RichParallelSourceFunction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000" b="0" strike="noStrike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Sinks</a:t>
            </a:r>
            <a:endParaRPr lang="x-non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https://ci.apache.org/projects/flink/flink-docs-master/api/java/org/apache/flink/streaming/api/functions/sink/SinkFunction.html</a:t>
            </a:r>
            <a:endParaRPr lang="x-non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460" lvl="1" indent="-342900">
              <a:buClr>
                <a:srgbClr val="34AD91"/>
              </a:buClr>
              <a:buFont typeface="Arial" panose="020B0604020202020204" pitchFamily="34" charset="0"/>
              <a:buChar char="•"/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 real example, look at NifiSource and NifiSink 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34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740448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287720"/>
            <a:ext cx="8229240" cy="4888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StreamExecutionEnvironment env =    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StreamExecutionEnvironment.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getExecutionEnvironment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();
</a:t>
            </a: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read data stream from custom source function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DataStream&lt;&lt;Tuple2&lt;Long, String&gt; stream = env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.addSource(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new MySourceFunction()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emit data with a custom sink function</a:t>
            </a: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stream.addSink(</a:t>
            </a:r>
            <a:r>
              <a:rPr lang="en-US" sz="20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new MySinkFunction()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
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805D1E-48DD-4FE2-9433-C652788D7EC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Sources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interface has four methods: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– runs as long as necessary, emitting elements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ancel – called when run must stop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snapshotState – called during checkpointing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restoreState – called when rolling back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endParaRPr lang="en-US" sz="3200" b="0" strike="noStrike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328" indent="-338328">
              <a:buClr>
                <a:srgbClr val="34AD91"/>
              </a:buClr>
              <a:buFont typeface="Wingdings" charset="2"/>
              <a:buChar char="§"/>
            </a:pPr>
            <a:r>
              <a:rPr lang="x-none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Must not update state during checkpointing – a lock object is provided for this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328" indent="-338328">
              <a:buClr>
                <a:srgbClr val="34AD91"/>
              </a:buClr>
              <a:buFont typeface="Wingdings" charset="2"/>
              <a:buChar char="§"/>
            </a:pPr>
            <a:endParaRPr lang="x-none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38328" indent="-338328">
              <a:buClr>
                <a:srgbClr val="34AD91"/>
              </a:buClr>
              <a:buFont typeface="Wingdings" charset="2"/>
              <a:buChar char="§"/>
            </a:pPr>
            <a:r>
              <a:rPr lang="x-none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ParallelSourceFunction interface adds methods for coordination among multiple instances</a:t>
            </a:r>
          </a:p>
          <a:p>
            <a:pPr marL="338328" indent="-338328"/>
            <a:endParaRPr lang="en-US" sz="3200" b="0" strike="noStrike" spc="-1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554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Sinks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simple interface</a:t>
            </a:r>
          </a:p>
          <a:p>
            <a:pPr marL="914400" lvl="1" indent="-338328">
              <a:buClr>
                <a:srgbClr val="34AD91"/>
              </a:buClr>
              <a:buFont typeface="Arial"/>
              <a:buChar char="•"/>
            </a:pPr>
            <a:r>
              <a:rPr lang="x-none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invoke method is called for every record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For exactly once end-to-end semantics either</a:t>
            </a:r>
          </a:p>
          <a:p>
            <a:pPr marL="914760" lvl="1" indent="-338328">
              <a:buClr>
                <a:srgbClr val="34AD91"/>
              </a:buClr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Calibri"/>
              </a:rPr>
              <a:t>the underlying data store must support transactions, or</a:t>
            </a:r>
          </a:p>
          <a:p>
            <a:pPr marL="914760" lvl="1" indent="-338328"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the updates must be idempotent</a:t>
            </a: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8B19B-848C-4C77-965A-F29C5BB4DFB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251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</a:t>
            </a:r>
          </a:p>
          <a:p>
            <a:pPr marL="886968" lvl="1" indent="-347472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https://ci.apache.org/projects/flink/flink-docs-release-1.1/apis/streaming/index.html#data-sources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86968" lvl="1" indent="-347472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https://ci.apache.org/projects/flink/flink-docs-release-1.1/apis/streaming/connectors/index.html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Blog posts</a:t>
            </a:r>
          </a:p>
          <a:p>
            <a:pPr marL="886968" lvl="1" indent="-347472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http://data-artisans.com/kafka-flink-a-practical-how-to/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86968" lvl="1" indent="-347472"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https://www.elastic.co/blog/building-real-time-dashboard-applications-with-apache-flink-elasticsearch-and-kibana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547D6C-CACD-424B-8307-4AB6392E0A5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Connectors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648738-0734-4E77-8993-9D5972422EA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 Sources: Collections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457200" y="1287720"/>
            <a:ext cx="8229240" cy="4851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StreamExecutionEnvironment env = 	    </a:t>
            </a: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StreamExecutionEnvironment.</a:t>
            </a:r>
            <a:r>
              <a:rPr lang="en-US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getExecutionEnvironment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();
</a:t>
            </a: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6D6D6D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read from elements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DataStream&lt;String&gt; names = 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</a:t>
            </a:r>
            <a:r>
              <a:rPr lang="en-US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env.fromElements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"Some"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, 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"Example"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, </a:t>
            </a:r>
            <a:r>
              <a:rPr lang="en-US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"Strings"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6D6D6D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read from Java collection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List&lt;String&gt; list = new ArrayList&lt;String&gt;(); </a:t>
            </a: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list.add(</a:t>
            </a:r>
            <a:r>
              <a:rPr lang="en-US" b="1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"Some"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list.add(</a:t>
            </a:r>
            <a:r>
              <a:rPr lang="en-US" b="1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"Example"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list.add(</a:t>
            </a:r>
            <a:r>
              <a:rPr lang="en-US" b="1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"Strings"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DataStream&lt;String&gt; names = </a:t>
            </a:r>
            <a:r>
              <a:rPr lang="en-US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env.fromCollection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(list);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326FD0-5243-4013-B0A1-71F73C1C18D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40448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Data Sources: Sockets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457200" y="1287720"/>
            <a:ext cx="8229240" cy="4888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  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StreamExecutionEnvironment.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
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text socket from port
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socketLines = env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.socketTextStream(</a:t>
            </a:r>
            <a:r>
              <a:rPr lang="en-US" sz="20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2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584826-3EA9-4030-9AE5-D74DF3CB4BB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40448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Data Sources: Files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457200" y="1287720"/>
            <a:ext cx="8229240" cy="4888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   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StreamExecutionEnvironment.</a:t>
            </a:r>
            <a:r>
              <a:rPr lang="en-US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
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lines = env.readTextFile("file:///path");</a:t>
            </a: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lines =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env.readFile(inputFormat, "file:///path");</a:t>
            </a: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584826-3EA9-4030-9AE5-D74DF3CB4BB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0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40448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Sources: Monitored Files &amp; Directories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457200" y="1287720"/>
            <a:ext cx="8229240" cy="40498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   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StreamExecutionEnvironment.</a:t>
            </a:r>
            <a:r>
              <a:rPr lang="en-US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
</a:t>
            </a:r>
            <a:endParaRPr lang="en-US" b="0" i="1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monitor directory, checking for new files</a:t>
            </a:r>
          </a:p>
          <a:p>
            <a:pPr>
              <a:lnSpc>
                <a:spcPct val="100000"/>
              </a:lnSpc>
            </a:pPr>
            <a:r>
              <a:rPr lang="en-US" i="1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every 100 milliseconds
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TextInputFormat format = new TextInputFormat(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new org.apache.flink.core.fs.Path("file:///tmp/dir/"));</a:t>
            </a: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inputStream = env.readFile(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format,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"file:///tmp/dir/",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FileProcessingMode.PROCESS_CONTINUOUSLY,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100,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FilePathFilter.createDefaultFilter());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584826-3EA9-4030-9AE5-D74DF3CB4BB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724508"/>
            <a:ext cx="822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Note: if you modify a file (e.g. by appending to it), its entire contents will be reprocessed! This will break exactly-once semantics. </a:t>
            </a:r>
          </a:p>
        </p:txBody>
      </p:sp>
    </p:spTree>
    <p:extLst>
      <p:ext uri="{BB962C8B-B14F-4D97-AF65-F5344CB8AC3E}">
        <p14:creationId xmlns:p14="http://schemas.microsoft.com/office/powerpoint/2010/main" val="209427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Data Sinks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as text file using toString()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stream.writeAsText(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/path/to/file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as CSV file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stream.writeAsCsv(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/path/to/file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to the standard output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stream.print()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Emit to socket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stream.writeToSocket(host, port, SerializationSchema)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E6E098-5659-49EB-8858-FB0D09683DF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28679" y="1474200"/>
            <a:ext cx="8442913" cy="4881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in mind that programs are </a:t>
            </a:r>
            <a:r>
              <a:rPr lang="en-US" sz="3200" b="0" strike="noStrike" spc="-1">
                <a:solidFill>
                  <a:srgbClr val="34AD9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lazily executed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DataStream&lt;T&gt; result;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nothing happens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result.writeToSocket(</a:t>
            </a:r>
            <a:r>
              <a:rPr lang="en-US" sz="20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...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nothing happens
</a:t>
            </a: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Consolas"/>
              </a:rPr>
              <a:t>result.writeAsText("/path/to/file", "\n", "|");</a:t>
            </a:r>
            <a:endParaRPr lang="en-US" sz="2000" strike="noStrike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Execution really starts here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execute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68D1A9-F0E5-4351-9604-9EA9557CFC0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12136</TotalTime>
  <Words>794</Words>
  <Application>Microsoft Macintosh PowerPoint</Application>
  <PresentationFormat>On-screen Show (4:3)</PresentationFormat>
  <Paragraphs>217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Kostas Tzoumas</dc:creator>
  <dc:description/>
  <cp:lastModifiedBy>Lynn Anderson</cp:lastModifiedBy>
  <cp:revision>779</cp:revision>
  <dcterms:created xsi:type="dcterms:W3CDTF">2015-01-22T00:00:06Z</dcterms:created>
  <dcterms:modified xsi:type="dcterms:W3CDTF">2016-09-09T12:56:08Z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data Artisans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