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4" r:id="rId2"/>
    <p:sldMasterId id="2147483669" r:id="rId3"/>
  </p:sldMasterIdLst>
  <p:notesMasterIdLst>
    <p:notesMasterId r:id="rId28"/>
  </p:notesMasterIdLst>
  <p:sldIdLst>
    <p:sldId id="256" r:id="rId4"/>
    <p:sldId id="271" r:id="rId5"/>
    <p:sldId id="258" r:id="rId6"/>
    <p:sldId id="280" r:id="rId7"/>
    <p:sldId id="282" r:id="rId8"/>
    <p:sldId id="299" r:id="rId9"/>
    <p:sldId id="272" r:id="rId10"/>
    <p:sldId id="300" r:id="rId11"/>
    <p:sldId id="301" r:id="rId12"/>
    <p:sldId id="302" r:id="rId13"/>
    <p:sldId id="304" r:id="rId14"/>
    <p:sldId id="273" r:id="rId15"/>
    <p:sldId id="281" r:id="rId16"/>
    <p:sldId id="303" r:id="rId17"/>
    <p:sldId id="305" r:id="rId18"/>
    <p:sldId id="274" r:id="rId19"/>
    <p:sldId id="284" r:id="rId20"/>
    <p:sldId id="308" r:id="rId21"/>
    <p:sldId id="307" r:id="rId22"/>
    <p:sldId id="309" r:id="rId23"/>
    <p:sldId id="310" r:id="rId24"/>
    <p:sldId id="311" r:id="rId25"/>
    <p:sldId id="313" r:id="rId26"/>
    <p:sldId id="261"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2A2A"/>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guide orient="horz" pos="2160"/>
        <p:guide pos="3840"/>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1E4279-C7B0-4279-8938-577CB5E54FB5}" type="datetimeFigureOut">
              <a:rPr lang="zh-CN" altLang="en-US" smtClean="0"/>
              <a:t>2020/3/30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6EC10C-86BA-4C9D-96D2-7D5F0847B34F}" type="slidenum">
              <a:rPr lang="zh-CN" altLang="en-US" smtClean="0"/>
              <a:t>‹#›</a:t>
            </a:fld>
            <a:endParaRPr lang="zh-CN" altLang="en-US"/>
          </a:p>
        </p:txBody>
      </p:sp>
    </p:spTree>
    <p:extLst>
      <p:ext uri="{BB962C8B-B14F-4D97-AF65-F5344CB8AC3E}">
        <p14:creationId xmlns:p14="http://schemas.microsoft.com/office/powerpoint/2010/main" val="999227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10.jpeg"/><Relationship Id="rId5" Type="http://schemas.openxmlformats.org/officeDocument/2006/relationships/image" Target="../media/image9.jpeg"/><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g"/><Relationship Id="rId1" Type="http://schemas.openxmlformats.org/officeDocument/2006/relationships/slideMaster" Target="../slideMasters/slideMaster2.xml"/><Relationship Id="rId6" Type="http://schemas.openxmlformats.org/officeDocument/2006/relationships/image" Target="../media/image8.jpg"/><Relationship Id="rId5" Type="http://schemas.microsoft.com/office/2007/relationships/hdphoto" Target="../media/hdphoto1.wdp"/><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9867" name="Rectangle 112">
            <a:extLst>
              <a:ext uri="{FF2B5EF4-FFF2-40B4-BE49-F238E27FC236}">
                <a16:creationId xmlns:a16="http://schemas.microsoft.com/office/drawing/2014/main" id="{C49CDA5C-4BE7-4F74-8FDD-C57AF2A0E2AB}"/>
              </a:ext>
            </a:extLst>
          </p:cNvPr>
          <p:cNvSpPr>
            <a:spLocks noChangeArrowheads="1"/>
          </p:cNvSpPr>
          <p:nvPr userDrawn="1"/>
        </p:nvSpPr>
        <p:spPr bwMode="auto">
          <a:xfrm>
            <a:off x="0" y="0"/>
            <a:ext cx="12192000" cy="6858000"/>
          </a:xfrm>
          <a:prstGeom prst="rect">
            <a:avLst/>
          </a:prstGeom>
          <a:solidFill>
            <a:srgbClr val="FFB4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3" name="任意多边形: 形状 472">
            <a:extLst>
              <a:ext uri="{FF2B5EF4-FFF2-40B4-BE49-F238E27FC236}">
                <a16:creationId xmlns:a16="http://schemas.microsoft.com/office/drawing/2014/main" id="{1D230FD9-A313-4FEE-9A6A-04AFEF86F5A0}"/>
              </a:ext>
            </a:extLst>
          </p:cNvPr>
          <p:cNvSpPr>
            <a:spLocks/>
          </p:cNvSpPr>
          <p:nvPr userDrawn="1"/>
        </p:nvSpPr>
        <p:spPr bwMode="auto">
          <a:xfrm>
            <a:off x="1969577" y="-510"/>
            <a:ext cx="10222426" cy="5208394"/>
          </a:xfrm>
          <a:custGeom>
            <a:avLst/>
            <a:gdLst>
              <a:gd name="connsiteX0" fmla="*/ 0 w 8824487"/>
              <a:gd name="connsiteY0" fmla="*/ 0 h 4496135"/>
              <a:gd name="connsiteX1" fmla="*/ 8824487 w 8824487"/>
              <a:gd name="connsiteY1" fmla="*/ 0 h 4496135"/>
              <a:gd name="connsiteX2" fmla="*/ 8824487 w 8824487"/>
              <a:gd name="connsiteY2" fmla="*/ 1519787 h 4496135"/>
              <a:gd name="connsiteX3" fmla="*/ 5107490 w 8824487"/>
              <a:gd name="connsiteY3" fmla="*/ 4496135 h 4496135"/>
            </a:gdLst>
            <a:ahLst/>
            <a:cxnLst>
              <a:cxn ang="0">
                <a:pos x="connsiteX0" y="connsiteY0"/>
              </a:cxn>
              <a:cxn ang="0">
                <a:pos x="connsiteX1" y="connsiteY1"/>
              </a:cxn>
              <a:cxn ang="0">
                <a:pos x="connsiteX2" y="connsiteY2"/>
              </a:cxn>
              <a:cxn ang="0">
                <a:pos x="connsiteX3" y="connsiteY3"/>
              </a:cxn>
            </a:cxnLst>
            <a:rect l="l" t="t" r="r" b="b"/>
            <a:pathLst>
              <a:path w="8824487" h="4496135">
                <a:moveTo>
                  <a:pt x="0" y="0"/>
                </a:moveTo>
                <a:lnTo>
                  <a:pt x="8824487" y="0"/>
                </a:lnTo>
                <a:lnTo>
                  <a:pt x="8824487" y="1519787"/>
                </a:lnTo>
                <a:lnTo>
                  <a:pt x="5107490" y="4496135"/>
                </a:lnTo>
                <a:close/>
              </a:path>
            </a:pathLst>
          </a:custGeom>
          <a:solidFill>
            <a:srgbClr val="FFC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474" name="任意多边形: 形状 473">
            <a:extLst>
              <a:ext uri="{FF2B5EF4-FFF2-40B4-BE49-F238E27FC236}">
                <a16:creationId xmlns:a16="http://schemas.microsoft.com/office/drawing/2014/main" id="{E9296D08-729A-4C2D-BA70-1AE9349CC25A}"/>
              </a:ext>
            </a:extLst>
          </p:cNvPr>
          <p:cNvSpPr>
            <a:spLocks/>
          </p:cNvSpPr>
          <p:nvPr userDrawn="1"/>
        </p:nvSpPr>
        <p:spPr bwMode="auto">
          <a:xfrm>
            <a:off x="6935722" y="2001411"/>
            <a:ext cx="5256279" cy="4136861"/>
          </a:xfrm>
          <a:custGeom>
            <a:avLst/>
            <a:gdLst>
              <a:gd name="connsiteX0" fmla="*/ 3145810 w 3197643"/>
              <a:gd name="connsiteY0" fmla="*/ 0 h 2516648"/>
              <a:gd name="connsiteX1" fmla="*/ 3197643 w 3197643"/>
              <a:gd name="connsiteY1" fmla="*/ 45549 h 2516648"/>
              <a:gd name="connsiteX2" fmla="*/ 3197643 w 3197643"/>
              <a:gd name="connsiteY2" fmla="*/ 2516648 h 2516648"/>
              <a:gd name="connsiteX3" fmla="*/ 0 w 3197643"/>
              <a:gd name="connsiteY3" fmla="*/ 2516648 h 2516648"/>
            </a:gdLst>
            <a:ahLst/>
            <a:cxnLst>
              <a:cxn ang="0">
                <a:pos x="connsiteX0" y="connsiteY0"/>
              </a:cxn>
              <a:cxn ang="0">
                <a:pos x="connsiteX1" y="connsiteY1"/>
              </a:cxn>
              <a:cxn ang="0">
                <a:pos x="connsiteX2" y="connsiteY2"/>
              </a:cxn>
              <a:cxn ang="0">
                <a:pos x="connsiteX3" y="connsiteY3"/>
              </a:cxn>
            </a:cxnLst>
            <a:rect l="l" t="t" r="r" b="b"/>
            <a:pathLst>
              <a:path w="3197643" h="2516648">
                <a:moveTo>
                  <a:pt x="3145810" y="0"/>
                </a:moveTo>
                <a:lnTo>
                  <a:pt x="3197643" y="45549"/>
                </a:lnTo>
                <a:lnTo>
                  <a:pt x="3197643" y="2516648"/>
                </a:lnTo>
                <a:lnTo>
                  <a:pt x="0" y="2516648"/>
                </a:lnTo>
                <a:close/>
              </a:path>
            </a:pathLst>
          </a:custGeom>
          <a:solidFill>
            <a:srgbClr val="FFC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470" name="任意多边形: 形状 469">
            <a:extLst>
              <a:ext uri="{FF2B5EF4-FFF2-40B4-BE49-F238E27FC236}">
                <a16:creationId xmlns:a16="http://schemas.microsoft.com/office/drawing/2014/main" id="{02CBD36D-DCF9-43F4-ACA1-85D7951D7757}"/>
              </a:ext>
            </a:extLst>
          </p:cNvPr>
          <p:cNvSpPr>
            <a:spLocks/>
          </p:cNvSpPr>
          <p:nvPr userDrawn="1"/>
        </p:nvSpPr>
        <p:spPr bwMode="auto">
          <a:xfrm>
            <a:off x="-20065" y="326578"/>
            <a:ext cx="7648773" cy="4823703"/>
          </a:xfrm>
          <a:custGeom>
            <a:avLst/>
            <a:gdLst>
              <a:gd name="connsiteX0" fmla="*/ 2081769 w 7331710"/>
              <a:gd name="connsiteY0" fmla="*/ 0 h 4623747"/>
              <a:gd name="connsiteX1" fmla="*/ 7331710 w 7331710"/>
              <a:gd name="connsiteY1" fmla="*/ 4623747 h 4623747"/>
              <a:gd name="connsiteX2" fmla="*/ 0 w 7331710"/>
              <a:gd name="connsiteY2" fmla="*/ 4623747 h 4623747"/>
              <a:gd name="connsiteX3" fmla="*/ 0 w 7331710"/>
              <a:gd name="connsiteY3" fmla="*/ 1707950 h 4623747"/>
            </a:gdLst>
            <a:ahLst/>
            <a:cxnLst>
              <a:cxn ang="0">
                <a:pos x="connsiteX0" y="connsiteY0"/>
              </a:cxn>
              <a:cxn ang="0">
                <a:pos x="connsiteX1" y="connsiteY1"/>
              </a:cxn>
              <a:cxn ang="0">
                <a:pos x="connsiteX2" y="connsiteY2"/>
              </a:cxn>
              <a:cxn ang="0">
                <a:pos x="connsiteX3" y="connsiteY3"/>
              </a:cxn>
            </a:cxnLst>
            <a:rect l="l" t="t" r="r" b="b"/>
            <a:pathLst>
              <a:path w="7331710" h="4623747">
                <a:moveTo>
                  <a:pt x="2081769" y="0"/>
                </a:moveTo>
                <a:lnTo>
                  <a:pt x="7331710" y="4623747"/>
                </a:lnTo>
                <a:lnTo>
                  <a:pt x="0" y="4623747"/>
                </a:lnTo>
                <a:lnTo>
                  <a:pt x="0" y="1707950"/>
                </a:lnTo>
                <a:close/>
              </a:path>
            </a:pathLst>
          </a:custGeom>
          <a:solidFill>
            <a:srgbClr val="FFC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grpSp>
        <p:nvGrpSpPr>
          <p:cNvPr id="10043" name="组合 10042">
            <a:extLst>
              <a:ext uri="{FF2B5EF4-FFF2-40B4-BE49-F238E27FC236}">
                <a16:creationId xmlns:a16="http://schemas.microsoft.com/office/drawing/2014/main" id="{5E0CFCFC-9E77-4901-B170-623597D13CE4}"/>
              </a:ext>
            </a:extLst>
          </p:cNvPr>
          <p:cNvGrpSpPr/>
          <p:nvPr userDrawn="1"/>
        </p:nvGrpSpPr>
        <p:grpSpPr>
          <a:xfrm>
            <a:off x="688769" y="3752919"/>
            <a:ext cx="10814463" cy="2451994"/>
            <a:chOff x="688769" y="2685143"/>
            <a:chExt cx="10814463" cy="2451994"/>
          </a:xfrm>
        </p:grpSpPr>
        <p:sp>
          <p:nvSpPr>
            <p:cNvPr id="9871" name="Rectangle 116">
              <a:extLst>
                <a:ext uri="{FF2B5EF4-FFF2-40B4-BE49-F238E27FC236}">
                  <a16:creationId xmlns:a16="http://schemas.microsoft.com/office/drawing/2014/main" id="{B0EF68AD-5881-4380-B21B-00055413E2EB}"/>
                </a:ext>
              </a:extLst>
            </p:cNvPr>
            <p:cNvSpPr>
              <a:spLocks noChangeArrowheads="1"/>
            </p:cNvSpPr>
            <p:nvPr userDrawn="1"/>
          </p:nvSpPr>
          <p:spPr bwMode="auto">
            <a:xfrm>
              <a:off x="10550587" y="4558426"/>
              <a:ext cx="139485" cy="465937"/>
            </a:xfrm>
            <a:prstGeom prst="rect">
              <a:avLst/>
            </a:prstGeom>
            <a:solidFill>
              <a:srgbClr val="A377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2" name="Rectangle 117">
              <a:extLst>
                <a:ext uri="{FF2B5EF4-FFF2-40B4-BE49-F238E27FC236}">
                  <a16:creationId xmlns:a16="http://schemas.microsoft.com/office/drawing/2014/main" id="{1CA580C8-DC62-4132-BA5F-C0DE31FA82F1}"/>
                </a:ext>
              </a:extLst>
            </p:cNvPr>
            <p:cNvSpPr>
              <a:spLocks noChangeArrowheads="1"/>
            </p:cNvSpPr>
            <p:nvPr userDrawn="1"/>
          </p:nvSpPr>
          <p:spPr bwMode="auto">
            <a:xfrm>
              <a:off x="10550587" y="4558426"/>
              <a:ext cx="139485" cy="142452"/>
            </a:xfrm>
            <a:prstGeom prst="rect">
              <a:avLst/>
            </a:prstGeom>
            <a:solidFill>
              <a:srgbClr val="825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3" name="Freeform 118">
              <a:extLst>
                <a:ext uri="{FF2B5EF4-FFF2-40B4-BE49-F238E27FC236}">
                  <a16:creationId xmlns:a16="http://schemas.microsoft.com/office/drawing/2014/main" id="{05BECE93-F11D-4C0D-9206-92F28492324F}"/>
                </a:ext>
              </a:extLst>
            </p:cNvPr>
            <p:cNvSpPr>
              <a:spLocks/>
            </p:cNvSpPr>
            <p:nvPr userDrawn="1"/>
          </p:nvSpPr>
          <p:spPr bwMode="auto">
            <a:xfrm>
              <a:off x="10052005" y="4249780"/>
              <a:ext cx="1305808" cy="394711"/>
            </a:xfrm>
            <a:custGeom>
              <a:avLst/>
              <a:gdLst>
                <a:gd name="T0" fmla="*/ 376 w 440"/>
                <a:gd name="T1" fmla="*/ 0 h 133"/>
                <a:gd name="T2" fmla="*/ 0 w 440"/>
                <a:gd name="T3" fmla="*/ 0 h 133"/>
                <a:gd name="T4" fmla="*/ 0 w 440"/>
                <a:gd name="T5" fmla="*/ 133 h 133"/>
                <a:gd name="T6" fmla="*/ 376 w 440"/>
                <a:gd name="T7" fmla="*/ 133 h 133"/>
                <a:gd name="T8" fmla="*/ 440 w 440"/>
                <a:gd name="T9" fmla="*/ 66 h 133"/>
                <a:gd name="T10" fmla="*/ 376 w 440"/>
                <a:gd name="T11" fmla="*/ 0 h 133"/>
              </a:gdLst>
              <a:ahLst/>
              <a:cxnLst>
                <a:cxn ang="0">
                  <a:pos x="T0" y="T1"/>
                </a:cxn>
                <a:cxn ang="0">
                  <a:pos x="T2" y="T3"/>
                </a:cxn>
                <a:cxn ang="0">
                  <a:pos x="T4" y="T5"/>
                </a:cxn>
                <a:cxn ang="0">
                  <a:pos x="T6" y="T7"/>
                </a:cxn>
                <a:cxn ang="0">
                  <a:pos x="T8" y="T9"/>
                </a:cxn>
                <a:cxn ang="0">
                  <a:pos x="T10" y="T11"/>
                </a:cxn>
              </a:cxnLst>
              <a:rect l="0" t="0" r="r" b="b"/>
              <a:pathLst>
                <a:path w="440" h="133">
                  <a:moveTo>
                    <a:pt x="376" y="0"/>
                  </a:moveTo>
                  <a:lnTo>
                    <a:pt x="0" y="0"/>
                  </a:lnTo>
                  <a:lnTo>
                    <a:pt x="0" y="133"/>
                  </a:lnTo>
                  <a:lnTo>
                    <a:pt x="376" y="133"/>
                  </a:lnTo>
                  <a:lnTo>
                    <a:pt x="440" y="66"/>
                  </a:lnTo>
                  <a:lnTo>
                    <a:pt x="376" y="0"/>
                  </a:lnTo>
                  <a:close/>
                </a:path>
              </a:pathLst>
            </a:custGeom>
            <a:solidFill>
              <a:srgbClr val="D4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b="1" dirty="0">
                <a:solidFill>
                  <a:schemeClr val="bg1"/>
                </a:solidFill>
              </a:endParaRPr>
            </a:p>
          </p:txBody>
        </p:sp>
        <p:grpSp>
          <p:nvGrpSpPr>
            <p:cNvPr id="10042" name="组合 10041">
              <a:extLst>
                <a:ext uri="{FF2B5EF4-FFF2-40B4-BE49-F238E27FC236}">
                  <a16:creationId xmlns:a16="http://schemas.microsoft.com/office/drawing/2014/main" id="{29635820-89F5-45BA-B3C6-A571E529AD8F}"/>
                </a:ext>
              </a:extLst>
            </p:cNvPr>
            <p:cNvGrpSpPr/>
            <p:nvPr userDrawn="1"/>
          </p:nvGrpSpPr>
          <p:grpSpPr>
            <a:xfrm>
              <a:off x="757028" y="2685143"/>
              <a:ext cx="6233699" cy="2345155"/>
              <a:chOff x="757028" y="2685143"/>
              <a:chExt cx="6233699" cy="2345155"/>
            </a:xfrm>
          </p:grpSpPr>
          <p:sp>
            <p:nvSpPr>
              <p:cNvPr id="9875" name="Rectangle 120">
                <a:extLst>
                  <a:ext uri="{FF2B5EF4-FFF2-40B4-BE49-F238E27FC236}">
                    <a16:creationId xmlns:a16="http://schemas.microsoft.com/office/drawing/2014/main" id="{7EB8184D-B798-43E0-8FD6-50D3AB6CBD50}"/>
                  </a:ext>
                </a:extLst>
              </p:cNvPr>
              <p:cNvSpPr>
                <a:spLocks noChangeArrowheads="1"/>
              </p:cNvSpPr>
              <p:nvPr userDrawn="1"/>
            </p:nvSpPr>
            <p:spPr bwMode="auto">
              <a:xfrm>
                <a:off x="5545049" y="3283960"/>
                <a:ext cx="30066" cy="1395568"/>
              </a:xfrm>
              <a:prstGeom prst="rect">
                <a:avLst/>
              </a:prstGeom>
              <a:solidFill>
                <a:srgbClr val="785C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6" name="Rectangle 121">
                <a:extLst>
                  <a:ext uri="{FF2B5EF4-FFF2-40B4-BE49-F238E27FC236}">
                    <a16:creationId xmlns:a16="http://schemas.microsoft.com/office/drawing/2014/main" id="{F1E57141-2D63-44F9-B239-8315674E7669}"/>
                  </a:ext>
                </a:extLst>
              </p:cNvPr>
              <p:cNvSpPr>
                <a:spLocks noChangeArrowheads="1"/>
              </p:cNvSpPr>
              <p:nvPr userDrawn="1"/>
            </p:nvSpPr>
            <p:spPr bwMode="auto">
              <a:xfrm>
                <a:off x="4863551" y="3967963"/>
                <a:ext cx="1393061" cy="30066"/>
              </a:xfrm>
              <a:prstGeom prst="rect">
                <a:avLst/>
              </a:prstGeom>
              <a:solidFill>
                <a:srgbClr val="785C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7" name="Freeform 122">
                <a:extLst>
                  <a:ext uri="{FF2B5EF4-FFF2-40B4-BE49-F238E27FC236}">
                    <a16:creationId xmlns:a16="http://schemas.microsoft.com/office/drawing/2014/main" id="{B0279D1B-07D5-4C9D-9A1C-DFE21CACC9CD}"/>
                  </a:ext>
                </a:extLst>
              </p:cNvPr>
              <p:cNvSpPr>
                <a:spLocks/>
              </p:cNvSpPr>
              <p:nvPr userDrawn="1"/>
            </p:nvSpPr>
            <p:spPr bwMode="auto">
              <a:xfrm>
                <a:off x="5053970" y="3479389"/>
                <a:ext cx="1007214" cy="1009720"/>
              </a:xfrm>
              <a:custGeom>
                <a:avLst/>
                <a:gdLst>
                  <a:gd name="T0" fmla="*/ 10 w 402"/>
                  <a:gd name="T1" fmla="*/ 403 h 403"/>
                  <a:gd name="T2" fmla="*/ 0 w 402"/>
                  <a:gd name="T3" fmla="*/ 394 h 403"/>
                  <a:gd name="T4" fmla="*/ 393 w 402"/>
                  <a:gd name="T5" fmla="*/ 0 h 403"/>
                  <a:gd name="T6" fmla="*/ 402 w 402"/>
                  <a:gd name="T7" fmla="*/ 7 h 403"/>
                  <a:gd name="T8" fmla="*/ 10 w 402"/>
                  <a:gd name="T9" fmla="*/ 403 h 403"/>
                </a:gdLst>
                <a:ahLst/>
                <a:cxnLst>
                  <a:cxn ang="0">
                    <a:pos x="T0" y="T1"/>
                  </a:cxn>
                  <a:cxn ang="0">
                    <a:pos x="T2" y="T3"/>
                  </a:cxn>
                  <a:cxn ang="0">
                    <a:pos x="T4" y="T5"/>
                  </a:cxn>
                  <a:cxn ang="0">
                    <a:pos x="T6" y="T7"/>
                  </a:cxn>
                  <a:cxn ang="0">
                    <a:pos x="T8" y="T9"/>
                  </a:cxn>
                </a:cxnLst>
                <a:rect l="0" t="0" r="r" b="b"/>
                <a:pathLst>
                  <a:path w="402" h="403">
                    <a:moveTo>
                      <a:pt x="10" y="403"/>
                    </a:moveTo>
                    <a:lnTo>
                      <a:pt x="0" y="394"/>
                    </a:lnTo>
                    <a:lnTo>
                      <a:pt x="393" y="0"/>
                    </a:lnTo>
                    <a:lnTo>
                      <a:pt x="402" y="7"/>
                    </a:lnTo>
                    <a:lnTo>
                      <a:pt x="10" y="403"/>
                    </a:ln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8" name="Freeform 123">
                <a:extLst>
                  <a:ext uri="{FF2B5EF4-FFF2-40B4-BE49-F238E27FC236}">
                    <a16:creationId xmlns:a16="http://schemas.microsoft.com/office/drawing/2014/main" id="{14B2268A-65C3-4551-B897-A03C495539FD}"/>
                  </a:ext>
                </a:extLst>
              </p:cNvPr>
              <p:cNvSpPr>
                <a:spLocks/>
              </p:cNvSpPr>
              <p:nvPr userDrawn="1"/>
            </p:nvSpPr>
            <p:spPr bwMode="auto">
              <a:xfrm>
                <a:off x="5053970" y="3479389"/>
                <a:ext cx="1007214" cy="1009720"/>
              </a:xfrm>
              <a:custGeom>
                <a:avLst/>
                <a:gdLst>
                  <a:gd name="T0" fmla="*/ 0 w 402"/>
                  <a:gd name="T1" fmla="*/ 7 h 403"/>
                  <a:gd name="T2" fmla="*/ 10 w 402"/>
                  <a:gd name="T3" fmla="*/ 0 h 403"/>
                  <a:gd name="T4" fmla="*/ 402 w 402"/>
                  <a:gd name="T5" fmla="*/ 394 h 403"/>
                  <a:gd name="T6" fmla="*/ 393 w 402"/>
                  <a:gd name="T7" fmla="*/ 403 h 403"/>
                  <a:gd name="T8" fmla="*/ 0 w 402"/>
                  <a:gd name="T9" fmla="*/ 7 h 403"/>
                </a:gdLst>
                <a:ahLst/>
                <a:cxnLst>
                  <a:cxn ang="0">
                    <a:pos x="T0" y="T1"/>
                  </a:cxn>
                  <a:cxn ang="0">
                    <a:pos x="T2" y="T3"/>
                  </a:cxn>
                  <a:cxn ang="0">
                    <a:pos x="T4" y="T5"/>
                  </a:cxn>
                  <a:cxn ang="0">
                    <a:pos x="T6" y="T7"/>
                  </a:cxn>
                  <a:cxn ang="0">
                    <a:pos x="T8" y="T9"/>
                  </a:cxn>
                </a:cxnLst>
                <a:rect l="0" t="0" r="r" b="b"/>
                <a:pathLst>
                  <a:path w="402" h="403">
                    <a:moveTo>
                      <a:pt x="0" y="7"/>
                    </a:moveTo>
                    <a:lnTo>
                      <a:pt x="10" y="0"/>
                    </a:lnTo>
                    <a:lnTo>
                      <a:pt x="402" y="394"/>
                    </a:lnTo>
                    <a:lnTo>
                      <a:pt x="393" y="403"/>
                    </a:lnTo>
                    <a:lnTo>
                      <a:pt x="0" y="7"/>
                    </a:ln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79" name="Freeform 124">
                <a:extLst>
                  <a:ext uri="{FF2B5EF4-FFF2-40B4-BE49-F238E27FC236}">
                    <a16:creationId xmlns:a16="http://schemas.microsoft.com/office/drawing/2014/main" id="{DE7E2606-65EC-4059-BC53-EC8BBB3D5D9A}"/>
                  </a:ext>
                </a:extLst>
              </p:cNvPr>
              <p:cNvSpPr>
                <a:spLocks noEditPoints="1"/>
              </p:cNvSpPr>
              <p:nvPr userDrawn="1"/>
            </p:nvSpPr>
            <p:spPr bwMode="auto">
              <a:xfrm>
                <a:off x="4863551" y="3283960"/>
                <a:ext cx="1393061" cy="1395568"/>
              </a:xfrm>
              <a:custGeom>
                <a:avLst/>
                <a:gdLst>
                  <a:gd name="T0" fmla="*/ 117 w 235"/>
                  <a:gd name="T1" fmla="*/ 0 h 235"/>
                  <a:gd name="T2" fmla="*/ 0 w 235"/>
                  <a:gd name="T3" fmla="*/ 118 h 235"/>
                  <a:gd name="T4" fmla="*/ 117 w 235"/>
                  <a:gd name="T5" fmla="*/ 235 h 235"/>
                  <a:gd name="T6" fmla="*/ 235 w 235"/>
                  <a:gd name="T7" fmla="*/ 118 h 235"/>
                  <a:gd name="T8" fmla="*/ 117 w 235"/>
                  <a:gd name="T9" fmla="*/ 0 h 235"/>
                  <a:gd name="T10" fmla="*/ 117 w 235"/>
                  <a:gd name="T11" fmla="*/ 225 h 235"/>
                  <a:gd name="T12" fmla="*/ 10 w 235"/>
                  <a:gd name="T13" fmla="*/ 118 h 235"/>
                  <a:gd name="T14" fmla="*/ 117 w 235"/>
                  <a:gd name="T15" fmla="*/ 11 h 235"/>
                  <a:gd name="T16" fmla="*/ 224 w 235"/>
                  <a:gd name="T17" fmla="*/ 118 h 235"/>
                  <a:gd name="T18" fmla="*/ 117 w 235"/>
                  <a:gd name="T19" fmla="*/ 22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5" h="235">
                    <a:moveTo>
                      <a:pt x="117" y="0"/>
                    </a:moveTo>
                    <a:cubicBezTo>
                      <a:pt x="52" y="0"/>
                      <a:pt x="0" y="53"/>
                      <a:pt x="0" y="118"/>
                    </a:cubicBezTo>
                    <a:cubicBezTo>
                      <a:pt x="0" y="183"/>
                      <a:pt x="52" y="235"/>
                      <a:pt x="117" y="235"/>
                    </a:cubicBezTo>
                    <a:cubicBezTo>
                      <a:pt x="182" y="235"/>
                      <a:pt x="235" y="183"/>
                      <a:pt x="235" y="118"/>
                    </a:cubicBezTo>
                    <a:cubicBezTo>
                      <a:pt x="235" y="53"/>
                      <a:pt x="182" y="0"/>
                      <a:pt x="117" y="0"/>
                    </a:cubicBezTo>
                    <a:close/>
                    <a:moveTo>
                      <a:pt x="117" y="225"/>
                    </a:moveTo>
                    <a:cubicBezTo>
                      <a:pt x="58" y="225"/>
                      <a:pt x="10" y="177"/>
                      <a:pt x="10" y="118"/>
                    </a:cubicBezTo>
                    <a:cubicBezTo>
                      <a:pt x="10" y="59"/>
                      <a:pt x="58" y="11"/>
                      <a:pt x="117" y="11"/>
                    </a:cubicBezTo>
                    <a:cubicBezTo>
                      <a:pt x="176" y="11"/>
                      <a:pt x="224" y="59"/>
                      <a:pt x="224" y="118"/>
                    </a:cubicBezTo>
                    <a:cubicBezTo>
                      <a:pt x="224" y="177"/>
                      <a:pt x="176" y="225"/>
                      <a:pt x="117" y="225"/>
                    </a:cubicBez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0" name="Freeform 125">
                <a:extLst>
                  <a:ext uri="{FF2B5EF4-FFF2-40B4-BE49-F238E27FC236}">
                    <a16:creationId xmlns:a16="http://schemas.microsoft.com/office/drawing/2014/main" id="{C3F8E102-94B1-4F7E-AC60-551ED6E631BF}"/>
                  </a:ext>
                </a:extLst>
              </p:cNvPr>
              <p:cNvSpPr>
                <a:spLocks noEditPoints="1"/>
              </p:cNvSpPr>
              <p:nvPr userDrawn="1"/>
            </p:nvSpPr>
            <p:spPr bwMode="auto">
              <a:xfrm>
                <a:off x="5166718" y="3592136"/>
                <a:ext cx="781717" cy="784224"/>
              </a:xfrm>
              <a:custGeom>
                <a:avLst/>
                <a:gdLst>
                  <a:gd name="T0" fmla="*/ 66 w 132"/>
                  <a:gd name="T1" fmla="*/ 0 h 132"/>
                  <a:gd name="T2" fmla="*/ 0 w 132"/>
                  <a:gd name="T3" fmla="*/ 66 h 132"/>
                  <a:gd name="T4" fmla="*/ 66 w 132"/>
                  <a:gd name="T5" fmla="*/ 132 h 132"/>
                  <a:gd name="T6" fmla="*/ 132 w 132"/>
                  <a:gd name="T7" fmla="*/ 66 h 132"/>
                  <a:gd name="T8" fmla="*/ 66 w 132"/>
                  <a:gd name="T9" fmla="*/ 0 h 132"/>
                  <a:gd name="T10" fmla="*/ 66 w 132"/>
                  <a:gd name="T11" fmla="*/ 126 h 132"/>
                  <a:gd name="T12" fmla="*/ 6 w 132"/>
                  <a:gd name="T13" fmla="*/ 66 h 132"/>
                  <a:gd name="T14" fmla="*/ 66 w 132"/>
                  <a:gd name="T15" fmla="*/ 6 h 132"/>
                  <a:gd name="T16" fmla="*/ 126 w 132"/>
                  <a:gd name="T17" fmla="*/ 66 h 132"/>
                  <a:gd name="T18" fmla="*/ 66 w 132"/>
                  <a:gd name="T19" fmla="*/ 1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0"/>
                    </a:moveTo>
                    <a:cubicBezTo>
                      <a:pt x="30" y="0"/>
                      <a:pt x="0" y="29"/>
                      <a:pt x="0" y="66"/>
                    </a:cubicBezTo>
                    <a:cubicBezTo>
                      <a:pt x="0" y="102"/>
                      <a:pt x="30" y="132"/>
                      <a:pt x="66" y="132"/>
                    </a:cubicBezTo>
                    <a:cubicBezTo>
                      <a:pt x="103" y="132"/>
                      <a:pt x="132" y="102"/>
                      <a:pt x="132" y="66"/>
                    </a:cubicBezTo>
                    <a:cubicBezTo>
                      <a:pt x="132" y="29"/>
                      <a:pt x="103" y="0"/>
                      <a:pt x="66" y="0"/>
                    </a:cubicBezTo>
                    <a:close/>
                    <a:moveTo>
                      <a:pt x="66" y="126"/>
                    </a:moveTo>
                    <a:cubicBezTo>
                      <a:pt x="33" y="126"/>
                      <a:pt x="6" y="99"/>
                      <a:pt x="6" y="66"/>
                    </a:cubicBezTo>
                    <a:cubicBezTo>
                      <a:pt x="6" y="33"/>
                      <a:pt x="33" y="6"/>
                      <a:pt x="66" y="6"/>
                    </a:cubicBezTo>
                    <a:cubicBezTo>
                      <a:pt x="99" y="6"/>
                      <a:pt x="126" y="33"/>
                      <a:pt x="126" y="66"/>
                    </a:cubicBezTo>
                    <a:cubicBezTo>
                      <a:pt x="126" y="99"/>
                      <a:pt x="99" y="126"/>
                      <a:pt x="66" y="126"/>
                    </a:cubicBezTo>
                    <a:close/>
                  </a:path>
                </a:pathLst>
              </a:custGeom>
              <a:solidFill>
                <a:srgbClr val="7F86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1" name="Freeform 126">
                <a:extLst>
                  <a:ext uri="{FF2B5EF4-FFF2-40B4-BE49-F238E27FC236}">
                    <a16:creationId xmlns:a16="http://schemas.microsoft.com/office/drawing/2014/main" id="{B304DCA6-DE23-4E54-BEFF-58A6AE4E1DDB}"/>
                  </a:ext>
                </a:extLst>
              </p:cNvPr>
              <p:cNvSpPr>
                <a:spLocks/>
              </p:cNvSpPr>
              <p:nvPr userDrawn="1"/>
            </p:nvSpPr>
            <p:spPr bwMode="auto">
              <a:xfrm>
                <a:off x="5444829" y="3384180"/>
                <a:ext cx="230507" cy="207958"/>
              </a:xfrm>
              <a:custGeom>
                <a:avLst/>
                <a:gdLst>
                  <a:gd name="T0" fmla="*/ 39 w 39"/>
                  <a:gd name="T1" fmla="*/ 0 h 35"/>
                  <a:gd name="T2" fmla="*/ 39 w 39"/>
                  <a:gd name="T3" fmla="*/ 23 h 35"/>
                  <a:gd name="T4" fmla="*/ 26 w 39"/>
                  <a:gd name="T5" fmla="*/ 35 h 35"/>
                  <a:gd name="T6" fmla="*/ 12 w 39"/>
                  <a:gd name="T7" fmla="*/ 35 h 35"/>
                  <a:gd name="T8" fmla="*/ 0 w 39"/>
                  <a:gd name="T9" fmla="*/ 23 h 35"/>
                  <a:gd name="T10" fmla="*/ 0 w 39"/>
                  <a:gd name="T11" fmla="*/ 0 h 35"/>
                  <a:gd name="T12" fmla="*/ 3 w 39"/>
                  <a:gd name="T13" fmla="*/ 0 h 35"/>
                  <a:gd name="T14" fmla="*/ 3 w 39"/>
                  <a:gd name="T15" fmla="*/ 11 h 35"/>
                  <a:gd name="T16" fmla="*/ 13 w 39"/>
                  <a:gd name="T17" fmla="*/ 11 h 35"/>
                  <a:gd name="T18" fmla="*/ 13 w 39"/>
                  <a:gd name="T19" fmla="*/ 0 h 35"/>
                  <a:gd name="T20" fmla="*/ 17 w 39"/>
                  <a:gd name="T21" fmla="*/ 0 h 35"/>
                  <a:gd name="T22" fmla="*/ 17 w 39"/>
                  <a:gd name="T23" fmla="*/ 11 h 35"/>
                  <a:gd name="T24" fmla="*/ 35 w 39"/>
                  <a:gd name="T25" fmla="*/ 11 h 35"/>
                  <a:gd name="T26" fmla="*/ 35 w 39"/>
                  <a:gd name="T27" fmla="*/ 0 h 35"/>
                  <a:gd name="T28" fmla="*/ 39 w 39"/>
                  <a:gd name="T2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35">
                    <a:moveTo>
                      <a:pt x="39" y="0"/>
                    </a:moveTo>
                    <a:cubicBezTo>
                      <a:pt x="39" y="23"/>
                      <a:pt x="39" y="23"/>
                      <a:pt x="39" y="23"/>
                    </a:cubicBezTo>
                    <a:cubicBezTo>
                      <a:pt x="39" y="29"/>
                      <a:pt x="33" y="35"/>
                      <a:pt x="26" y="35"/>
                    </a:cubicBezTo>
                    <a:cubicBezTo>
                      <a:pt x="12" y="35"/>
                      <a:pt x="12" y="35"/>
                      <a:pt x="12" y="35"/>
                    </a:cubicBezTo>
                    <a:cubicBezTo>
                      <a:pt x="5" y="35"/>
                      <a:pt x="0" y="29"/>
                      <a:pt x="0" y="23"/>
                    </a:cubicBezTo>
                    <a:cubicBezTo>
                      <a:pt x="0" y="0"/>
                      <a:pt x="0" y="0"/>
                      <a:pt x="0" y="0"/>
                    </a:cubicBezTo>
                    <a:cubicBezTo>
                      <a:pt x="3" y="0"/>
                      <a:pt x="3" y="0"/>
                      <a:pt x="3" y="0"/>
                    </a:cubicBezTo>
                    <a:cubicBezTo>
                      <a:pt x="3" y="11"/>
                      <a:pt x="3" y="11"/>
                      <a:pt x="3" y="11"/>
                    </a:cubicBezTo>
                    <a:cubicBezTo>
                      <a:pt x="13" y="11"/>
                      <a:pt x="13" y="11"/>
                      <a:pt x="13" y="11"/>
                    </a:cubicBezTo>
                    <a:cubicBezTo>
                      <a:pt x="13" y="0"/>
                      <a:pt x="13" y="0"/>
                      <a:pt x="13" y="0"/>
                    </a:cubicBezTo>
                    <a:cubicBezTo>
                      <a:pt x="17" y="0"/>
                      <a:pt x="17" y="0"/>
                      <a:pt x="17" y="0"/>
                    </a:cubicBezTo>
                    <a:cubicBezTo>
                      <a:pt x="17" y="11"/>
                      <a:pt x="17" y="11"/>
                      <a:pt x="17" y="11"/>
                    </a:cubicBezTo>
                    <a:cubicBezTo>
                      <a:pt x="35" y="11"/>
                      <a:pt x="35" y="11"/>
                      <a:pt x="35" y="11"/>
                    </a:cubicBezTo>
                    <a:cubicBezTo>
                      <a:pt x="35" y="0"/>
                      <a:pt x="35" y="0"/>
                      <a:pt x="35" y="0"/>
                    </a:cubicBezTo>
                    <a:lnTo>
                      <a:pt x="39" y="0"/>
                    </a:lnTo>
                    <a:close/>
                  </a:path>
                </a:pathLst>
              </a:custGeom>
              <a:solidFill>
                <a:srgbClr val="C45E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2" name="Freeform 127">
                <a:extLst>
                  <a:ext uri="{FF2B5EF4-FFF2-40B4-BE49-F238E27FC236}">
                    <a16:creationId xmlns:a16="http://schemas.microsoft.com/office/drawing/2014/main" id="{2D4BA7BB-316A-4C38-ACD9-1AFD01C41775}"/>
                  </a:ext>
                </a:extLst>
              </p:cNvPr>
              <p:cNvSpPr>
                <a:spLocks/>
              </p:cNvSpPr>
              <p:nvPr userDrawn="1"/>
            </p:nvSpPr>
            <p:spPr bwMode="auto">
              <a:xfrm>
                <a:off x="5444829" y="3384180"/>
                <a:ext cx="130287" cy="207958"/>
              </a:xfrm>
              <a:custGeom>
                <a:avLst/>
                <a:gdLst>
                  <a:gd name="T0" fmla="*/ 22 w 22"/>
                  <a:gd name="T1" fmla="*/ 11 h 35"/>
                  <a:gd name="T2" fmla="*/ 22 w 22"/>
                  <a:gd name="T3" fmla="*/ 35 h 35"/>
                  <a:gd name="T4" fmla="*/ 12 w 22"/>
                  <a:gd name="T5" fmla="*/ 35 h 35"/>
                  <a:gd name="T6" fmla="*/ 0 w 22"/>
                  <a:gd name="T7" fmla="*/ 23 h 35"/>
                  <a:gd name="T8" fmla="*/ 0 w 22"/>
                  <a:gd name="T9" fmla="*/ 0 h 35"/>
                  <a:gd name="T10" fmla="*/ 3 w 22"/>
                  <a:gd name="T11" fmla="*/ 0 h 35"/>
                  <a:gd name="T12" fmla="*/ 3 w 22"/>
                  <a:gd name="T13" fmla="*/ 11 h 35"/>
                  <a:gd name="T14" fmla="*/ 13 w 22"/>
                  <a:gd name="T15" fmla="*/ 11 h 35"/>
                  <a:gd name="T16" fmla="*/ 13 w 22"/>
                  <a:gd name="T17" fmla="*/ 0 h 35"/>
                  <a:gd name="T18" fmla="*/ 17 w 22"/>
                  <a:gd name="T19" fmla="*/ 0 h 35"/>
                  <a:gd name="T20" fmla="*/ 17 w 22"/>
                  <a:gd name="T21" fmla="*/ 11 h 35"/>
                  <a:gd name="T22" fmla="*/ 22 w 22"/>
                  <a:gd name="T23"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5">
                    <a:moveTo>
                      <a:pt x="22" y="11"/>
                    </a:moveTo>
                    <a:cubicBezTo>
                      <a:pt x="22" y="35"/>
                      <a:pt x="22" y="35"/>
                      <a:pt x="22" y="35"/>
                    </a:cubicBezTo>
                    <a:cubicBezTo>
                      <a:pt x="12" y="35"/>
                      <a:pt x="12" y="35"/>
                      <a:pt x="12" y="35"/>
                    </a:cubicBezTo>
                    <a:cubicBezTo>
                      <a:pt x="5" y="35"/>
                      <a:pt x="0" y="29"/>
                      <a:pt x="0" y="23"/>
                    </a:cubicBezTo>
                    <a:cubicBezTo>
                      <a:pt x="0" y="0"/>
                      <a:pt x="0" y="0"/>
                      <a:pt x="0" y="0"/>
                    </a:cubicBezTo>
                    <a:cubicBezTo>
                      <a:pt x="3" y="0"/>
                      <a:pt x="3" y="0"/>
                      <a:pt x="3" y="0"/>
                    </a:cubicBezTo>
                    <a:cubicBezTo>
                      <a:pt x="3" y="11"/>
                      <a:pt x="3" y="11"/>
                      <a:pt x="3" y="11"/>
                    </a:cubicBezTo>
                    <a:cubicBezTo>
                      <a:pt x="13" y="11"/>
                      <a:pt x="13" y="11"/>
                      <a:pt x="13" y="11"/>
                    </a:cubicBezTo>
                    <a:cubicBezTo>
                      <a:pt x="13" y="0"/>
                      <a:pt x="13" y="0"/>
                      <a:pt x="13" y="0"/>
                    </a:cubicBezTo>
                    <a:cubicBezTo>
                      <a:pt x="17" y="0"/>
                      <a:pt x="17" y="0"/>
                      <a:pt x="17" y="0"/>
                    </a:cubicBezTo>
                    <a:cubicBezTo>
                      <a:pt x="17" y="11"/>
                      <a:pt x="17" y="11"/>
                      <a:pt x="17" y="11"/>
                    </a:cubicBezTo>
                    <a:lnTo>
                      <a:pt x="22" y="11"/>
                    </a:lnTo>
                    <a:close/>
                  </a:path>
                </a:pathLst>
              </a:custGeom>
              <a:solidFill>
                <a:srgbClr val="A1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3" name="Freeform 128">
                <a:extLst>
                  <a:ext uri="{FF2B5EF4-FFF2-40B4-BE49-F238E27FC236}">
                    <a16:creationId xmlns:a16="http://schemas.microsoft.com/office/drawing/2014/main" id="{610C3136-E04F-47A4-9403-CF50EC4A88F5}"/>
                  </a:ext>
                </a:extLst>
              </p:cNvPr>
              <p:cNvSpPr>
                <a:spLocks/>
              </p:cNvSpPr>
              <p:nvPr userDrawn="1"/>
            </p:nvSpPr>
            <p:spPr bwMode="auto">
              <a:xfrm>
                <a:off x="5444829" y="3349103"/>
                <a:ext cx="230507" cy="42595"/>
              </a:xfrm>
              <a:custGeom>
                <a:avLst/>
                <a:gdLst>
                  <a:gd name="T0" fmla="*/ 33 w 39"/>
                  <a:gd name="T1" fmla="*/ 0 h 7"/>
                  <a:gd name="T2" fmla="*/ 5 w 39"/>
                  <a:gd name="T3" fmla="*/ 0 h 7"/>
                  <a:gd name="T4" fmla="*/ 0 w 39"/>
                  <a:gd name="T5" fmla="*/ 5 h 7"/>
                  <a:gd name="T6" fmla="*/ 0 w 39"/>
                  <a:gd name="T7" fmla="*/ 7 h 7"/>
                  <a:gd name="T8" fmla="*/ 39 w 39"/>
                  <a:gd name="T9" fmla="*/ 7 h 7"/>
                  <a:gd name="T10" fmla="*/ 39 w 39"/>
                  <a:gd name="T11" fmla="*/ 5 h 7"/>
                  <a:gd name="T12" fmla="*/ 33 w 3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9" h="7">
                    <a:moveTo>
                      <a:pt x="33" y="0"/>
                    </a:moveTo>
                    <a:cubicBezTo>
                      <a:pt x="5" y="0"/>
                      <a:pt x="5" y="0"/>
                      <a:pt x="5" y="0"/>
                    </a:cubicBezTo>
                    <a:cubicBezTo>
                      <a:pt x="2" y="0"/>
                      <a:pt x="0" y="2"/>
                      <a:pt x="0" y="5"/>
                    </a:cubicBezTo>
                    <a:cubicBezTo>
                      <a:pt x="0" y="7"/>
                      <a:pt x="0" y="7"/>
                      <a:pt x="0" y="7"/>
                    </a:cubicBezTo>
                    <a:cubicBezTo>
                      <a:pt x="39" y="7"/>
                      <a:pt x="39" y="7"/>
                      <a:pt x="39" y="7"/>
                    </a:cubicBezTo>
                    <a:cubicBezTo>
                      <a:pt x="39" y="5"/>
                      <a:pt x="39" y="5"/>
                      <a:pt x="39" y="5"/>
                    </a:cubicBezTo>
                    <a:cubicBezTo>
                      <a:pt x="39" y="2"/>
                      <a:pt x="36" y="0"/>
                      <a:pt x="33"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4" name="Freeform 129">
                <a:extLst>
                  <a:ext uri="{FF2B5EF4-FFF2-40B4-BE49-F238E27FC236}">
                    <a16:creationId xmlns:a16="http://schemas.microsoft.com/office/drawing/2014/main" id="{7D33FBA4-3F44-48B5-848B-8F9BD3AAD97A}"/>
                  </a:ext>
                </a:extLst>
              </p:cNvPr>
              <p:cNvSpPr>
                <a:spLocks/>
              </p:cNvSpPr>
              <p:nvPr userDrawn="1"/>
            </p:nvSpPr>
            <p:spPr bwMode="auto">
              <a:xfrm>
                <a:off x="5444829" y="4413942"/>
                <a:ext cx="230507" cy="207958"/>
              </a:xfrm>
              <a:custGeom>
                <a:avLst/>
                <a:gdLst>
                  <a:gd name="T0" fmla="*/ 39 w 39"/>
                  <a:gd name="T1" fmla="*/ 0 h 35"/>
                  <a:gd name="T2" fmla="*/ 39 w 39"/>
                  <a:gd name="T3" fmla="*/ 23 h 35"/>
                  <a:gd name="T4" fmla="*/ 26 w 39"/>
                  <a:gd name="T5" fmla="*/ 35 h 35"/>
                  <a:gd name="T6" fmla="*/ 12 w 39"/>
                  <a:gd name="T7" fmla="*/ 35 h 35"/>
                  <a:gd name="T8" fmla="*/ 0 w 39"/>
                  <a:gd name="T9" fmla="*/ 23 h 35"/>
                  <a:gd name="T10" fmla="*/ 0 w 39"/>
                  <a:gd name="T11" fmla="*/ 0 h 35"/>
                  <a:gd name="T12" fmla="*/ 3 w 39"/>
                  <a:gd name="T13" fmla="*/ 0 h 35"/>
                  <a:gd name="T14" fmla="*/ 3 w 39"/>
                  <a:gd name="T15" fmla="*/ 11 h 35"/>
                  <a:gd name="T16" fmla="*/ 13 w 39"/>
                  <a:gd name="T17" fmla="*/ 11 h 35"/>
                  <a:gd name="T18" fmla="*/ 13 w 39"/>
                  <a:gd name="T19" fmla="*/ 0 h 35"/>
                  <a:gd name="T20" fmla="*/ 17 w 39"/>
                  <a:gd name="T21" fmla="*/ 0 h 35"/>
                  <a:gd name="T22" fmla="*/ 17 w 39"/>
                  <a:gd name="T23" fmla="*/ 11 h 35"/>
                  <a:gd name="T24" fmla="*/ 35 w 39"/>
                  <a:gd name="T25" fmla="*/ 11 h 35"/>
                  <a:gd name="T26" fmla="*/ 35 w 39"/>
                  <a:gd name="T27" fmla="*/ 0 h 35"/>
                  <a:gd name="T28" fmla="*/ 39 w 39"/>
                  <a:gd name="T2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35">
                    <a:moveTo>
                      <a:pt x="39" y="0"/>
                    </a:moveTo>
                    <a:cubicBezTo>
                      <a:pt x="39" y="23"/>
                      <a:pt x="39" y="23"/>
                      <a:pt x="39" y="23"/>
                    </a:cubicBezTo>
                    <a:cubicBezTo>
                      <a:pt x="39" y="29"/>
                      <a:pt x="33" y="35"/>
                      <a:pt x="26" y="35"/>
                    </a:cubicBezTo>
                    <a:cubicBezTo>
                      <a:pt x="12" y="35"/>
                      <a:pt x="12" y="35"/>
                      <a:pt x="12" y="35"/>
                    </a:cubicBezTo>
                    <a:cubicBezTo>
                      <a:pt x="5" y="35"/>
                      <a:pt x="0" y="29"/>
                      <a:pt x="0" y="23"/>
                    </a:cubicBezTo>
                    <a:cubicBezTo>
                      <a:pt x="0" y="0"/>
                      <a:pt x="0" y="0"/>
                      <a:pt x="0" y="0"/>
                    </a:cubicBezTo>
                    <a:cubicBezTo>
                      <a:pt x="3" y="0"/>
                      <a:pt x="3" y="0"/>
                      <a:pt x="3" y="0"/>
                    </a:cubicBezTo>
                    <a:cubicBezTo>
                      <a:pt x="3" y="11"/>
                      <a:pt x="3" y="11"/>
                      <a:pt x="3" y="11"/>
                    </a:cubicBezTo>
                    <a:cubicBezTo>
                      <a:pt x="13" y="11"/>
                      <a:pt x="13" y="11"/>
                      <a:pt x="13" y="11"/>
                    </a:cubicBezTo>
                    <a:cubicBezTo>
                      <a:pt x="13" y="0"/>
                      <a:pt x="13" y="0"/>
                      <a:pt x="13" y="0"/>
                    </a:cubicBezTo>
                    <a:cubicBezTo>
                      <a:pt x="17" y="0"/>
                      <a:pt x="17" y="0"/>
                      <a:pt x="17" y="0"/>
                    </a:cubicBezTo>
                    <a:cubicBezTo>
                      <a:pt x="17" y="11"/>
                      <a:pt x="17" y="11"/>
                      <a:pt x="17" y="11"/>
                    </a:cubicBezTo>
                    <a:cubicBezTo>
                      <a:pt x="35" y="11"/>
                      <a:pt x="35" y="11"/>
                      <a:pt x="35" y="11"/>
                    </a:cubicBezTo>
                    <a:cubicBezTo>
                      <a:pt x="35" y="0"/>
                      <a:pt x="35" y="0"/>
                      <a:pt x="35" y="0"/>
                    </a:cubicBezTo>
                    <a:lnTo>
                      <a:pt x="39" y="0"/>
                    </a:lnTo>
                    <a:close/>
                  </a:path>
                </a:pathLst>
              </a:custGeom>
              <a:solidFill>
                <a:srgbClr val="A77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5" name="Freeform 130">
                <a:extLst>
                  <a:ext uri="{FF2B5EF4-FFF2-40B4-BE49-F238E27FC236}">
                    <a16:creationId xmlns:a16="http://schemas.microsoft.com/office/drawing/2014/main" id="{5310A6C4-C7E8-4AEC-90E1-7A1C0E9CFE38}"/>
                  </a:ext>
                </a:extLst>
              </p:cNvPr>
              <p:cNvSpPr>
                <a:spLocks/>
              </p:cNvSpPr>
              <p:nvPr userDrawn="1"/>
            </p:nvSpPr>
            <p:spPr bwMode="auto">
              <a:xfrm>
                <a:off x="5444829" y="4413942"/>
                <a:ext cx="130287" cy="207958"/>
              </a:xfrm>
              <a:custGeom>
                <a:avLst/>
                <a:gdLst>
                  <a:gd name="T0" fmla="*/ 22 w 22"/>
                  <a:gd name="T1" fmla="*/ 11 h 35"/>
                  <a:gd name="T2" fmla="*/ 22 w 22"/>
                  <a:gd name="T3" fmla="*/ 35 h 35"/>
                  <a:gd name="T4" fmla="*/ 12 w 22"/>
                  <a:gd name="T5" fmla="*/ 35 h 35"/>
                  <a:gd name="T6" fmla="*/ 0 w 22"/>
                  <a:gd name="T7" fmla="*/ 23 h 35"/>
                  <a:gd name="T8" fmla="*/ 0 w 22"/>
                  <a:gd name="T9" fmla="*/ 0 h 35"/>
                  <a:gd name="T10" fmla="*/ 3 w 22"/>
                  <a:gd name="T11" fmla="*/ 0 h 35"/>
                  <a:gd name="T12" fmla="*/ 3 w 22"/>
                  <a:gd name="T13" fmla="*/ 11 h 35"/>
                  <a:gd name="T14" fmla="*/ 13 w 22"/>
                  <a:gd name="T15" fmla="*/ 11 h 35"/>
                  <a:gd name="T16" fmla="*/ 13 w 22"/>
                  <a:gd name="T17" fmla="*/ 0 h 35"/>
                  <a:gd name="T18" fmla="*/ 17 w 22"/>
                  <a:gd name="T19" fmla="*/ 0 h 35"/>
                  <a:gd name="T20" fmla="*/ 17 w 22"/>
                  <a:gd name="T21" fmla="*/ 11 h 35"/>
                  <a:gd name="T22" fmla="*/ 22 w 22"/>
                  <a:gd name="T23"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5">
                    <a:moveTo>
                      <a:pt x="22" y="11"/>
                    </a:moveTo>
                    <a:cubicBezTo>
                      <a:pt x="22" y="35"/>
                      <a:pt x="22" y="35"/>
                      <a:pt x="22" y="35"/>
                    </a:cubicBezTo>
                    <a:cubicBezTo>
                      <a:pt x="12" y="35"/>
                      <a:pt x="12" y="35"/>
                      <a:pt x="12" y="35"/>
                    </a:cubicBezTo>
                    <a:cubicBezTo>
                      <a:pt x="5" y="35"/>
                      <a:pt x="0" y="29"/>
                      <a:pt x="0" y="23"/>
                    </a:cubicBezTo>
                    <a:cubicBezTo>
                      <a:pt x="0" y="0"/>
                      <a:pt x="0" y="0"/>
                      <a:pt x="0" y="0"/>
                    </a:cubicBezTo>
                    <a:cubicBezTo>
                      <a:pt x="3" y="0"/>
                      <a:pt x="3" y="0"/>
                      <a:pt x="3" y="0"/>
                    </a:cubicBezTo>
                    <a:cubicBezTo>
                      <a:pt x="3" y="11"/>
                      <a:pt x="3" y="11"/>
                      <a:pt x="3" y="11"/>
                    </a:cubicBezTo>
                    <a:cubicBezTo>
                      <a:pt x="13" y="11"/>
                      <a:pt x="13" y="11"/>
                      <a:pt x="13" y="11"/>
                    </a:cubicBezTo>
                    <a:cubicBezTo>
                      <a:pt x="13" y="0"/>
                      <a:pt x="13" y="0"/>
                      <a:pt x="13" y="0"/>
                    </a:cubicBezTo>
                    <a:cubicBezTo>
                      <a:pt x="17" y="0"/>
                      <a:pt x="17" y="0"/>
                      <a:pt x="17" y="0"/>
                    </a:cubicBezTo>
                    <a:cubicBezTo>
                      <a:pt x="17" y="11"/>
                      <a:pt x="17" y="11"/>
                      <a:pt x="17" y="11"/>
                    </a:cubicBezTo>
                    <a:lnTo>
                      <a:pt x="22" y="11"/>
                    </a:lnTo>
                    <a:close/>
                  </a:path>
                </a:pathLst>
              </a:custGeom>
              <a:solidFill>
                <a:srgbClr val="8159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6" name="Freeform 131">
                <a:extLst>
                  <a:ext uri="{FF2B5EF4-FFF2-40B4-BE49-F238E27FC236}">
                    <a16:creationId xmlns:a16="http://schemas.microsoft.com/office/drawing/2014/main" id="{07928E58-6E35-4616-8393-D32DAE62E195}"/>
                  </a:ext>
                </a:extLst>
              </p:cNvPr>
              <p:cNvSpPr>
                <a:spLocks/>
              </p:cNvSpPr>
              <p:nvPr userDrawn="1"/>
            </p:nvSpPr>
            <p:spPr bwMode="auto">
              <a:xfrm>
                <a:off x="5444829" y="4376360"/>
                <a:ext cx="230507" cy="42595"/>
              </a:xfrm>
              <a:custGeom>
                <a:avLst/>
                <a:gdLst>
                  <a:gd name="T0" fmla="*/ 33 w 39"/>
                  <a:gd name="T1" fmla="*/ 0 h 7"/>
                  <a:gd name="T2" fmla="*/ 5 w 39"/>
                  <a:gd name="T3" fmla="*/ 0 h 7"/>
                  <a:gd name="T4" fmla="*/ 0 w 39"/>
                  <a:gd name="T5" fmla="*/ 5 h 7"/>
                  <a:gd name="T6" fmla="*/ 0 w 39"/>
                  <a:gd name="T7" fmla="*/ 7 h 7"/>
                  <a:gd name="T8" fmla="*/ 39 w 39"/>
                  <a:gd name="T9" fmla="*/ 7 h 7"/>
                  <a:gd name="T10" fmla="*/ 39 w 39"/>
                  <a:gd name="T11" fmla="*/ 5 h 7"/>
                  <a:gd name="T12" fmla="*/ 33 w 3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9" h="7">
                    <a:moveTo>
                      <a:pt x="33" y="0"/>
                    </a:moveTo>
                    <a:cubicBezTo>
                      <a:pt x="5" y="0"/>
                      <a:pt x="5" y="0"/>
                      <a:pt x="5" y="0"/>
                    </a:cubicBezTo>
                    <a:cubicBezTo>
                      <a:pt x="2" y="0"/>
                      <a:pt x="0" y="2"/>
                      <a:pt x="0" y="5"/>
                    </a:cubicBezTo>
                    <a:cubicBezTo>
                      <a:pt x="0" y="7"/>
                      <a:pt x="0" y="7"/>
                      <a:pt x="0" y="7"/>
                    </a:cubicBezTo>
                    <a:cubicBezTo>
                      <a:pt x="39" y="7"/>
                      <a:pt x="39" y="7"/>
                      <a:pt x="39" y="7"/>
                    </a:cubicBezTo>
                    <a:cubicBezTo>
                      <a:pt x="39" y="5"/>
                      <a:pt x="39" y="5"/>
                      <a:pt x="39" y="5"/>
                    </a:cubicBezTo>
                    <a:cubicBezTo>
                      <a:pt x="39" y="2"/>
                      <a:pt x="36" y="0"/>
                      <a:pt x="33"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7" name="Freeform 132">
                <a:extLst>
                  <a:ext uri="{FF2B5EF4-FFF2-40B4-BE49-F238E27FC236}">
                    <a16:creationId xmlns:a16="http://schemas.microsoft.com/office/drawing/2014/main" id="{33AAB22D-CAD9-4954-9F0A-D184365E3E42}"/>
                  </a:ext>
                </a:extLst>
              </p:cNvPr>
              <p:cNvSpPr>
                <a:spLocks/>
              </p:cNvSpPr>
              <p:nvPr userDrawn="1"/>
            </p:nvSpPr>
            <p:spPr bwMode="auto">
              <a:xfrm>
                <a:off x="5830677" y="3539521"/>
                <a:ext cx="230507" cy="207958"/>
              </a:xfrm>
              <a:custGeom>
                <a:avLst/>
                <a:gdLst>
                  <a:gd name="T0" fmla="*/ 39 w 39"/>
                  <a:gd name="T1" fmla="*/ 0 h 35"/>
                  <a:gd name="T2" fmla="*/ 39 w 39"/>
                  <a:gd name="T3" fmla="*/ 23 h 35"/>
                  <a:gd name="T4" fmla="*/ 27 w 39"/>
                  <a:gd name="T5" fmla="*/ 35 h 35"/>
                  <a:gd name="T6" fmla="*/ 12 w 39"/>
                  <a:gd name="T7" fmla="*/ 35 h 35"/>
                  <a:gd name="T8" fmla="*/ 0 w 39"/>
                  <a:gd name="T9" fmla="*/ 23 h 35"/>
                  <a:gd name="T10" fmla="*/ 0 w 39"/>
                  <a:gd name="T11" fmla="*/ 0 h 35"/>
                  <a:gd name="T12" fmla="*/ 4 w 39"/>
                  <a:gd name="T13" fmla="*/ 0 h 35"/>
                  <a:gd name="T14" fmla="*/ 4 w 39"/>
                  <a:gd name="T15" fmla="*/ 12 h 35"/>
                  <a:gd name="T16" fmla="*/ 14 w 39"/>
                  <a:gd name="T17" fmla="*/ 12 h 35"/>
                  <a:gd name="T18" fmla="*/ 14 w 39"/>
                  <a:gd name="T19" fmla="*/ 0 h 35"/>
                  <a:gd name="T20" fmla="*/ 17 w 39"/>
                  <a:gd name="T21" fmla="*/ 0 h 35"/>
                  <a:gd name="T22" fmla="*/ 17 w 39"/>
                  <a:gd name="T23" fmla="*/ 12 h 35"/>
                  <a:gd name="T24" fmla="*/ 36 w 39"/>
                  <a:gd name="T25" fmla="*/ 12 h 35"/>
                  <a:gd name="T26" fmla="*/ 36 w 39"/>
                  <a:gd name="T27" fmla="*/ 0 h 35"/>
                  <a:gd name="T28" fmla="*/ 39 w 39"/>
                  <a:gd name="T2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35">
                    <a:moveTo>
                      <a:pt x="39" y="0"/>
                    </a:moveTo>
                    <a:cubicBezTo>
                      <a:pt x="39" y="23"/>
                      <a:pt x="39" y="23"/>
                      <a:pt x="39" y="23"/>
                    </a:cubicBezTo>
                    <a:cubicBezTo>
                      <a:pt x="39" y="30"/>
                      <a:pt x="34" y="35"/>
                      <a:pt x="27" y="35"/>
                    </a:cubicBezTo>
                    <a:cubicBezTo>
                      <a:pt x="12" y="35"/>
                      <a:pt x="12" y="35"/>
                      <a:pt x="12" y="35"/>
                    </a:cubicBezTo>
                    <a:cubicBezTo>
                      <a:pt x="6" y="35"/>
                      <a:pt x="0" y="30"/>
                      <a:pt x="0" y="23"/>
                    </a:cubicBezTo>
                    <a:cubicBezTo>
                      <a:pt x="0" y="0"/>
                      <a:pt x="0" y="0"/>
                      <a:pt x="0" y="0"/>
                    </a:cubicBezTo>
                    <a:cubicBezTo>
                      <a:pt x="4" y="0"/>
                      <a:pt x="4" y="0"/>
                      <a:pt x="4" y="0"/>
                    </a:cubicBezTo>
                    <a:cubicBezTo>
                      <a:pt x="4" y="12"/>
                      <a:pt x="4" y="12"/>
                      <a:pt x="4" y="12"/>
                    </a:cubicBezTo>
                    <a:cubicBezTo>
                      <a:pt x="14" y="12"/>
                      <a:pt x="14" y="12"/>
                      <a:pt x="14" y="12"/>
                    </a:cubicBezTo>
                    <a:cubicBezTo>
                      <a:pt x="14" y="0"/>
                      <a:pt x="14" y="0"/>
                      <a:pt x="14" y="0"/>
                    </a:cubicBezTo>
                    <a:cubicBezTo>
                      <a:pt x="17" y="0"/>
                      <a:pt x="17" y="0"/>
                      <a:pt x="17" y="0"/>
                    </a:cubicBezTo>
                    <a:cubicBezTo>
                      <a:pt x="17" y="12"/>
                      <a:pt x="17" y="12"/>
                      <a:pt x="17" y="12"/>
                    </a:cubicBezTo>
                    <a:cubicBezTo>
                      <a:pt x="36" y="12"/>
                      <a:pt x="36" y="12"/>
                      <a:pt x="36" y="12"/>
                    </a:cubicBezTo>
                    <a:cubicBezTo>
                      <a:pt x="36" y="0"/>
                      <a:pt x="36" y="0"/>
                      <a:pt x="36" y="0"/>
                    </a:cubicBezTo>
                    <a:lnTo>
                      <a:pt x="39" y="0"/>
                    </a:lnTo>
                    <a:close/>
                  </a:path>
                </a:pathLst>
              </a:custGeom>
              <a:solidFill>
                <a:srgbClr val="9DC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0" name="Freeform 133">
                <a:extLst>
                  <a:ext uri="{FF2B5EF4-FFF2-40B4-BE49-F238E27FC236}">
                    <a16:creationId xmlns:a16="http://schemas.microsoft.com/office/drawing/2014/main" id="{B6D266A8-A173-4F43-B75D-E009B819EA33}"/>
                  </a:ext>
                </a:extLst>
              </p:cNvPr>
              <p:cNvSpPr>
                <a:spLocks/>
              </p:cNvSpPr>
              <p:nvPr userDrawn="1"/>
            </p:nvSpPr>
            <p:spPr bwMode="auto">
              <a:xfrm>
                <a:off x="5830677" y="3539521"/>
                <a:ext cx="130287" cy="207958"/>
              </a:xfrm>
              <a:custGeom>
                <a:avLst/>
                <a:gdLst>
                  <a:gd name="T0" fmla="*/ 22 w 22"/>
                  <a:gd name="T1" fmla="*/ 12 h 35"/>
                  <a:gd name="T2" fmla="*/ 22 w 22"/>
                  <a:gd name="T3" fmla="*/ 35 h 35"/>
                  <a:gd name="T4" fmla="*/ 12 w 22"/>
                  <a:gd name="T5" fmla="*/ 35 h 35"/>
                  <a:gd name="T6" fmla="*/ 0 w 22"/>
                  <a:gd name="T7" fmla="*/ 23 h 35"/>
                  <a:gd name="T8" fmla="*/ 0 w 22"/>
                  <a:gd name="T9" fmla="*/ 0 h 35"/>
                  <a:gd name="T10" fmla="*/ 4 w 22"/>
                  <a:gd name="T11" fmla="*/ 0 h 35"/>
                  <a:gd name="T12" fmla="*/ 4 w 22"/>
                  <a:gd name="T13" fmla="*/ 12 h 35"/>
                  <a:gd name="T14" fmla="*/ 14 w 22"/>
                  <a:gd name="T15" fmla="*/ 12 h 35"/>
                  <a:gd name="T16" fmla="*/ 14 w 22"/>
                  <a:gd name="T17" fmla="*/ 0 h 35"/>
                  <a:gd name="T18" fmla="*/ 17 w 22"/>
                  <a:gd name="T19" fmla="*/ 0 h 35"/>
                  <a:gd name="T20" fmla="*/ 17 w 22"/>
                  <a:gd name="T21" fmla="*/ 12 h 35"/>
                  <a:gd name="T22" fmla="*/ 22 w 22"/>
                  <a:gd name="T23"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5">
                    <a:moveTo>
                      <a:pt x="22" y="12"/>
                    </a:moveTo>
                    <a:cubicBezTo>
                      <a:pt x="22" y="35"/>
                      <a:pt x="22" y="35"/>
                      <a:pt x="22" y="35"/>
                    </a:cubicBezTo>
                    <a:cubicBezTo>
                      <a:pt x="12" y="35"/>
                      <a:pt x="12" y="35"/>
                      <a:pt x="12" y="35"/>
                    </a:cubicBezTo>
                    <a:cubicBezTo>
                      <a:pt x="6" y="35"/>
                      <a:pt x="0" y="30"/>
                      <a:pt x="0" y="23"/>
                    </a:cubicBezTo>
                    <a:cubicBezTo>
                      <a:pt x="0" y="0"/>
                      <a:pt x="0" y="0"/>
                      <a:pt x="0" y="0"/>
                    </a:cubicBezTo>
                    <a:cubicBezTo>
                      <a:pt x="4" y="0"/>
                      <a:pt x="4" y="0"/>
                      <a:pt x="4" y="0"/>
                    </a:cubicBezTo>
                    <a:cubicBezTo>
                      <a:pt x="4" y="12"/>
                      <a:pt x="4" y="12"/>
                      <a:pt x="4" y="12"/>
                    </a:cubicBezTo>
                    <a:cubicBezTo>
                      <a:pt x="14" y="12"/>
                      <a:pt x="14" y="12"/>
                      <a:pt x="14" y="12"/>
                    </a:cubicBezTo>
                    <a:cubicBezTo>
                      <a:pt x="14" y="0"/>
                      <a:pt x="14" y="0"/>
                      <a:pt x="14" y="0"/>
                    </a:cubicBezTo>
                    <a:cubicBezTo>
                      <a:pt x="17" y="0"/>
                      <a:pt x="17" y="0"/>
                      <a:pt x="17" y="0"/>
                    </a:cubicBezTo>
                    <a:cubicBezTo>
                      <a:pt x="17" y="12"/>
                      <a:pt x="17" y="12"/>
                      <a:pt x="17" y="12"/>
                    </a:cubicBezTo>
                    <a:lnTo>
                      <a:pt x="22" y="12"/>
                    </a:lnTo>
                    <a:close/>
                  </a:path>
                </a:pathLst>
              </a:custGeom>
              <a:solidFill>
                <a:srgbClr val="7591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1" name="Freeform 134">
                <a:extLst>
                  <a:ext uri="{FF2B5EF4-FFF2-40B4-BE49-F238E27FC236}">
                    <a16:creationId xmlns:a16="http://schemas.microsoft.com/office/drawing/2014/main" id="{130B45D5-8BBB-4A98-99F9-27C41DC0DFFF}"/>
                  </a:ext>
                </a:extLst>
              </p:cNvPr>
              <p:cNvSpPr>
                <a:spLocks/>
              </p:cNvSpPr>
              <p:nvPr userDrawn="1"/>
            </p:nvSpPr>
            <p:spPr bwMode="auto">
              <a:xfrm>
                <a:off x="5830677" y="3504445"/>
                <a:ext cx="230507" cy="47605"/>
              </a:xfrm>
              <a:custGeom>
                <a:avLst/>
                <a:gdLst>
                  <a:gd name="T0" fmla="*/ 34 w 39"/>
                  <a:gd name="T1" fmla="*/ 0 h 8"/>
                  <a:gd name="T2" fmla="*/ 5 w 39"/>
                  <a:gd name="T3" fmla="*/ 0 h 8"/>
                  <a:gd name="T4" fmla="*/ 0 w 39"/>
                  <a:gd name="T5" fmla="*/ 5 h 8"/>
                  <a:gd name="T6" fmla="*/ 0 w 39"/>
                  <a:gd name="T7" fmla="*/ 8 h 8"/>
                  <a:gd name="T8" fmla="*/ 39 w 39"/>
                  <a:gd name="T9" fmla="*/ 8 h 8"/>
                  <a:gd name="T10" fmla="*/ 39 w 39"/>
                  <a:gd name="T11" fmla="*/ 5 h 8"/>
                  <a:gd name="T12" fmla="*/ 34 w 3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9" h="8">
                    <a:moveTo>
                      <a:pt x="34" y="0"/>
                    </a:moveTo>
                    <a:cubicBezTo>
                      <a:pt x="5" y="0"/>
                      <a:pt x="5" y="0"/>
                      <a:pt x="5" y="0"/>
                    </a:cubicBezTo>
                    <a:cubicBezTo>
                      <a:pt x="2" y="0"/>
                      <a:pt x="0" y="2"/>
                      <a:pt x="0" y="5"/>
                    </a:cubicBezTo>
                    <a:cubicBezTo>
                      <a:pt x="0" y="8"/>
                      <a:pt x="0" y="8"/>
                      <a:pt x="0" y="8"/>
                    </a:cubicBezTo>
                    <a:cubicBezTo>
                      <a:pt x="39" y="8"/>
                      <a:pt x="39" y="8"/>
                      <a:pt x="39" y="8"/>
                    </a:cubicBezTo>
                    <a:cubicBezTo>
                      <a:pt x="39" y="5"/>
                      <a:pt x="39" y="5"/>
                      <a:pt x="39" y="5"/>
                    </a:cubicBezTo>
                    <a:cubicBezTo>
                      <a:pt x="39" y="2"/>
                      <a:pt x="37" y="0"/>
                      <a:pt x="34"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2" name="Freeform 135">
                <a:extLst>
                  <a:ext uri="{FF2B5EF4-FFF2-40B4-BE49-F238E27FC236}">
                    <a16:creationId xmlns:a16="http://schemas.microsoft.com/office/drawing/2014/main" id="{36CEDF03-BAC9-49E6-8D18-8949F5901AEA}"/>
                  </a:ext>
                </a:extLst>
              </p:cNvPr>
              <p:cNvSpPr>
                <a:spLocks/>
              </p:cNvSpPr>
              <p:nvPr userDrawn="1"/>
            </p:nvSpPr>
            <p:spPr bwMode="auto">
              <a:xfrm>
                <a:off x="5071509" y="4258601"/>
                <a:ext cx="225495" cy="207958"/>
              </a:xfrm>
              <a:custGeom>
                <a:avLst/>
                <a:gdLst>
                  <a:gd name="T0" fmla="*/ 38 w 38"/>
                  <a:gd name="T1" fmla="*/ 0 h 35"/>
                  <a:gd name="T2" fmla="*/ 38 w 38"/>
                  <a:gd name="T3" fmla="*/ 23 h 35"/>
                  <a:gd name="T4" fmla="*/ 26 w 38"/>
                  <a:gd name="T5" fmla="*/ 35 h 35"/>
                  <a:gd name="T6" fmla="*/ 12 w 38"/>
                  <a:gd name="T7" fmla="*/ 35 h 35"/>
                  <a:gd name="T8" fmla="*/ 0 w 38"/>
                  <a:gd name="T9" fmla="*/ 23 h 35"/>
                  <a:gd name="T10" fmla="*/ 0 w 38"/>
                  <a:gd name="T11" fmla="*/ 0 h 35"/>
                  <a:gd name="T12" fmla="*/ 3 w 38"/>
                  <a:gd name="T13" fmla="*/ 0 h 35"/>
                  <a:gd name="T14" fmla="*/ 3 w 38"/>
                  <a:gd name="T15" fmla="*/ 12 h 35"/>
                  <a:gd name="T16" fmla="*/ 13 w 38"/>
                  <a:gd name="T17" fmla="*/ 12 h 35"/>
                  <a:gd name="T18" fmla="*/ 13 w 38"/>
                  <a:gd name="T19" fmla="*/ 0 h 35"/>
                  <a:gd name="T20" fmla="*/ 17 w 38"/>
                  <a:gd name="T21" fmla="*/ 0 h 35"/>
                  <a:gd name="T22" fmla="*/ 17 w 38"/>
                  <a:gd name="T23" fmla="*/ 12 h 35"/>
                  <a:gd name="T24" fmla="*/ 35 w 38"/>
                  <a:gd name="T25" fmla="*/ 12 h 35"/>
                  <a:gd name="T26" fmla="*/ 35 w 38"/>
                  <a:gd name="T27" fmla="*/ 0 h 35"/>
                  <a:gd name="T28" fmla="*/ 38 w 38"/>
                  <a:gd name="T2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35">
                    <a:moveTo>
                      <a:pt x="38" y="0"/>
                    </a:moveTo>
                    <a:cubicBezTo>
                      <a:pt x="38" y="23"/>
                      <a:pt x="38" y="23"/>
                      <a:pt x="38" y="23"/>
                    </a:cubicBezTo>
                    <a:cubicBezTo>
                      <a:pt x="38" y="30"/>
                      <a:pt x="33" y="35"/>
                      <a:pt x="26" y="35"/>
                    </a:cubicBezTo>
                    <a:cubicBezTo>
                      <a:pt x="12" y="35"/>
                      <a:pt x="12" y="35"/>
                      <a:pt x="12" y="35"/>
                    </a:cubicBezTo>
                    <a:cubicBezTo>
                      <a:pt x="5" y="35"/>
                      <a:pt x="0" y="30"/>
                      <a:pt x="0" y="23"/>
                    </a:cubicBezTo>
                    <a:cubicBezTo>
                      <a:pt x="0" y="0"/>
                      <a:pt x="0" y="0"/>
                      <a:pt x="0" y="0"/>
                    </a:cubicBezTo>
                    <a:cubicBezTo>
                      <a:pt x="3" y="0"/>
                      <a:pt x="3" y="0"/>
                      <a:pt x="3" y="0"/>
                    </a:cubicBezTo>
                    <a:cubicBezTo>
                      <a:pt x="3" y="12"/>
                      <a:pt x="3" y="12"/>
                      <a:pt x="3" y="12"/>
                    </a:cubicBezTo>
                    <a:cubicBezTo>
                      <a:pt x="13" y="12"/>
                      <a:pt x="13" y="12"/>
                      <a:pt x="13" y="12"/>
                    </a:cubicBezTo>
                    <a:cubicBezTo>
                      <a:pt x="13" y="0"/>
                      <a:pt x="13" y="0"/>
                      <a:pt x="13" y="0"/>
                    </a:cubicBezTo>
                    <a:cubicBezTo>
                      <a:pt x="17" y="0"/>
                      <a:pt x="17" y="0"/>
                      <a:pt x="17" y="0"/>
                    </a:cubicBezTo>
                    <a:cubicBezTo>
                      <a:pt x="17" y="12"/>
                      <a:pt x="17" y="12"/>
                      <a:pt x="17" y="12"/>
                    </a:cubicBezTo>
                    <a:cubicBezTo>
                      <a:pt x="35" y="12"/>
                      <a:pt x="35" y="12"/>
                      <a:pt x="35" y="12"/>
                    </a:cubicBezTo>
                    <a:cubicBezTo>
                      <a:pt x="35" y="0"/>
                      <a:pt x="35" y="0"/>
                      <a:pt x="35" y="0"/>
                    </a:cubicBezTo>
                    <a:lnTo>
                      <a:pt x="38" y="0"/>
                    </a:lnTo>
                    <a:close/>
                  </a:path>
                </a:pathLst>
              </a:custGeom>
              <a:solidFill>
                <a:srgbClr val="C45E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3" name="Freeform 136">
                <a:extLst>
                  <a:ext uri="{FF2B5EF4-FFF2-40B4-BE49-F238E27FC236}">
                    <a16:creationId xmlns:a16="http://schemas.microsoft.com/office/drawing/2014/main" id="{B12B928A-2888-4335-BC97-957FBC20E84F}"/>
                  </a:ext>
                </a:extLst>
              </p:cNvPr>
              <p:cNvSpPr>
                <a:spLocks/>
              </p:cNvSpPr>
              <p:nvPr userDrawn="1"/>
            </p:nvSpPr>
            <p:spPr bwMode="auto">
              <a:xfrm>
                <a:off x="5071509" y="4258601"/>
                <a:ext cx="130287" cy="207958"/>
              </a:xfrm>
              <a:custGeom>
                <a:avLst/>
                <a:gdLst>
                  <a:gd name="T0" fmla="*/ 22 w 22"/>
                  <a:gd name="T1" fmla="*/ 12 h 35"/>
                  <a:gd name="T2" fmla="*/ 22 w 22"/>
                  <a:gd name="T3" fmla="*/ 35 h 35"/>
                  <a:gd name="T4" fmla="*/ 12 w 22"/>
                  <a:gd name="T5" fmla="*/ 35 h 35"/>
                  <a:gd name="T6" fmla="*/ 0 w 22"/>
                  <a:gd name="T7" fmla="*/ 23 h 35"/>
                  <a:gd name="T8" fmla="*/ 0 w 22"/>
                  <a:gd name="T9" fmla="*/ 0 h 35"/>
                  <a:gd name="T10" fmla="*/ 3 w 22"/>
                  <a:gd name="T11" fmla="*/ 0 h 35"/>
                  <a:gd name="T12" fmla="*/ 3 w 22"/>
                  <a:gd name="T13" fmla="*/ 12 h 35"/>
                  <a:gd name="T14" fmla="*/ 13 w 22"/>
                  <a:gd name="T15" fmla="*/ 12 h 35"/>
                  <a:gd name="T16" fmla="*/ 13 w 22"/>
                  <a:gd name="T17" fmla="*/ 0 h 35"/>
                  <a:gd name="T18" fmla="*/ 17 w 22"/>
                  <a:gd name="T19" fmla="*/ 0 h 35"/>
                  <a:gd name="T20" fmla="*/ 17 w 22"/>
                  <a:gd name="T21" fmla="*/ 12 h 35"/>
                  <a:gd name="T22" fmla="*/ 22 w 22"/>
                  <a:gd name="T23"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5">
                    <a:moveTo>
                      <a:pt x="22" y="12"/>
                    </a:moveTo>
                    <a:cubicBezTo>
                      <a:pt x="22" y="35"/>
                      <a:pt x="22" y="35"/>
                      <a:pt x="22" y="35"/>
                    </a:cubicBezTo>
                    <a:cubicBezTo>
                      <a:pt x="12" y="35"/>
                      <a:pt x="12" y="35"/>
                      <a:pt x="12" y="35"/>
                    </a:cubicBezTo>
                    <a:cubicBezTo>
                      <a:pt x="5" y="35"/>
                      <a:pt x="0" y="30"/>
                      <a:pt x="0" y="23"/>
                    </a:cubicBezTo>
                    <a:cubicBezTo>
                      <a:pt x="0" y="0"/>
                      <a:pt x="0" y="0"/>
                      <a:pt x="0" y="0"/>
                    </a:cubicBezTo>
                    <a:cubicBezTo>
                      <a:pt x="3" y="0"/>
                      <a:pt x="3" y="0"/>
                      <a:pt x="3" y="0"/>
                    </a:cubicBezTo>
                    <a:cubicBezTo>
                      <a:pt x="3" y="12"/>
                      <a:pt x="3" y="12"/>
                      <a:pt x="3" y="12"/>
                    </a:cubicBezTo>
                    <a:cubicBezTo>
                      <a:pt x="13" y="12"/>
                      <a:pt x="13" y="12"/>
                      <a:pt x="13" y="12"/>
                    </a:cubicBezTo>
                    <a:cubicBezTo>
                      <a:pt x="13" y="0"/>
                      <a:pt x="13" y="0"/>
                      <a:pt x="13" y="0"/>
                    </a:cubicBezTo>
                    <a:cubicBezTo>
                      <a:pt x="17" y="0"/>
                      <a:pt x="17" y="0"/>
                      <a:pt x="17" y="0"/>
                    </a:cubicBezTo>
                    <a:cubicBezTo>
                      <a:pt x="17" y="12"/>
                      <a:pt x="17" y="12"/>
                      <a:pt x="17" y="12"/>
                    </a:cubicBezTo>
                    <a:lnTo>
                      <a:pt x="22" y="12"/>
                    </a:lnTo>
                    <a:close/>
                  </a:path>
                </a:pathLst>
              </a:custGeom>
              <a:solidFill>
                <a:srgbClr val="A1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4" name="Freeform 137">
                <a:extLst>
                  <a:ext uri="{FF2B5EF4-FFF2-40B4-BE49-F238E27FC236}">
                    <a16:creationId xmlns:a16="http://schemas.microsoft.com/office/drawing/2014/main" id="{6DCC913D-F24B-478C-A4FA-55490A742E84}"/>
                  </a:ext>
                </a:extLst>
              </p:cNvPr>
              <p:cNvSpPr>
                <a:spLocks/>
              </p:cNvSpPr>
              <p:nvPr userDrawn="1"/>
            </p:nvSpPr>
            <p:spPr bwMode="auto">
              <a:xfrm>
                <a:off x="5071509" y="4223524"/>
                <a:ext cx="225495" cy="40088"/>
              </a:xfrm>
              <a:custGeom>
                <a:avLst/>
                <a:gdLst>
                  <a:gd name="T0" fmla="*/ 33 w 38"/>
                  <a:gd name="T1" fmla="*/ 0 h 7"/>
                  <a:gd name="T2" fmla="*/ 5 w 38"/>
                  <a:gd name="T3" fmla="*/ 0 h 7"/>
                  <a:gd name="T4" fmla="*/ 0 w 38"/>
                  <a:gd name="T5" fmla="*/ 5 h 7"/>
                  <a:gd name="T6" fmla="*/ 0 w 38"/>
                  <a:gd name="T7" fmla="*/ 7 h 7"/>
                  <a:gd name="T8" fmla="*/ 38 w 38"/>
                  <a:gd name="T9" fmla="*/ 7 h 7"/>
                  <a:gd name="T10" fmla="*/ 38 w 38"/>
                  <a:gd name="T11" fmla="*/ 5 h 7"/>
                  <a:gd name="T12" fmla="*/ 33 w 3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8" h="7">
                    <a:moveTo>
                      <a:pt x="33" y="0"/>
                    </a:moveTo>
                    <a:cubicBezTo>
                      <a:pt x="5" y="0"/>
                      <a:pt x="5" y="0"/>
                      <a:pt x="5" y="0"/>
                    </a:cubicBezTo>
                    <a:cubicBezTo>
                      <a:pt x="2" y="0"/>
                      <a:pt x="0" y="2"/>
                      <a:pt x="0" y="5"/>
                    </a:cubicBezTo>
                    <a:cubicBezTo>
                      <a:pt x="0" y="7"/>
                      <a:pt x="0" y="7"/>
                      <a:pt x="0" y="7"/>
                    </a:cubicBezTo>
                    <a:cubicBezTo>
                      <a:pt x="38" y="7"/>
                      <a:pt x="38" y="7"/>
                      <a:pt x="38" y="7"/>
                    </a:cubicBezTo>
                    <a:cubicBezTo>
                      <a:pt x="38" y="5"/>
                      <a:pt x="38" y="5"/>
                      <a:pt x="38" y="5"/>
                    </a:cubicBezTo>
                    <a:cubicBezTo>
                      <a:pt x="38" y="2"/>
                      <a:pt x="36" y="0"/>
                      <a:pt x="33"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5" name="Freeform 138">
                <a:extLst>
                  <a:ext uri="{FF2B5EF4-FFF2-40B4-BE49-F238E27FC236}">
                    <a16:creationId xmlns:a16="http://schemas.microsoft.com/office/drawing/2014/main" id="{F807F0A5-FC4C-4D32-95EA-449A7C45FD16}"/>
                  </a:ext>
                </a:extLst>
              </p:cNvPr>
              <p:cNvSpPr>
                <a:spLocks/>
              </p:cNvSpPr>
              <p:nvPr userDrawn="1"/>
            </p:nvSpPr>
            <p:spPr bwMode="auto">
              <a:xfrm>
                <a:off x="5071509" y="3539521"/>
                <a:ext cx="225495" cy="207958"/>
              </a:xfrm>
              <a:custGeom>
                <a:avLst/>
                <a:gdLst>
                  <a:gd name="T0" fmla="*/ 38 w 38"/>
                  <a:gd name="T1" fmla="*/ 0 h 35"/>
                  <a:gd name="T2" fmla="*/ 38 w 38"/>
                  <a:gd name="T3" fmla="*/ 23 h 35"/>
                  <a:gd name="T4" fmla="*/ 26 w 38"/>
                  <a:gd name="T5" fmla="*/ 35 h 35"/>
                  <a:gd name="T6" fmla="*/ 12 w 38"/>
                  <a:gd name="T7" fmla="*/ 35 h 35"/>
                  <a:gd name="T8" fmla="*/ 0 w 38"/>
                  <a:gd name="T9" fmla="*/ 23 h 35"/>
                  <a:gd name="T10" fmla="*/ 0 w 38"/>
                  <a:gd name="T11" fmla="*/ 0 h 35"/>
                  <a:gd name="T12" fmla="*/ 3 w 38"/>
                  <a:gd name="T13" fmla="*/ 0 h 35"/>
                  <a:gd name="T14" fmla="*/ 3 w 38"/>
                  <a:gd name="T15" fmla="*/ 12 h 35"/>
                  <a:gd name="T16" fmla="*/ 13 w 38"/>
                  <a:gd name="T17" fmla="*/ 12 h 35"/>
                  <a:gd name="T18" fmla="*/ 13 w 38"/>
                  <a:gd name="T19" fmla="*/ 0 h 35"/>
                  <a:gd name="T20" fmla="*/ 17 w 38"/>
                  <a:gd name="T21" fmla="*/ 0 h 35"/>
                  <a:gd name="T22" fmla="*/ 17 w 38"/>
                  <a:gd name="T23" fmla="*/ 12 h 35"/>
                  <a:gd name="T24" fmla="*/ 35 w 38"/>
                  <a:gd name="T25" fmla="*/ 12 h 35"/>
                  <a:gd name="T26" fmla="*/ 35 w 38"/>
                  <a:gd name="T27" fmla="*/ 0 h 35"/>
                  <a:gd name="T28" fmla="*/ 38 w 38"/>
                  <a:gd name="T2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35">
                    <a:moveTo>
                      <a:pt x="38" y="0"/>
                    </a:moveTo>
                    <a:cubicBezTo>
                      <a:pt x="38" y="23"/>
                      <a:pt x="38" y="23"/>
                      <a:pt x="38" y="23"/>
                    </a:cubicBezTo>
                    <a:cubicBezTo>
                      <a:pt x="38" y="30"/>
                      <a:pt x="33" y="35"/>
                      <a:pt x="26" y="35"/>
                    </a:cubicBezTo>
                    <a:cubicBezTo>
                      <a:pt x="12" y="35"/>
                      <a:pt x="12" y="35"/>
                      <a:pt x="12" y="35"/>
                    </a:cubicBezTo>
                    <a:cubicBezTo>
                      <a:pt x="5" y="35"/>
                      <a:pt x="0" y="30"/>
                      <a:pt x="0" y="23"/>
                    </a:cubicBezTo>
                    <a:cubicBezTo>
                      <a:pt x="0" y="0"/>
                      <a:pt x="0" y="0"/>
                      <a:pt x="0" y="0"/>
                    </a:cubicBezTo>
                    <a:cubicBezTo>
                      <a:pt x="3" y="0"/>
                      <a:pt x="3" y="0"/>
                      <a:pt x="3" y="0"/>
                    </a:cubicBezTo>
                    <a:cubicBezTo>
                      <a:pt x="3" y="12"/>
                      <a:pt x="3" y="12"/>
                      <a:pt x="3" y="12"/>
                    </a:cubicBezTo>
                    <a:cubicBezTo>
                      <a:pt x="13" y="12"/>
                      <a:pt x="13" y="12"/>
                      <a:pt x="13" y="12"/>
                    </a:cubicBezTo>
                    <a:cubicBezTo>
                      <a:pt x="13" y="0"/>
                      <a:pt x="13" y="0"/>
                      <a:pt x="13" y="0"/>
                    </a:cubicBezTo>
                    <a:cubicBezTo>
                      <a:pt x="17" y="0"/>
                      <a:pt x="17" y="0"/>
                      <a:pt x="17" y="0"/>
                    </a:cubicBezTo>
                    <a:cubicBezTo>
                      <a:pt x="17" y="12"/>
                      <a:pt x="17" y="12"/>
                      <a:pt x="17" y="12"/>
                    </a:cubicBezTo>
                    <a:cubicBezTo>
                      <a:pt x="35" y="12"/>
                      <a:pt x="35" y="12"/>
                      <a:pt x="35" y="12"/>
                    </a:cubicBezTo>
                    <a:cubicBezTo>
                      <a:pt x="35" y="0"/>
                      <a:pt x="35" y="0"/>
                      <a:pt x="35" y="0"/>
                    </a:cubicBezTo>
                    <a:lnTo>
                      <a:pt x="38" y="0"/>
                    </a:lnTo>
                    <a:close/>
                  </a:path>
                </a:pathLst>
              </a:custGeom>
              <a:solidFill>
                <a:srgbClr val="DBBF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6" name="Freeform 139">
                <a:extLst>
                  <a:ext uri="{FF2B5EF4-FFF2-40B4-BE49-F238E27FC236}">
                    <a16:creationId xmlns:a16="http://schemas.microsoft.com/office/drawing/2014/main" id="{69F88CD8-2AE1-4C76-990D-A199B01273B6}"/>
                  </a:ext>
                </a:extLst>
              </p:cNvPr>
              <p:cNvSpPr>
                <a:spLocks/>
              </p:cNvSpPr>
              <p:nvPr userDrawn="1"/>
            </p:nvSpPr>
            <p:spPr bwMode="auto">
              <a:xfrm>
                <a:off x="5071509" y="3539521"/>
                <a:ext cx="130287" cy="207958"/>
              </a:xfrm>
              <a:custGeom>
                <a:avLst/>
                <a:gdLst>
                  <a:gd name="T0" fmla="*/ 22 w 22"/>
                  <a:gd name="T1" fmla="*/ 12 h 35"/>
                  <a:gd name="T2" fmla="*/ 22 w 22"/>
                  <a:gd name="T3" fmla="*/ 35 h 35"/>
                  <a:gd name="T4" fmla="*/ 12 w 22"/>
                  <a:gd name="T5" fmla="*/ 35 h 35"/>
                  <a:gd name="T6" fmla="*/ 0 w 22"/>
                  <a:gd name="T7" fmla="*/ 23 h 35"/>
                  <a:gd name="T8" fmla="*/ 0 w 22"/>
                  <a:gd name="T9" fmla="*/ 0 h 35"/>
                  <a:gd name="T10" fmla="*/ 3 w 22"/>
                  <a:gd name="T11" fmla="*/ 0 h 35"/>
                  <a:gd name="T12" fmla="*/ 3 w 22"/>
                  <a:gd name="T13" fmla="*/ 12 h 35"/>
                  <a:gd name="T14" fmla="*/ 13 w 22"/>
                  <a:gd name="T15" fmla="*/ 12 h 35"/>
                  <a:gd name="T16" fmla="*/ 13 w 22"/>
                  <a:gd name="T17" fmla="*/ 0 h 35"/>
                  <a:gd name="T18" fmla="*/ 17 w 22"/>
                  <a:gd name="T19" fmla="*/ 0 h 35"/>
                  <a:gd name="T20" fmla="*/ 17 w 22"/>
                  <a:gd name="T21" fmla="*/ 12 h 35"/>
                  <a:gd name="T22" fmla="*/ 22 w 22"/>
                  <a:gd name="T23"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5">
                    <a:moveTo>
                      <a:pt x="22" y="12"/>
                    </a:moveTo>
                    <a:cubicBezTo>
                      <a:pt x="22" y="35"/>
                      <a:pt x="22" y="35"/>
                      <a:pt x="22" y="35"/>
                    </a:cubicBezTo>
                    <a:cubicBezTo>
                      <a:pt x="12" y="35"/>
                      <a:pt x="12" y="35"/>
                      <a:pt x="12" y="35"/>
                    </a:cubicBezTo>
                    <a:cubicBezTo>
                      <a:pt x="5" y="35"/>
                      <a:pt x="0" y="30"/>
                      <a:pt x="0" y="23"/>
                    </a:cubicBezTo>
                    <a:cubicBezTo>
                      <a:pt x="0" y="0"/>
                      <a:pt x="0" y="0"/>
                      <a:pt x="0" y="0"/>
                    </a:cubicBezTo>
                    <a:cubicBezTo>
                      <a:pt x="3" y="0"/>
                      <a:pt x="3" y="0"/>
                      <a:pt x="3" y="0"/>
                    </a:cubicBezTo>
                    <a:cubicBezTo>
                      <a:pt x="3" y="12"/>
                      <a:pt x="3" y="12"/>
                      <a:pt x="3" y="12"/>
                    </a:cubicBezTo>
                    <a:cubicBezTo>
                      <a:pt x="13" y="12"/>
                      <a:pt x="13" y="12"/>
                      <a:pt x="13" y="12"/>
                    </a:cubicBezTo>
                    <a:cubicBezTo>
                      <a:pt x="13" y="0"/>
                      <a:pt x="13" y="0"/>
                      <a:pt x="13" y="0"/>
                    </a:cubicBezTo>
                    <a:cubicBezTo>
                      <a:pt x="17" y="0"/>
                      <a:pt x="17" y="0"/>
                      <a:pt x="17" y="0"/>
                    </a:cubicBezTo>
                    <a:cubicBezTo>
                      <a:pt x="17" y="12"/>
                      <a:pt x="17" y="12"/>
                      <a:pt x="17" y="12"/>
                    </a:cubicBezTo>
                    <a:lnTo>
                      <a:pt x="22" y="12"/>
                    </a:lnTo>
                    <a:close/>
                  </a:path>
                </a:pathLst>
              </a:custGeom>
              <a:solidFill>
                <a:srgbClr val="B099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7" name="Freeform 140">
                <a:extLst>
                  <a:ext uri="{FF2B5EF4-FFF2-40B4-BE49-F238E27FC236}">
                    <a16:creationId xmlns:a16="http://schemas.microsoft.com/office/drawing/2014/main" id="{0072A0AA-CCCE-4BAA-9354-A69D3D396598}"/>
                  </a:ext>
                </a:extLst>
              </p:cNvPr>
              <p:cNvSpPr>
                <a:spLocks/>
              </p:cNvSpPr>
              <p:nvPr userDrawn="1"/>
            </p:nvSpPr>
            <p:spPr bwMode="auto">
              <a:xfrm>
                <a:off x="5071509" y="3504445"/>
                <a:ext cx="225495" cy="47605"/>
              </a:xfrm>
              <a:custGeom>
                <a:avLst/>
                <a:gdLst>
                  <a:gd name="T0" fmla="*/ 33 w 38"/>
                  <a:gd name="T1" fmla="*/ 0 h 8"/>
                  <a:gd name="T2" fmla="*/ 5 w 38"/>
                  <a:gd name="T3" fmla="*/ 0 h 8"/>
                  <a:gd name="T4" fmla="*/ 0 w 38"/>
                  <a:gd name="T5" fmla="*/ 5 h 8"/>
                  <a:gd name="T6" fmla="*/ 0 w 38"/>
                  <a:gd name="T7" fmla="*/ 8 h 8"/>
                  <a:gd name="T8" fmla="*/ 38 w 38"/>
                  <a:gd name="T9" fmla="*/ 8 h 8"/>
                  <a:gd name="T10" fmla="*/ 38 w 38"/>
                  <a:gd name="T11" fmla="*/ 5 h 8"/>
                  <a:gd name="T12" fmla="*/ 33 w 3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8" h="8">
                    <a:moveTo>
                      <a:pt x="33" y="0"/>
                    </a:moveTo>
                    <a:cubicBezTo>
                      <a:pt x="5" y="0"/>
                      <a:pt x="5" y="0"/>
                      <a:pt x="5" y="0"/>
                    </a:cubicBezTo>
                    <a:cubicBezTo>
                      <a:pt x="2" y="0"/>
                      <a:pt x="0" y="2"/>
                      <a:pt x="0" y="5"/>
                    </a:cubicBezTo>
                    <a:cubicBezTo>
                      <a:pt x="0" y="8"/>
                      <a:pt x="0" y="8"/>
                      <a:pt x="0" y="8"/>
                    </a:cubicBezTo>
                    <a:cubicBezTo>
                      <a:pt x="38" y="8"/>
                      <a:pt x="38" y="8"/>
                      <a:pt x="38" y="8"/>
                    </a:cubicBezTo>
                    <a:cubicBezTo>
                      <a:pt x="38" y="5"/>
                      <a:pt x="38" y="5"/>
                      <a:pt x="38" y="5"/>
                    </a:cubicBezTo>
                    <a:cubicBezTo>
                      <a:pt x="38" y="2"/>
                      <a:pt x="36" y="0"/>
                      <a:pt x="33"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8" name="Freeform 141">
                <a:extLst>
                  <a:ext uri="{FF2B5EF4-FFF2-40B4-BE49-F238E27FC236}">
                    <a16:creationId xmlns:a16="http://schemas.microsoft.com/office/drawing/2014/main" id="{36CEF39F-2239-47D0-BA85-41B8FA210FA6}"/>
                  </a:ext>
                </a:extLst>
              </p:cNvPr>
              <p:cNvSpPr>
                <a:spLocks/>
              </p:cNvSpPr>
              <p:nvPr userDrawn="1"/>
            </p:nvSpPr>
            <p:spPr bwMode="auto">
              <a:xfrm>
                <a:off x="5830677" y="4258601"/>
                <a:ext cx="230507" cy="207958"/>
              </a:xfrm>
              <a:custGeom>
                <a:avLst/>
                <a:gdLst>
                  <a:gd name="T0" fmla="*/ 39 w 39"/>
                  <a:gd name="T1" fmla="*/ 0 h 35"/>
                  <a:gd name="T2" fmla="*/ 39 w 39"/>
                  <a:gd name="T3" fmla="*/ 23 h 35"/>
                  <a:gd name="T4" fmla="*/ 27 w 39"/>
                  <a:gd name="T5" fmla="*/ 35 h 35"/>
                  <a:gd name="T6" fmla="*/ 12 w 39"/>
                  <a:gd name="T7" fmla="*/ 35 h 35"/>
                  <a:gd name="T8" fmla="*/ 0 w 39"/>
                  <a:gd name="T9" fmla="*/ 23 h 35"/>
                  <a:gd name="T10" fmla="*/ 0 w 39"/>
                  <a:gd name="T11" fmla="*/ 0 h 35"/>
                  <a:gd name="T12" fmla="*/ 4 w 39"/>
                  <a:gd name="T13" fmla="*/ 0 h 35"/>
                  <a:gd name="T14" fmla="*/ 4 w 39"/>
                  <a:gd name="T15" fmla="*/ 12 h 35"/>
                  <a:gd name="T16" fmla="*/ 14 w 39"/>
                  <a:gd name="T17" fmla="*/ 12 h 35"/>
                  <a:gd name="T18" fmla="*/ 14 w 39"/>
                  <a:gd name="T19" fmla="*/ 0 h 35"/>
                  <a:gd name="T20" fmla="*/ 17 w 39"/>
                  <a:gd name="T21" fmla="*/ 0 h 35"/>
                  <a:gd name="T22" fmla="*/ 17 w 39"/>
                  <a:gd name="T23" fmla="*/ 12 h 35"/>
                  <a:gd name="T24" fmla="*/ 36 w 39"/>
                  <a:gd name="T25" fmla="*/ 12 h 35"/>
                  <a:gd name="T26" fmla="*/ 36 w 39"/>
                  <a:gd name="T27" fmla="*/ 0 h 35"/>
                  <a:gd name="T28" fmla="*/ 39 w 39"/>
                  <a:gd name="T2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35">
                    <a:moveTo>
                      <a:pt x="39" y="0"/>
                    </a:moveTo>
                    <a:cubicBezTo>
                      <a:pt x="39" y="23"/>
                      <a:pt x="39" y="23"/>
                      <a:pt x="39" y="23"/>
                    </a:cubicBezTo>
                    <a:cubicBezTo>
                      <a:pt x="39" y="30"/>
                      <a:pt x="34" y="35"/>
                      <a:pt x="27" y="35"/>
                    </a:cubicBezTo>
                    <a:cubicBezTo>
                      <a:pt x="12" y="35"/>
                      <a:pt x="12" y="35"/>
                      <a:pt x="12" y="35"/>
                    </a:cubicBezTo>
                    <a:cubicBezTo>
                      <a:pt x="6" y="35"/>
                      <a:pt x="0" y="30"/>
                      <a:pt x="0" y="23"/>
                    </a:cubicBezTo>
                    <a:cubicBezTo>
                      <a:pt x="0" y="0"/>
                      <a:pt x="0" y="0"/>
                      <a:pt x="0" y="0"/>
                    </a:cubicBezTo>
                    <a:cubicBezTo>
                      <a:pt x="4" y="0"/>
                      <a:pt x="4" y="0"/>
                      <a:pt x="4" y="0"/>
                    </a:cubicBezTo>
                    <a:cubicBezTo>
                      <a:pt x="4" y="12"/>
                      <a:pt x="4" y="12"/>
                      <a:pt x="4" y="12"/>
                    </a:cubicBezTo>
                    <a:cubicBezTo>
                      <a:pt x="14" y="12"/>
                      <a:pt x="14" y="12"/>
                      <a:pt x="14" y="12"/>
                    </a:cubicBezTo>
                    <a:cubicBezTo>
                      <a:pt x="14" y="0"/>
                      <a:pt x="14" y="0"/>
                      <a:pt x="14" y="0"/>
                    </a:cubicBezTo>
                    <a:cubicBezTo>
                      <a:pt x="17" y="0"/>
                      <a:pt x="17" y="0"/>
                      <a:pt x="17" y="0"/>
                    </a:cubicBezTo>
                    <a:cubicBezTo>
                      <a:pt x="17" y="12"/>
                      <a:pt x="17" y="12"/>
                      <a:pt x="17" y="12"/>
                    </a:cubicBezTo>
                    <a:cubicBezTo>
                      <a:pt x="36" y="12"/>
                      <a:pt x="36" y="12"/>
                      <a:pt x="36" y="12"/>
                    </a:cubicBezTo>
                    <a:cubicBezTo>
                      <a:pt x="36" y="0"/>
                      <a:pt x="36" y="0"/>
                      <a:pt x="36" y="0"/>
                    </a:cubicBezTo>
                    <a:lnTo>
                      <a:pt x="39" y="0"/>
                    </a:lnTo>
                    <a:close/>
                  </a:path>
                </a:pathLst>
              </a:custGeom>
              <a:solidFill>
                <a:srgbClr val="5EC1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9" name="Freeform 142">
                <a:extLst>
                  <a:ext uri="{FF2B5EF4-FFF2-40B4-BE49-F238E27FC236}">
                    <a16:creationId xmlns:a16="http://schemas.microsoft.com/office/drawing/2014/main" id="{A23FB499-16B1-4332-A1D7-5A305F8E577D}"/>
                  </a:ext>
                </a:extLst>
              </p:cNvPr>
              <p:cNvSpPr>
                <a:spLocks/>
              </p:cNvSpPr>
              <p:nvPr userDrawn="1"/>
            </p:nvSpPr>
            <p:spPr bwMode="auto">
              <a:xfrm>
                <a:off x="5830677" y="4258601"/>
                <a:ext cx="130287" cy="207958"/>
              </a:xfrm>
              <a:custGeom>
                <a:avLst/>
                <a:gdLst>
                  <a:gd name="T0" fmla="*/ 22 w 22"/>
                  <a:gd name="T1" fmla="*/ 12 h 35"/>
                  <a:gd name="T2" fmla="*/ 22 w 22"/>
                  <a:gd name="T3" fmla="*/ 35 h 35"/>
                  <a:gd name="T4" fmla="*/ 12 w 22"/>
                  <a:gd name="T5" fmla="*/ 35 h 35"/>
                  <a:gd name="T6" fmla="*/ 0 w 22"/>
                  <a:gd name="T7" fmla="*/ 23 h 35"/>
                  <a:gd name="T8" fmla="*/ 0 w 22"/>
                  <a:gd name="T9" fmla="*/ 0 h 35"/>
                  <a:gd name="T10" fmla="*/ 4 w 22"/>
                  <a:gd name="T11" fmla="*/ 0 h 35"/>
                  <a:gd name="T12" fmla="*/ 4 w 22"/>
                  <a:gd name="T13" fmla="*/ 12 h 35"/>
                  <a:gd name="T14" fmla="*/ 14 w 22"/>
                  <a:gd name="T15" fmla="*/ 12 h 35"/>
                  <a:gd name="T16" fmla="*/ 14 w 22"/>
                  <a:gd name="T17" fmla="*/ 0 h 35"/>
                  <a:gd name="T18" fmla="*/ 17 w 22"/>
                  <a:gd name="T19" fmla="*/ 0 h 35"/>
                  <a:gd name="T20" fmla="*/ 17 w 22"/>
                  <a:gd name="T21" fmla="*/ 12 h 35"/>
                  <a:gd name="T22" fmla="*/ 22 w 22"/>
                  <a:gd name="T23"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5">
                    <a:moveTo>
                      <a:pt x="22" y="12"/>
                    </a:moveTo>
                    <a:cubicBezTo>
                      <a:pt x="22" y="35"/>
                      <a:pt x="22" y="35"/>
                      <a:pt x="22" y="35"/>
                    </a:cubicBezTo>
                    <a:cubicBezTo>
                      <a:pt x="12" y="35"/>
                      <a:pt x="12" y="35"/>
                      <a:pt x="12" y="35"/>
                    </a:cubicBezTo>
                    <a:cubicBezTo>
                      <a:pt x="6" y="35"/>
                      <a:pt x="0" y="30"/>
                      <a:pt x="0" y="23"/>
                    </a:cubicBezTo>
                    <a:cubicBezTo>
                      <a:pt x="0" y="0"/>
                      <a:pt x="0" y="0"/>
                      <a:pt x="0" y="0"/>
                    </a:cubicBezTo>
                    <a:cubicBezTo>
                      <a:pt x="4" y="0"/>
                      <a:pt x="4" y="0"/>
                      <a:pt x="4" y="0"/>
                    </a:cubicBezTo>
                    <a:cubicBezTo>
                      <a:pt x="4" y="12"/>
                      <a:pt x="4" y="12"/>
                      <a:pt x="4" y="12"/>
                    </a:cubicBezTo>
                    <a:cubicBezTo>
                      <a:pt x="14" y="12"/>
                      <a:pt x="14" y="12"/>
                      <a:pt x="14" y="12"/>
                    </a:cubicBezTo>
                    <a:cubicBezTo>
                      <a:pt x="14" y="0"/>
                      <a:pt x="14" y="0"/>
                      <a:pt x="14" y="0"/>
                    </a:cubicBezTo>
                    <a:cubicBezTo>
                      <a:pt x="17" y="0"/>
                      <a:pt x="17" y="0"/>
                      <a:pt x="17" y="0"/>
                    </a:cubicBezTo>
                    <a:cubicBezTo>
                      <a:pt x="17" y="12"/>
                      <a:pt x="17" y="12"/>
                      <a:pt x="17" y="12"/>
                    </a:cubicBezTo>
                    <a:lnTo>
                      <a:pt x="22" y="12"/>
                    </a:lnTo>
                    <a:close/>
                  </a:path>
                </a:pathLst>
              </a:custGeom>
              <a:solidFill>
                <a:srgbClr val="4D9E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0" name="Freeform 143">
                <a:extLst>
                  <a:ext uri="{FF2B5EF4-FFF2-40B4-BE49-F238E27FC236}">
                    <a16:creationId xmlns:a16="http://schemas.microsoft.com/office/drawing/2014/main" id="{38EC8213-78AC-43C0-934F-0BE780DC0334}"/>
                  </a:ext>
                </a:extLst>
              </p:cNvPr>
              <p:cNvSpPr>
                <a:spLocks/>
              </p:cNvSpPr>
              <p:nvPr userDrawn="1"/>
            </p:nvSpPr>
            <p:spPr bwMode="auto">
              <a:xfrm>
                <a:off x="5830677" y="4223524"/>
                <a:ext cx="230507" cy="40088"/>
              </a:xfrm>
              <a:custGeom>
                <a:avLst/>
                <a:gdLst>
                  <a:gd name="T0" fmla="*/ 34 w 39"/>
                  <a:gd name="T1" fmla="*/ 0 h 7"/>
                  <a:gd name="T2" fmla="*/ 5 w 39"/>
                  <a:gd name="T3" fmla="*/ 0 h 7"/>
                  <a:gd name="T4" fmla="*/ 0 w 39"/>
                  <a:gd name="T5" fmla="*/ 5 h 7"/>
                  <a:gd name="T6" fmla="*/ 0 w 39"/>
                  <a:gd name="T7" fmla="*/ 7 h 7"/>
                  <a:gd name="T8" fmla="*/ 39 w 39"/>
                  <a:gd name="T9" fmla="*/ 7 h 7"/>
                  <a:gd name="T10" fmla="*/ 39 w 39"/>
                  <a:gd name="T11" fmla="*/ 5 h 7"/>
                  <a:gd name="T12" fmla="*/ 34 w 3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9" h="7">
                    <a:moveTo>
                      <a:pt x="34" y="0"/>
                    </a:moveTo>
                    <a:cubicBezTo>
                      <a:pt x="5" y="0"/>
                      <a:pt x="5" y="0"/>
                      <a:pt x="5" y="0"/>
                    </a:cubicBezTo>
                    <a:cubicBezTo>
                      <a:pt x="2" y="0"/>
                      <a:pt x="0" y="2"/>
                      <a:pt x="0" y="5"/>
                    </a:cubicBezTo>
                    <a:cubicBezTo>
                      <a:pt x="0" y="7"/>
                      <a:pt x="0" y="7"/>
                      <a:pt x="0" y="7"/>
                    </a:cubicBezTo>
                    <a:cubicBezTo>
                      <a:pt x="39" y="7"/>
                      <a:pt x="39" y="7"/>
                      <a:pt x="39" y="7"/>
                    </a:cubicBezTo>
                    <a:cubicBezTo>
                      <a:pt x="39" y="5"/>
                      <a:pt x="39" y="5"/>
                      <a:pt x="39" y="5"/>
                    </a:cubicBezTo>
                    <a:cubicBezTo>
                      <a:pt x="39" y="2"/>
                      <a:pt x="37" y="0"/>
                      <a:pt x="34"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1" name="Freeform 144">
                <a:extLst>
                  <a:ext uri="{FF2B5EF4-FFF2-40B4-BE49-F238E27FC236}">
                    <a16:creationId xmlns:a16="http://schemas.microsoft.com/office/drawing/2014/main" id="{D1B7D8A9-EE6B-433A-B3DB-DC838CB7A7DA}"/>
                  </a:ext>
                </a:extLst>
              </p:cNvPr>
              <p:cNvSpPr>
                <a:spLocks/>
              </p:cNvSpPr>
              <p:nvPr userDrawn="1"/>
            </p:nvSpPr>
            <p:spPr bwMode="auto">
              <a:xfrm>
                <a:off x="5955952" y="3902819"/>
                <a:ext cx="230507" cy="200441"/>
              </a:xfrm>
              <a:custGeom>
                <a:avLst/>
                <a:gdLst>
                  <a:gd name="T0" fmla="*/ 39 w 39"/>
                  <a:gd name="T1" fmla="*/ 0 h 34"/>
                  <a:gd name="T2" fmla="*/ 39 w 39"/>
                  <a:gd name="T3" fmla="*/ 22 h 34"/>
                  <a:gd name="T4" fmla="*/ 26 w 39"/>
                  <a:gd name="T5" fmla="*/ 34 h 34"/>
                  <a:gd name="T6" fmla="*/ 12 w 39"/>
                  <a:gd name="T7" fmla="*/ 34 h 34"/>
                  <a:gd name="T8" fmla="*/ 0 w 39"/>
                  <a:gd name="T9" fmla="*/ 22 h 34"/>
                  <a:gd name="T10" fmla="*/ 0 w 39"/>
                  <a:gd name="T11" fmla="*/ 0 h 34"/>
                  <a:gd name="T12" fmla="*/ 3 w 39"/>
                  <a:gd name="T13" fmla="*/ 0 h 34"/>
                  <a:gd name="T14" fmla="*/ 3 w 39"/>
                  <a:gd name="T15" fmla="*/ 11 h 34"/>
                  <a:gd name="T16" fmla="*/ 13 w 39"/>
                  <a:gd name="T17" fmla="*/ 11 h 34"/>
                  <a:gd name="T18" fmla="*/ 13 w 39"/>
                  <a:gd name="T19" fmla="*/ 0 h 34"/>
                  <a:gd name="T20" fmla="*/ 17 w 39"/>
                  <a:gd name="T21" fmla="*/ 0 h 34"/>
                  <a:gd name="T22" fmla="*/ 17 w 39"/>
                  <a:gd name="T23" fmla="*/ 11 h 34"/>
                  <a:gd name="T24" fmla="*/ 35 w 39"/>
                  <a:gd name="T25" fmla="*/ 11 h 34"/>
                  <a:gd name="T26" fmla="*/ 35 w 39"/>
                  <a:gd name="T27" fmla="*/ 0 h 34"/>
                  <a:gd name="T28" fmla="*/ 39 w 39"/>
                  <a:gd name="T2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34">
                    <a:moveTo>
                      <a:pt x="39" y="0"/>
                    </a:moveTo>
                    <a:cubicBezTo>
                      <a:pt x="39" y="22"/>
                      <a:pt x="39" y="22"/>
                      <a:pt x="39" y="22"/>
                    </a:cubicBezTo>
                    <a:cubicBezTo>
                      <a:pt x="39" y="29"/>
                      <a:pt x="33" y="34"/>
                      <a:pt x="26" y="34"/>
                    </a:cubicBezTo>
                    <a:cubicBezTo>
                      <a:pt x="12" y="34"/>
                      <a:pt x="12" y="34"/>
                      <a:pt x="12" y="34"/>
                    </a:cubicBezTo>
                    <a:cubicBezTo>
                      <a:pt x="5" y="34"/>
                      <a:pt x="0" y="29"/>
                      <a:pt x="0" y="22"/>
                    </a:cubicBezTo>
                    <a:cubicBezTo>
                      <a:pt x="0" y="0"/>
                      <a:pt x="0" y="0"/>
                      <a:pt x="0" y="0"/>
                    </a:cubicBezTo>
                    <a:cubicBezTo>
                      <a:pt x="3" y="0"/>
                      <a:pt x="3" y="0"/>
                      <a:pt x="3" y="0"/>
                    </a:cubicBezTo>
                    <a:cubicBezTo>
                      <a:pt x="3" y="11"/>
                      <a:pt x="3" y="11"/>
                      <a:pt x="3" y="11"/>
                    </a:cubicBezTo>
                    <a:cubicBezTo>
                      <a:pt x="13" y="11"/>
                      <a:pt x="13" y="11"/>
                      <a:pt x="13" y="11"/>
                    </a:cubicBezTo>
                    <a:cubicBezTo>
                      <a:pt x="13" y="0"/>
                      <a:pt x="13" y="0"/>
                      <a:pt x="13" y="0"/>
                    </a:cubicBezTo>
                    <a:cubicBezTo>
                      <a:pt x="17" y="0"/>
                      <a:pt x="17" y="0"/>
                      <a:pt x="17" y="0"/>
                    </a:cubicBezTo>
                    <a:cubicBezTo>
                      <a:pt x="17" y="11"/>
                      <a:pt x="17" y="11"/>
                      <a:pt x="17" y="11"/>
                    </a:cubicBezTo>
                    <a:cubicBezTo>
                      <a:pt x="35" y="11"/>
                      <a:pt x="35" y="11"/>
                      <a:pt x="35" y="11"/>
                    </a:cubicBezTo>
                    <a:cubicBezTo>
                      <a:pt x="35" y="0"/>
                      <a:pt x="35" y="0"/>
                      <a:pt x="35" y="0"/>
                    </a:cubicBezTo>
                    <a:lnTo>
                      <a:pt x="39" y="0"/>
                    </a:lnTo>
                    <a:close/>
                  </a:path>
                </a:pathLst>
              </a:custGeom>
              <a:solidFill>
                <a:srgbClr val="778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2" name="Freeform 145">
                <a:extLst>
                  <a:ext uri="{FF2B5EF4-FFF2-40B4-BE49-F238E27FC236}">
                    <a16:creationId xmlns:a16="http://schemas.microsoft.com/office/drawing/2014/main" id="{00A749D2-0794-456F-B8FF-3ED13CBC27F4}"/>
                  </a:ext>
                </a:extLst>
              </p:cNvPr>
              <p:cNvSpPr>
                <a:spLocks/>
              </p:cNvSpPr>
              <p:nvPr userDrawn="1"/>
            </p:nvSpPr>
            <p:spPr bwMode="auto">
              <a:xfrm>
                <a:off x="5955952" y="3902819"/>
                <a:ext cx="130287" cy="200441"/>
              </a:xfrm>
              <a:custGeom>
                <a:avLst/>
                <a:gdLst>
                  <a:gd name="T0" fmla="*/ 22 w 22"/>
                  <a:gd name="T1" fmla="*/ 11 h 34"/>
                  <a:gd name="T2" fmla="*/ 22 w 22"/>
                  <a:gd name="T3" fmla="*/ 34 h 34"/>
                  <a:gd name="T4" fmla="*/ 12 w 22"/>
                  <a:gd name="T5" fmla="*/ 34 h 34"/>
                  <a:gd name="T6" fmla="*/ 0 w 22"/>
                  <a:gd name="T7" fmla="*/ 22 h 34"/>
                  <a:gd name="T8" fmla="*/ 0 w 22"/>
                  <a:gd name="T9" fmla="*/ 0 h 34"/>
                  <a:gd name="T10" fmla="*/ 3 w 22"/>
                  <a:gd name="T11" fmla="*/ 0 h 34"/>
                  <a:gd name="T12" fmla="*/ 3 w 22"/>
                  <a:gd name="T13" fmla="*/ 11 h 34"/>
                  <a:gd name="T14" fmla="*/ 13 w 22"/>
                  <a:gd name="T15" fmla="*/ 11 h 34"/>
                  <a:gd name="T16" fmla="*/ 13 w 22"/>
                  <a:gd name="T17" fmla="*/ 0 h 34"/>
                  <a:gd name="T18" fmla="*/ 17 w 22"/>
                  <a:gd name="T19" fmla="*/ 0 h 34"/>
                  <a:gd name="T20" fmla="*/ 17 w 22"/>
                  <a:gd name="T21" fmla="*/ 11 h 34"/>
                  <a:gd name="T22" fmla="*/ 22 w 22"/>
                  <a:gd name="T23"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4">
                    <a:moveTo>
                      <a:pt x="22" y="11"/>
                    </a:moveTo>
                    <a:cubicBezTo>
                      <a:pt x="22" y="34"/>
                      <a:pt x="22" y="34"/>
                      <a:pt x="22" y="34"/>
                    </a:cubicBezTo>
                    <a:cubicBezTo>
                      <a:pt x="12" y="34"/>
                      <a:pt x="12" y="34"/>
                      <a:pt x="12" y="34"/>
                    </a:cubicBezTo>
                    <a:cubicBezTo>
                      <a:pt x="5" y="34"/>
                      <a:pt x="0" y="29"/>
                      <a:pt x="0" y="22"/>
                    </a:cubicBezTo>
                    <a:cubicBezTo>
                      <a:pt x="0" y="0"/>
                      <a:pt x="0" y="0"/>
                      <a:pt x="0" y="0"/>
                    </a:cubicBezTo>
                    <a:cubicBezTo>
                      <a:pt x="3" y="0"/>
                      <a:pt x="3" y="0"/>
                      <a:pt x="3" y="0"/>
                    </a:cubicBezTo>
                    <a:cubicBezTo>
                      <a:pt x="3" y="11"/>
                      <a:pt x="3" y="11"/>
                      <a:pt x="3" y="11"/>
                    </a:cubicBezTo>
                    <a:cubicBezTo>
                      <a:pt x="13" y="11"/>
                      <a:pt x="13" y="11"/>
                      <a:pt x="13" y="11"/>
                    </a:cubicBezTo>
                    <a:cubicBezTo>
                      <a:pt x="13" y="0"/>
                      <a:pt x="13" y="0"/>
                      <a:pt x="13" y="0"/>
                    </a:cubicBezTo>
                    <a:cubicBezTo>
                      <a:pt x="17" y="0"/>
                      <a:pt x="17" y="0"/>
                      <a:pt x="17" y="0"/>
                    </a:cubicBezTo>
                    <a:cubicBezTo>
                      <a:pt x="17" y="11"/>
                      <a:pt x="17" y="11"/>
                      <a:pt x="17" y="11"/>
                    </a:cubicBezTo>
                    <a:lnTo>
                      <a:pt x="22" y="11"/>
                    </a:lnTo>
                    <a:close/>
                  </a:path>
                </a:pathLst>
              </a:custGeom>
              <a:solidFill>
                <a:srgbClr val="5D66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6" name="Freeform 146">
                <a:extLst>
                  <a:ext uri="{FF2B5EF4-FFF2-40B4-BE49-F238E27FC236}">
                    <a16:creationId xmlns:a16="http://schemas.microsoft.com/office/drawing/2014/main" id="{AB91E4E6-D8CE-44C5-9DB1-44B346F540FE}"/>
                  </a:ext>
                </a:extLst>
              </p:cNvPr>
              <p:cNvSpPr>
                <a:spLocks/>
              </p:cNvSpPr>
              <p:nvPr userDrawn="1"/>
            </p:nvSpPr>
            <p:spPr bwMode="auto">
              <a:xfrm>
                <a:off x="5955952" y="3860227"/>
                <a:ext cx="230507" cy="47605"/>
              </a:xfrm>
              <a:custGeom>
                <a:avLst/>
                <a:gdLst>
                  <a:gd name="T0" fmla="*/ 34 w 39"/>
                  <a:gd name="T1" fmla="*/ 0 h 8"/>
                  <a:gd name="T2" fmla="*/ 5 w 39"/>
                  <a:gd name="T3" fmla="*/ 0 h 8"/>
                  <a:gd name="T4" fmla="*/ 0 w 39"/>
                  <a:gd name="T5" fmla="*/ 5 h 8"/>
                  <a:gd name="T6" fmla="*/ 0 w 39"/>
                  <a:gd name="T7" fmla="*/ 8 h 8"/>
                  <a:gd name="T8" fmla="*/ 39 w 39"/>
                  <a:gd name="T9" fmla="*/ 8 h 8"/>
                  <a:gd name="T10" fmla="*/ 39 w 39"/>
                  <a:gd name="T11" fmla="*/ 5 h 8"/>
                  <a:gd name="T12" fmla="*/ 34 w 3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9" h="8">
                    <a:moveTo>
                      <a:pt x="34" y="0"/>
                    </a:moveTo>
                    <a:cubicBezTo>
                      <a:pt x="5" y="0"/>
                      <a:pt x="5" y="0"/>
                      <a:pt x="5" y="0"/>
                    </a:cubicBezTo>
                    <a:cubicBezTo>
                      <a:pt x="2" y="0"/>
                      <a:pt x="0" y="2"/>
                      <a:pt x="0" y="5"/>
                    </a:cubicBezTo>
                    <a:cubicBezTo>
                      <a:pt x="0" y="8"/>
                      <a:pt x="0" y="8"/>
                      <a:pt x="0" y="8"/>
                    </a:cubicBezTo>
                    <a:cubicBezTo>
                      <a:pt x="39" y="8"/>
                      <a:pt x="39" y="8"/>
                      <a:pt x="39" y="8"/>
                    </a:cubicBezTo>
                    <a:cubicBezTo>
                      <a:pt x="39" y="5"/>
                      <a:pt x="39" y="5"/>
                      <a:pt x="39" y="5"/>
                    </a:cubicBezTo>
                    <a:cubicBezTo>
                      <a:pt x="39" y="2"/>
                      <a:pt x="36" y="0"/>
                      <a:pt x="34"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7" name="Freeform 147">
                <a:extLst>
                  <a:ext uri="{FF2B5EF4-FFF2-40B4-BE49-F238E27FC236}">
                    <a16:creationId xmlns:a16="http://schemas.microsoft.com/office/drawing/2014/main" id="{E12DD68A-02D7-497C-A528-025934268AA6}"/>
                  </a:ext>
                </a:extLst>
              </p:cNvPr>
              <p:cNvSpPr>
                <a:spLocks/>
              </p:cNvSpPr>
              <p:nvPr userDrawn="1"/>
            </p:nvSpPr>
            <p:spPr bwMode="auto">
              <a:xfrm>
                <a:off x="4928694" y="3902819"/>
                <a:ext cx="233013" cy="200441"/>
              </a:xfrm>
              <a:custGeom>
                <a:avLst/>
                <a:gdLst>
                  <a:gd name="T0" fmla="*/ 39 w 39"/>
                  <a:gd name="T1" fmla="*/ 0 h 34"/>
                  <a:gd name="T2" fmla="*/ 39 w 39"/>
                  <a:gd name="T3" fmla="*/ 22 h 34"/>
                  <a:gd name="T4" fmla="*/ 27 w 39"/>
                  <a:gd name="T5" fmla="*/ 34 h 34"/>
                  <a:gd name="T6" fmla="*/ 12 w 39"/>
                  <a:gd name="T7" fmla="*/ 34 h 34"/>
                  <a:gd name="T8" fmla="*/ 0 w 39"/>
                  <a:gd name="T9" fmla="*/ 22 h 34"/>
                  <a:gd name="T10" fmla="*/ 0 w 39"/>
                  <a:gd name="T11" fmla="*/ 0 h 34"/>
                  <a:gd name="T12" fmla="*/ 4 w 39"/>
                  <a:gd name="T13" fmla="*/ 0 h 34"/>
                  <a:gd name="T14" fmla="*/ 4 w 39"/>
                  <a:gd name="T15" fmla="*/ 11 h 34"/>
                  <a:gd name="T16" fmla="*/ 14 w 39"/>
                  <a:gd name="T17" fmla="*/ 11 h 34"/>
                  <a:gd name="T18" fmla="*/ 14 w 39"/>
                  <a:gd name="T19" fmla="*/ 0 h 34"/>
                  <a:gd name="T20" fmla="*/ 17 w 39"/>
                  <a:gd name="T21" fmla="*/ 0 h 34"/>
                  <a:gd name="T22" fmla="*/ 17 w 39"/>
                  <a:gd name="T23" fmla="*/ 11 h 34"/>
                  <a:gd name="T24" fmla="*/ 36 w 39"/>
                  <a:gd name="T25" fmla="*/ 11 h 34"/>
                  <a:gd name="T26" fmla="*/ 36 w 39"/>
                  <a:gd name="T27" fmla="*/ 0 h 34"/>
                  <a:gd name="T28" fmla="*/ 39 w 39"/>
                  <a:gd name="T2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34">
                    <a:moveTo>
                      <a:pt x="39" y="0"/>
                    </a:moveTo>
                    <a:cubicBezTo>
                      <a:pt x="39" y="22"/>
                      <a:pt x="39" y="22"/>
                      <a:pt x="39" y="22"/>
                    </a:cubicBezTo>
                    <a:cubicBezTo>
                      <a:pt x="39" y="29"/>
                      <a:pt x="34" y="34"/>
                      <a:pt x="27" y="34"/>
                    </a:cubicBezTo>
                    <a:cubicBezTo>
                      <a:pt x="12" y="34"/>
                      <a:pt x="12" y="34"/>
                      <a:pt x="12" y="34"/>
                    </a:cubicBezTo>
                    <a:cubicBezTo>
                      <a:pt x="6" y="34"/>
                      <a:pt x="0" y="29"/>
                      <a:pt x="0" y="22"/>
                    </a:cubicBezTo>
                    <a:cubicBezTo>
                      <a:pt x="0" y="0"/>
                      <a:pt x="0" y="0"/>
                      <a:pt x="0" y="0"/>
                    </a:cubicBezTo>
                    <a:cubicBezTo>
                      <a:pt x="4" y="0"/>
                      <a:pt x="4" y="0"/>
                      <a:pt x="4" y="0"/>
                    </a:cubicBezTo>
                    <a:cubicBezTo>
                      <a:pt x="4" y="11"/>
                      <a:pt x="4" y="11"/>
                      <a:pt x="4" y="11"/>
                    </a:cubicBezTo>
                    <a:cubicBezTo>
                      <a:pt x="14" y="11"/>
                      <a:pt x="14" y="11"/>
                      <a:pt x="14" y="11"/>
                    </a:cubicBezTo>
                    <a:cubicBezTo>
                      <a:pt x="14" y="0"/>
                      <a:pt x="14" y="0"/>
                      <a:pt x="14" y="0"/>
                    </a:cubicBezTo>
                    <a:cubicBezTo>
                      <a:pt x="17" y="0"/>
                      <a:pt x="17" y="0"/>
                      <a:pt x="17" y="0"/>
                    </a:cubicBezTo>
                    <a:cubicBezTo>
                      <a:pt x="17" y="11"/>
                      <a:pt x="17" y="11"/>
                      <a:pt x="17" y="11"/>
                    </a:cubicBezTo>
                    <a:cubicBezTo>
                      <a:pt x="36" y="11"/>
                      <a:pt x="36" y="11"/>
                      <a:pt x="36" y="11"/>
                    </a:cubicBezTo>
                    <a:cubicBezTo>
                      <a:pt x="36" y="0"/>
                      <a:pt x="36" y="0"/>
                      <a:pt x="36" y="0"/>
                    </a:cubicBezTo>
                    <a:lnTo>
                      <a:pt x="39" y="0"/>
                    </a:lnTo>
                    <a:close/>
                  </a:path>
                </a:pathLst>
              </a:custGeom>
              <a:solidFill>
                <a:srgbClr val="9DC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8" name="Freeform 148">
                <a:extLst>
                  <a:ext uri="{FF2B5EF4-FFF2-40B4-BE49-F238E27FC236}">
                    <a16:creationId xmlns:a16="http://schemas.microsoft.com/office/drawing/2014/main" id="{B0200D97-BF29-4255-9C2B-E22619FB3952}"/>
                  </a:ext>
                </a:extLst>
              </p:cNvPr>
              <p:cNvSpPr>
                <a:spLocks/>
              </p:cNvSpPr>
              <p:nvPr userDrawn="1"/>
            </p:nvSpPr>
            <p:spPr bwMode="auto">
              <a:xfrm>
                <a:off x="4928694" y="3902819"/>
                <a:ext cx="130287" cy="200441"/>
              </a:xfrm>
              <a:custGeom>
                <a:avLst/>
                <a:gdLst>
                  <a:gd name="T0" fmla="*/ 22 w 22"/>
                  <a:gd name="T1" fmla="*/ 11 h 34"/>
                  <a:gd name="T2" fmla="*/ 22 w 22"/>
                  <a:gd name="T3" fmla="*/ 34 h 34"/>
                  <a:gd name="T4" fmla="*/ 12 w 22"/>
                  <a:gd name="T5" fmla="*/ 34 h 34"/>
                  <a:gd name="T6" fmla="*/ 0 w 22"/>
                  <a:gd name="T7" fmla="*/ 22 h 34"/>
                  <a:gd name="T8" fmla="*/ 0 w 22"/>
                  <a:gd name="T9" fmla="*/ 0 h 34"/>
                  <a:gd name="T10" fmla="*/ 4 w 22"/>
                  <a:gd name="T11" fmla="*/ 0 h 34"/>
                  <a:gd name="T12" fmla="*/ 4 w 22"/>
                  <a:gd name="T13" fmla="*/ 11 h 34"/>
                  <a:gd name="T14" fmla="*/ 14 w 22"/>
                  <a:gd name="T15" fmla="*/ 11 h 34"/>
                  <a:gd name="T16" fmla="*/ 14 w 22"/>
                  <a:gd name="T17" fmla="*/ 0 h 34"/>
                  <a:gd name="T18" fmla="*/ 17 w 22"/>
                  <a:gd name="T19" fmla="*/ 0 h 34"/>
                  <a:gd name="T20" fmla="*/ 17 w 22"/>
                  <a:gd name="T21" fmla="*/ 11 h 34"/>
                  <a:gd name="T22" fmla="*/ 22 w 22"/>
                  <a:gd name="T23"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4">
                    <a:moveTo>
                      <a:pt x="22" y="11"/>
                    </a:moveTo>
                    <a:cubicBezTo>
                      <a:pt x="22" y="34"/>
                      <a:pt x="22" y="34"/>
                      <a:pt x="22" y="34"/>
                    </a:cubicBezTo>
                    <a:cubicBezTo>
                      <a:pt x="12" y="34"/>
                      <a:pt x="12" y="34"/>
                      <a:pt x="12" y="34"/>
                    </a:cubicBezTo>
                    <a:cubicBezTo>
                      <a:pt x="6" y="34"/>
                      <a:pt x="0" y="29"/>
                      <a:pt x="0" y="22"/>
                    </a:cubicBezTo>
                    <a:cubicBezTo>
                      <a:pt x="0" y="0"/>
                      <a:pt x="0" y="0"/>
                      <a:pt x="0" y="0"/>
                    </a:cubicBezTo>
                    <a:cubicBezTo>
                      <a:pt x="4" y="0"/>
                      <a:pt x="4" y="0"/>
                      <a:pt x="4" y="0"/>
                    </a:cubicBezTo>
                    <a:cubicBezTo>
                      <a:pt x="4" y="11"/>
                      <a:pt x="4" y="11"/>
                      <a:pt x="4" y="11"/>
                    </a:cubicBezTo>
                    <a:cubicBezTo>
                      <a:pt x="14" y="11"/>
                      <a:pt x="14" y="11"/>
                      <a:pt x="14" y="11"/>
                    </a:cubicBezTo>
                    <a:cubicBezTo>
                      <a:pt x="14" y="0"/>
                      <a:pt x="14" y="0"/>
                      <a:pt x="14" y="0"/>
                    </a:cubicBezTo>
                    <a:cubicBezTo>
                      <a:pt x="17" y="0"/>
                      <a:pt x="17" y="0"/>
                      <a:pt x="17" y="0"/>
                    </a:cubicBezTo>
                    <a:cubicBezTo>
                      <a:pt x="17" y="11"/>
                      <a:pt x="17" y="11"/>
                      <a:pt x="17" y="11"/>
                    </a:cubicBezTo>
                    <a:lnTo>
                      <a:pt x="22" y="11"/>
                    </a:lnTo>
                    <a:close/>
                  </a:path>
                </a:pathLst>
              </a:custGeom>
              <a:solidFill>
                <a:srgbClr val="7591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9" name="Freeform 149">
                <a:extLst>
                  <a:ext uri="{FF2B5EF4-FFF2-40B4-BE49-F238E27FC236}">
                    <a16:creationId xmlns:a16="http://schemas.microsoft.com/office/drawing/2014/main" id="{100F32D8-2206-4BDB-A1DA-241473FA3A86}"/>
                  </a:ext>
                </a:extLst>
              </p:cNvPr>
              <p:cNvSpPr>
                <a:spLocks/>
              </p:cNvSpPr>
              <p:nvPr userDrawn="1"/>
            </p:nvSpPr>
            <p:spPr bwMode="auto">
              <a:xfrm>
                <a:off x="4928694" y="3860227"/>
                <a:ext cx="233013" cy="47605"/>
              </a:xfrm>
              <a:custGeom>
                <a:avLst/>
                <a:gdLst>
                  <a:gd name="T0" fmla="*/ 34 w 39"/>
                  <a:gd name="T1" fmla="*/ 0 h 8"/>
                  <a:gd name="T2" fmla="*/ 5 w 39"/>
                  <a:gd name="T3" fmla="*/ 0 h 8"/>
                  <a:gd name="T4" fmla="*/ 0 w 39"/>
                  <a:gd name="T5" fmla="*/ 5 h 8"/>
                  <a:gd name="T6" fmla="*/ 0 w 39"/>
                  <a:gd name="T7" fmla="*/ 8 h 8"/>
                  <a:gd name="T8" fmla="*/ 39 w 39"/>
                  <a:gd name="T9" fmla="*/ 8 h 8"/>
                  <a:gd name="T10" fmla="*/ 39 w 39"/>
                  <a:gd name="T11" fmla="*/ 5 h 8"/>
                  <a:gd name="T12" fmla="*/ 34 w 3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9" h="8">
                    <a:moveTo>
                      <a:pt x="34" y="0"/>
                    </a:moveTo>
                    <a:cubicBezTo>
                      <a:pt x="5" y="0"/>
                      <a:pt x="5" y="0"/>
                      <a:pt x="5" y="0"/>
                    </a:cubicBezTo>
                    <a:cubicBezTo>
                      <a:pt x="2" y="0"/>
                      <a:pt x="0" y="2"/>
                      <a:pt x="0" y="5"/>
                    </a:cubicBezTo>
                    <a:cubicBezTo>
                      <a:pt x="0" y="8"/>
                      <a:pt x="0" y="8"/>
                      <a:pt x="0" y="8"/>
                    </a:cubicBezTo>
                    <a:cubicBezTo>
                      <a:pt x="39" y="8"/>
                      <a:pt x="39" y="8"/>
                      <a:pt x="39" y="8"/>
                    </a:cubicBezTo>
                    <a:cubicBezTo>
                      <a:pt x="39" y="5"/>
                      <a:pt x="39" y="5"/>
                      <a:pt x="39" y="5"/>
                    </a:cubicBezTo>
                    <a:cubicBezTo>
                      <a:pt x="39" y="2"/>
                      <a:pt x="37" y="0"/>
                      <a:pt x="34"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0" name="Freeform 150">
                <a:extLst>
                  <a:ext uri="{FF2B5EF4-FFF2-40B4-BE49-F238E27FC236}">
                    <a16:creationId xmlns:a16="http://schemas.microsoft.com/office/drawing/2014/main" id="{C7AF5B3F-77BA-459A-A682-B83A237219A3}"/>
                  </a:ext>
                </a:extLst>
              </p:cNvPr>
              <p:cNvSpPr>
                <a:spLocks/>
              </p:cNvSpPr>
              <p:nvPr userDrawn="1"/>
            </p:nvSpPr>
            <p:spPr bwMode="auto">
              <a:xfrm>
                <a:off x="5557577" y="3972973"/>
                <a:ext cx="268090" cy="1052313"/>
              </a:xfrm>
              <a:custGeom>
                <a:avLst/>
                <a:gdLst>
                  <a:gd name="T0" fmla="*/ 107 w 107"/>
                  <a:gd name="T1" fmla="*/ 415 h 420"/>
                  <a:gd name="T2" fmla="*/ 90 w 107"/>
                  <a:gd name="T3" fmla="*/ 420 h 420"/>
                  <a:gd name="T4" fmla="*/ 0 w 107"/>
                  <a:gd name="T5" fmla="*/ 5 h 420"/>
                  <a:gd name="T6" fmla="*/ 17 w 107"/>
                  <a:gd name="T7" fmla="*/ 0 h 420"/>
                  <a:gd name="T8" fmla="*/ 107 w 107"/>
                  <a:gd name="T9" fmla="*/ 415 h 420"/>
                </a:gdLst>
                <a:ahLst/>
                <a:cxnLst>
                  <a:cxn ang="0">
                    <a:pos x="T0" y="T1"/>
                  </a:cxn>
                  <a:cxn ang="0">
                    <a:pos x="T2" y="T3"/>
                  </a:cxn>
                  <a:cxn ang="0">
                    <a:pos x="T4" y="T5"/>
                  </a:cxn>
                  <a:cxn ang="0">
                    <a:pos x="T6" y="T7"/>
                  </a:cxn>
                  <a:cxn ang="0">
                    <a:pos x="T8" y="T9"/>
                  </a:cxn>
                </a:cxnLst>
                <a:rect l="0" t="0" r="r" b="b"/>
                <a:pathLst>
                  <a:path w="107" h="420">
                    <a:moveTo>
                      <a:pt x="107" y="415"/>
                    </a:moveTo>
                    <a:lnTo>
                      <a:pt x="90" y="420"/>
                    </a:lnTo>
                    <a:lnTo>
                      <a:pt x="0" y="5"/>
                    </a:lnTo>
                    <a:lnTo>
                      <a:pt x="17" y="0"/>
                    </a:lnTo>
                    <a:lnTo>
                      <a:pt x="107" y="415"/>
                    </a:ln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1" name="Freeform 151">
                <a:extLst>
                  <a:ext uri="{FF2B5EF4-FFF2-40B4-BE49-F238E27FC236}">
                    <a16:creationId xmlns:a16="http://schemas.microsoft.com/office/drawing/2014/main" id="{C1BCF3E9-D93E-4BE9-A5A3-592E27A0A339}"/>
                  </a:ext>
                </a:extLst>
              </p:cNvPr>
              <p:cNvSpPr>
                <a:spLocks/>
              </p:cNvSpPr>
              <p:nvPr userDrawn="1"/>
            </p:nvSpPr>
            <p:spPr bwMode="auto">
              <a:xfrm>
                <a:off x="5291993" y="3972973"/>
                <a:ext cx="265584" cy="1052313"/>
              </a:xfrm>
              <a:custGeom>
                <a:avLst/>
                <a:gdLst>
                  <a:gd name="T0" fmla="*/ 0 w 106"/>
                  <a:gd name="T1" fmla="*/ 415 h 420"/>
                  <a:gd name="T2" fmla="*/ 16 w 106"/>
                  <a:gd name="T3" fmla="*/ 420 h 420"/>
                  <a:gd name="T4" fmla="*/ 106 w 106"/>
                  <a:gd name="T5" fmla="*/ 5 h 420"/>
                  <a:gd name="T6" fmla="*/ 92 w 106"/>
                  <a:gd name="T7" fmla="*/ 0 h 420"/>
                  <a:gd name="T8" fmla="*/ 0 w 106"/>
                  <a:gd name="T9" fmla="*/ 415 h 420"/>
                </a:gdLst>
                <a:ahLst/>
                <a:cxnLst>
                  <a:cxn ang="0">
                    <a:pos x="T0" y="T1"/>
                  </a:cxn>
                  <a:cxn ang="0">
                    <a:pos x="T2" y="T3"/>
                  </a:cxn>
                  <a:cxn ang="0">
                    <a:pos x="T4" y="T5"/>
                  </a:cxn>
                  <a:cxn ang="0">
                    <a:pos x="T6" y="T7"/>
                  </a:cxn>
                  <a:cxn ang="0">
                    <a:pos x="T8" y="T9"/>
                  </a:cxn>
                </a:cxnLst>
                <a:rect l="0" t="0" r="r" b="b"/>
                <a:pathLst>
                  <a:path w="106" h="420">
                    <a:moveTo>
                      <a:pt x="0" y="415"/>
                    </a:moveTo>
                    <a:lnTo>
                      <a:pt x="16" y="420"/>
                    </a:lnTo>
                    <a:lnTo>
                      <a:pt x="106" y="5"/>
                    </a:lnTo>
                    <a:lnTo>
                      <a:pt x="92" y="0"/>
                    </a:lnTo>
                    <a:lnTo>
                      <a:pt x="0" y="415"/>
                    </a:ln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2" name="Freeform 152">
                <a:extLst>
                  <a:ext uri="{FF2B5EF4-FFF2-40B4-BE49-F238E27FC236}">
                    <a16:creationId xmlns:a16="http://schemas.microsoft.com/office/drawing/2014/main" id="{D5C69241-EFCD-46C3-B9B0-EC08CC1A2636}"/>
                  </a:ext>
                </a:extLst>
              </p:cNvPr>
              <p:cNvSpPr>
                <a:spLocks/>
              </p:cNvSpPr>
              <p:nvPr userDrawn="1"/>
            </p:nvSpPr>
            <p:spPr bwMode="auto">
              <a:xfrm>
                <a:off x="5089047" y="4704581"/>
                <a:ext cx="824312" cy="308178"/>
              </a:xfrm>
              <a:custGeom>
                <a:avLst/>
                <a:gdLst>
                  <a:gd name="T0" fmla="*/ 0 w 329"/>
                  <a:gd name="T1" fmla="*/ 123 h 123"/>
                  <a:gd name="T2" fmla="*/ 329 w 329"/>
                  <a:gd name="T3" fmla="*/ 123 h 123"/>
                  <a:gd name="T4" fmla="*/ 263 w 329"/>
                  <a:gd name="T5" fmla="*/ 0 h 123"/>
                  <a:gd name="T6" fmla="*/ 69 w 329"/>
                  <a:gd name="T7" fmla="*/ 0 h 123"/>
                  <a:gd name="T8" fmla="*/ 0 w 329"/>
                  <a:gd name="T9" fmla="*/ 123 h 123"/>
                </a:gdLst>
                <a:ahLst/>
                <a:cxnLst>
                  <a:cxn ang="0">
                    <a:pos x="T0" y="T1"/>
                  </a:cxn>
                  <a:cxn ang="0">
                    <a:pos x="T2" y="T3"/>
                  </a:cxn>
                  <a:cxn ang="0">
                    <a:pos x="T4" y="T5"/>
                  </a:cxn>
                  <a:cxn ang="0">
                    <a:pos x="T6" y="T7"/>
                  </a:cxn>
                  <a:cxn ang="0">
                    <a:pos x="T8" y="T9"/>
                  </a:cxn>
                </a:cxnLst>
                <a:rect l="0" t="0" r="r" b="b"/>
                <a:pathLst>
                  <a:path w="329" h="123">
                    <a:moveTo>
                      <a:pt x="0" y="123"/>
                    </a:moveTo>
                    <a:lnTo>
                      <a:pt x="329" y="123"/>
                    </a:lnTo>
                    <a:lnTo>
                      <a:pt x="263" y="0"/>
                    </a:lnTo>
                    <a:lnTo>
                      <a:pt x="69" y="0"/>
                    </a:lnTo>
                    <a:lnTo>
                      <a:pt x="0" y="123"/>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3" name="Freeform 153">
                <a:extLst>
                  <a:ext uri="{FF2B5EF4-FFF2-40B4-BE49-F238E27FC236}">
                    <a16:creationId xmlns:a16="http://schemas.microsoft.com/office/drawing/2014/main" id="{E1E01B8A-0A63-47A6-BF8B-CAAF1485BEAC}"/>
                  </a:ext>
                </a:extLst>
              </p:cNvPr>
              <p:cNvSpPr>
                <a:spLocks/>
              </p:cNvSpPr>
              <p:nvPr userDrawn="1"/>
            </p:nvSpPr>
            <p:spPr bwMode="auto">
              <a:xfrm>
                <a:off x="5166718" y="4704581"/>
                <a:ext cx="668971" cy="308178"/>
              </a:xfrm>
              <a:custGeom>
                <a:avLst/>
                <a:gdLst>
                  <a:gd name="T0" fmla="*/ 0 w 267"/>
                  <a:gd name="T1" fmla="*/ 123 h 123"/>
                  <a:gd name="T2" fmla="*/ 267 w 267"/>
                  <a:gd name="T3" fmla="*/ 123 h 123"/>
                  <a:gd name="T4" fmla="*/ 213 w 267"/>
                  <a:gd name="T5" fmla="*/ 0 h 123"/>
                  <a:gd name="T6" fmla="*/ 54 w 267"/>
                  <a:gd name="T7" fmla="*/ 0 h 123"/>
                  <a:gd name="T8" fmla="*/ 0 w 267"/>
                  <a:gd name="T9" fmla="*/ 123 h 123"/>
                </a:gdLst>
                <a:ahLst/>
                <a:cxnLst>
                  <a:cxn ang="0">
                    <a:pos x="T0" y="T1"/>
                  </a:cxn>
                  <a:cxn ang="0">
                    <a:pos x="T2" y="T3"/>
                  </a:cxn>
                  <a:cxn ang="0">
                    <a:pos x="T4" y="T5"/>
                  </a:cxn>
                  <a:cxn ang="0">
                    <a:pos x="T6" y="T7"/>
                  </a:cxn>
                  <a:cxn ang="0">
                    <a:pos x="T8" y="T9"/>
                  </a:cxn>
                </a:cxnLst>
                <a:rect l="0" t="0" r="r" b="b"/>
                <a:pathLst>
                  <a:path w="267" h="123">
                    <a:moveTo>
                      <a:pt x="0" y="123"/>
                    </a:moveTo>
                    <a:lnTo>
                      <a:pt x="267" y="123"/>
                    </a:lnTo>
                    <a:lnTo>
                      <a:pt x="213" y="0"/>
                    </a:lnTo>
                    <a:lnTo>
                      <a:pt x="54" y="0"/>
                    </a:lnTo>
                    <a:lnTo>
                      <a:pt x="0" y="123"/>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4" name="Freeform 154">
                <a:extLst>
                  <a:ext uri="{FF2B5EF4-FFF2-40B4-BE49-F238E27FC236}">
                    <a16:creationId xmlns:a16="http://schemas.microsoft.com/office/drawing/2014/main" id="{DE915BCA-9C36-43E2-B365-C5BA0228CCA7}"/>
                  </a:ext>
                </a:extLst>
              </p:cNvPr>
              <p:cNvSpPr>
                <a:spLocks/>
              </p:cNvSpPr>
              <p:nvPr userDrawn="1"/>
            </p:nvSpPr>
            <p:spPr bwMode="auto">
              <a:xfrm>
                <a:off x="5254410" y="4704581"/>
                <a:ext cx="498596" cy="308178"/>
              </a:xfrm>
              <a:custGeom>
                <a:avLst/>
                <a:gdLst>
                  <a:gd name="T0" fmla="*/ 0 w 199"/>
                  <a:gd name="T1" fmla="*/ 123 h 123"/>
                  <a:gd name="T2" fmla="*/ 199 w 199"/>
                  <a:gd name="T3" fmla="*/ 123 h 123"/>
                  <a:gd name="T4" fmla="*/ 159 w 199"/>
                  <a:gd name="T5" fmla="*/ 0 h 123"/>
                  <a:gd name="T6" fmla="*/ 41 w 199"/>
                  <a:gd name="T7" fmla="*/ 0 h 123"/>
                  <a:gd name="T8" fmla="*/ 0 w 199"/>
                  <a:gd name="T9" fmla="*/ 123 h 123"/>
                </a:gdLst>
                <a:ahLst/>
                <a:cxnLst>
                  <a:cxn ang="0">
                    <a:pos x="T0" y="T1"/>
                  </a:cxn>
                  <a:cxn ang="0">
                    <a:pos x="T2" y="T3"/>
                  </a:cxn>
                  <a:cxn ang="0">
                    <a:pos x="T4" y="T5"/>
                  </a:cxn>
                  <a:cxn ang="0">
                    <a:pos x="T6" y="T7"/>
                  </a:cxn>
                  <a:cxn ang="0">
                    <a:pos x="T8" y="T9"/>
                  </a:cxn>
                </a:cxnLst>
                <a:rect l="0" t="0" r="r" b="b"/>
                <a:pathLst>
                  <a:path w="199" h="123">
                    <a:moveTo>
                      <a:pt x="0" y="123"/>
                    </a:moveTo>
                    <a:lnTo>
                      <a:pt x="199" y="123"/>
                    </a:lnTo>
                    <a:lnTo>
                      <a:pt x="159" y="0"/>
                    </a:lnTo>
                    <a:lnTo>
                      <a:pt x="41" y="0"/>
                    </a:lnTo>
                    <a:lnTo>
                      <a:pt x="0" y="123"/>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5" name="Freeform 155">
                <a:extLst>
                  <a:ext uri="{FF2B5EF4-FFF2-40B4-BE49-F238E27FC236}">
                    <a16:creationId xmlns:a16="http://schemas.microsoft.com/office/drawing/2014/main" id="{845EAA31-5021-4FC4-BEC0-4683D6CCA3BD}"/>
                  </a:ext>
                </a:extLst>
              </p:cNvPr>
              <p:cNvSpPr>
                <a:spLocks/>
              </p:cNvSpPr>
              <p:nvPr userDrawn="1"/>
            </p:nvSpPr>
            <p:spPr bwMode="auto">
              <a:xfrm>
                <a:off x="5349620" y="4704581"/>
                <a:ext cx="308178" cy="308178"/>
              </a:xfrm>
              <a:custGeom>
                <a:avLst/>
                <a:gdLst>
                  <a:gd name="T0" fmla="*/ 0 w 123"/>
                  <a:gd name="T1" fmla="*/ 123 h 123"/>
                  <a:gd name="T2" fmla="*/ 123 w 123"/>
                  <a:gd name="T3" fmla="*/ 123 h 123"/>
                  <a:gd name="T4" fmla="*/ 97 w 123"/>
                  <a:gd name="T5" fmla="*/ 0 h 123"/>
                  <a:gd name="T6" fmla="*/ 24 w 123"/>
                  <a:gd name="T7" fmla="*/ 0 h 123"/>
                  <a:gd name="T8" fmla="*/ 0 w 123"/>
                  <a:gd name="T9" fmla="*/ 123 h 123"/>
                </a:gdLst>
                <a:ahLst/>
                <a:cxnLst>
                  <a:cxn ang="0">
                    <a:pos x="T0" y="T1"/>
                  </a:cxn>
                  <a:cxn ang="0">
                    <a:pos x="T2" y="T3"/>
                  </a:cxn>
                  <a:cxn ang="0">
                    <a:pos x="T4" y="T5"/>
                  </a:cxn>
                  <a:cxn ang="0">
                    <a:pos x="T6" y="T7"/>
                  </a:cxn>
                  <a:cxn ang="0">
                    <a:pos x="T8" y="T9"/>
                  </a:cxn>
                </a:cxnLst>
                <a:rect l="0" t="0" r="r" b="b"/>
                <a:pathLst>
                  <a:path w="123" h="123">
                    <a:moveTo>
                      <a:pt x="0" y="123"/>
                    </a:moveTo>
                    <a:lnTo>
                      <a:pt x="123" y="123"/>
                    </a:lnTo>
                    <a:lnTo>
                      <a:pt x="97" y="0"/>
                    </a:lnTo>
                    <a:lnTo>
                      <a:pt x="24" y="0"/>
                    </a:lnTo>
                    <a:lnTo>
                      <a:pt x="0" y="123"/>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6" name="Freeform 156">
                <a:extLst>
                  <a:ext uri="{FF2B5EF4-FFF2-40B4-BE49-F238E27FC236}">
                    <a16:creationId xmlns:a16="http://schemas.microsoft.com/office/drawing/2014/main" id="{ED6265EC-1946-436A-A172-F78E9965E9A4}"/>
                  </a:ext>
                </a:extLst>
              </p:cNvPr>
              <p:cNvSpPr>
                <a:spLocks/>
              </p:cNvSpPr>
              <p:nvPr userDrawn="1"/>
            </p:nvSpPr>
            <p:spPr bwMode="auto">
              <a:xfrm>
                <a:off x="5444829" y="4704581"/>
                <a:ext cx="117760" cy="308178"/>
              </a:xfrm>
              <a:custGeom>
                <a:avLst/>
                <a:gdLst>
                  <a:gd name="T0" fmla="*/ 0 w 47"/>
                  <a:gd name="T1" fmla="*/ 123 h 123"/>
                  <a:gd name="T2" fmla="*/ 47 w 47"/>
                  <a:gd name="T3" fmla="*/ 123 h 123"/>
                  <a:gd name="T4" fmla="*/ 38 w 47"/>
                  <a:gd name="T5" fmla="*/ 0 h 123"/>
                  <a:gd name="T6" fmla="*/ 10 w 47"/>
                  <a:gd name="T7" fmla="*/ 0 h 123"/>
                  <a:gd name="T8" fmla="*/ 0 w 47"/>
                  <a:gd name="T9" fmla="*/ 123 h 123"/>
                </a:gdLst>
                <a:ahLst/>
                <a:cxnLst>
                  <a:cxn ang="0">
                    <a:pos x="T0" y="T1"/>
                  </a:cxn>
                  <a:cxn ang="0">
                    <a:pos x="T2" y="T3"/>
                  </a:cxn>
                  <a:cxn ang="0">
                    <a:pos x="T4" y="T5"/>
                  </a:cxn>
                  <a:cxn ang="0">
                    <a:pos x="T6" y="T7"/>
                  </a:cxn>
                  <a:cxn ang="0">
                    <a:pos x="T8" y="T9"/>
                  </a:cxn>
                </a:cxnLst>
                <a:rect l="0" t="0" r="r" b="b"/>
                <a:pathLst>
                  <a:path w="47" h="123">
                    <a:moveTo>
                      <a:pt x="0" y="123"/>
                    </a:moveTo>
                    <a:lnTo>
                      <a:pt x="47" y="123"/>
                    </a:lnTo>
                    <a:lnTo>
                      <a:pt x="38" y="0"/>
                    </a:lnTo>
                    <a:lnTo>
                      <a:pt x="10" y="0"/>
                    </a:lnTo>
                    <a:lnTo>
                      <a:pt x="0" y="123"/>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7" name="Rectangle 157">
                <a:extLst>
                  <a:ext uri="{FF2B5EF4-FFF2-40B4-BE49-F238E27FC236}">
                    <a16:creationId xmlns:a16="http://schemas.microsoft.com/office/drawing/2014/main" id="{3AFE558C-7FE0-4259-AC92-474CCAC8E5ED}"/>
                  </a:ext>
                </a:extLst>
              </p:cNvPr>
              <p:cNvSpPr>
                <a:spLocks noChangeArrowheads="1"/>
              </p:cNvSpPr>
              <p:nvPr userDrawn="1"/>
            </p:nvSpPr>
            <p:spPr bwMode="auto">
              <a:xfrm>
                <a:off x="5226850" y="4644449"/>
                <a:ext cx="556222" cy="60132"/>
              </a:xfrm>
              <a:prstGeom prst="rect">
                <a:avLst/>
              </a:prstGeom>
              <a:solidFill>
                <a:srgbClr val="8285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8" name="Rectangle 158">
                <a:extLst>
                  <a:ext uri="{FF2B5EF4-FFF2-40B4-BE49-F238E27FC236}">
                    <a16:creationId xmlns:a16="http://schemas.microsoft.com/office/drawing/2014/main" id="{4A56D1CE-E6BA-4E6C-8906-8380D7B2E6D4}"/>
                  </a:ext>
                </a:extLst>
              </p:cNvPr>
              <p:cNvSpPr>
                <a:spLocks noChangeArrowheads="1"/>
              </p:cNvSpPr>
              <p:nvPr userDrawn="1"/>
            </p:nvSpPr>
            <p:spPr bwMode="auto">
              <a:xfrm>
                <a:off x="5284476" y="4644449"/>
                <a:ext cx="65143" cy="60132"/>
              </a:xfrm>
              <a:prstGeom prst="rect">
                <a:avLst/>
              </a:prstGeom>
              <a:solidFill>
                <a:srgbClr val="FFF7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9" name="Rectangle 159">
                <a:extLst>
                  <a:ext uri="{FF2B5EF4-FFF2-40B4-BE49-F238E27FC236}">
                    <a16:creationId xmlns:a16="http://schemas.microsoft.com/office/drawing/2014/main" id="{F19E193E-B36B-41A4-BB2E-422422F23372}"/>
                  </a:ext>
                </a:extLst>
              </p:cNvPr>
              <p:cNvSpPr>
                <a:spLocks noChangeArrowheads="1"/>
              </p:cNvSpPr>
              <p:nvPr userDrawn="1"/>
            </p:nvSpPr>
            <p:spPr bwMode="auto">
              <a:xfrm>
                <a:off x="5409751" y="4644449"/>
                <a:ext cx="60132" cy="60132"/>
              </a:xfrm>
              <a:prstGeom prst="rect">
                <a:avLst/>
              </a:prstGeom>
              <a:solidFill>
                <a:srgbClr val="FFF7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0" name="Rectangle 160">
                <a:extLst>
                  <a:ext uri="{FF2B5EF4-FFF2-40B4-BE49-F238E27FC236}">
                    <a16:creationId xmlns:a16="http://schemas.microsoft.com/office/drawing/2014/main" id="{37317616-295C-488E-ABE8-ABFC7F7AC4FE}"/>
                  </a:ext>
                </a:extLst>
              </p:cNvPr>
              <p:cNvSpPr>
                <a:spLocks noChangeArrowheads="1"/>
              </p:cNvSpPr>
              <p:nvPr userDrawn="1"/>
            </p:nvSpPr>
            <p:spPr bwMode="auto">
              <a:xfrm>
                <a:off x="5535027" y="4644449"/>
                <a:ext cx="57627" cy="60132"/>
              </a:xfrm>
              <a:prstGeom prst="rect">
                <a:avLst/>
              </a:prstGeom>
              <a:solidFill>
                <a:srgbClr val="FFF7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1" name="Rectangle 161">
                <a:extLst>
                  <a:ext uri="{FF2B5EF4-FFF2-40B4-BE49-F238E27FC236}">
                    <a16:creationId xmlns:a16="http://schemas.microsoft.com/office/drawing/2014/main" id="{2C454A62-61C4-4C77-A132-2A3080151C07}"/>
                  </a:ext>
                </a:extLst>
              </p:cNvPr>
              <p:cNvSpPr>
                <a:spLocks noChangeArrowheads="1"/>
              </p:cNvSpPr>
              <p:nvPr userDrawn="1"/>
            </p:nvSpPr>
            <p:spPr bwMode="auto">
              <a:xfrm>
                <a:off x="5652787" y="4644449"/>
                <a:ext cx="65143" cy="60132"/>
              </a:xfrm>
              <a:prstGeom prst="rect">
                <a:avLst/>
              </a:prstGeom>
              <a:solidFill>
                <a:srgbClr val="FFF7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8" name="Freeform 162">
                <a:extLst>
                  <a:ext uri="{FF2B5EF4-FFF2-40B4-BE49-F238E27FC236}">
                    <a16:creationId xmlns:a16="http://schemas.microsoft.com/office/drawing/2014/main" id="{C5F9E4AD-3D08-41D0-9995-C628A12E8320}"/>
                  </a:ext>
                </a:extLst>
              </p:cNvPr>
              <p:cNvSpPr>
                <a:spLocks/>
              </p:cNvSpPr>
              <p:nvPr userDrawn="1"/>
            </p:nvSpPr>
            <p:spPr bwMode="auto">
              <a:xfrm>
                <a:off x="5254410" y="4341284"/>
                <a:ext cx="498596" cy="303167"/>
              </a:xfrm>
              <a:custGeom>
                <a:avLst/>
                <a:gdLst>
                  <a:gd name="T0" fmla="*/ 42 w 84"/>
                  <a:gd name="T1" fmla="*/ 0 h 51"/>
                  <a:gd name="T2" fmla="*/ 0 w 84"/>
                  <a:gd name="T3" fmla="*/ 51 h 51"/>
                  <a:gd name="T4" fmla="*/ 42 w 84"/>
                  <a:gd name="T5" fmla="*/ 51 h 51"/>
                  <a:gd name="T6" fmla="*/ 84 w 84"/>
                  <a:gd name="T7" fmla="*/ 51 h 51"/>
                  <a:gd name="T8" fmla="*/ 42 w 84"/>
                  <a:gd name="T9" fmla="*/ 0 h 51"/>
                </a:gdLst>
                <a:ahLst/>
                <a:cxnLst>
                  <a:cxn ang="0">
                    <a:pos x="T0" y="T1"/>
                  </a:cxn>
                  <a:cxn ang="0">
                    <a:pos x="T2" y="T3"/>
                  </a:cxn>
                  <a:cxn ang="0">
                    <a:pos x="T4" y="T5"/>
                  </a:cxn>
                  <a:cxn ang="0">
                    <a:pos x="T6" y="T7"/>
                  </a:cxn>
                  <a:cxn ang="0">
                    <a:pos x="T8" y="T9"/>
                  </a:cxn>
                </a:cxnLst>
                <a:rect l="0" t="0" r="r" b="b"/>
                <a:pathLst>
                  <a:path w="84" h="51">
                    <a:moveTo>
                      <a:pt x="42" y="0"/>
                    </a:moveTo>
                    <a:cubicBezTo>
                      <a:pt x="36" y="42"/>
                      <a:pt x="0" y="51"/>
                      <a:pt x="0" y="51"/>
                    </a:cubicBezTo>
                    <a:cubicBezTo>
                      <a:pt x="42" y="51"/>
                      <a:pt x="42" y="51"/>
                      <a:pt x="42" y="51"/>
                    </a:cubicBezTo>
                    <a:cubicBezTo>
                      <a:pt x="84" y="51"/>
                      <a:pt x="84" y="51"/>
                      <a:pt x="84" y="51"/>
                    </a:cubicBezTo>
                    <a:cubicBezTo>
                      <a:pt x="84" y="51"/>
                      <a:pt x="48" y="42"/>
                      <a:pt x="42" y="0"/>
                    </a:cubicBez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89" name="Freeform 163">
                <a:extLst>
                  <a:ext uri="{FF2B5EF4-FFF2-40B4-BE49-F238E27FC236}">
                    <a16:creationId xmlns:a16="http://schemas.microsoft.com/office/drawing/2014/main" id="{9C0E6B71-45A6-4478-9D64-8A226BB4B61B}"/>
                  </a:ext>
                </a:extLst>
              </p:cNvPr>
              <p:cNvSpPr>
                <a:spLocks/>
              </p:cNvSpPr>
              <p:nvPr userDrawn="1"/>
            </p:nvSpPr>
            <p:spPr bwMode="auto">
              <a:xfrm>
                <a:off x="5392214" y="4882472"/>
                <a:ext cx="217980" cy="130287"/>
              </a:xfrm>
              <a:custGeom>
                <a:avLst/>
                <a:gdLst>
                  <a:gd name="T0" fmla="*/ 19 w 37"/>
                  <a:gd name="T1" fmla="*/ 0 h 22"/>
                  <a:gd name="T2" fmla="*/ 0 w 37"/>
                  <a:gd name="T3" fmla="*/ 22 h 22"/>
                  <a:gd name="T4" fmla="*/ 19 w 37"/>
                  <a:gd name="T5" fmla="*/ 22 h 22"/>
                  <a:gd name="T6" fmla="*/ 37 w 37"/>
                  <a:gd name="T7" fmla="*/ 22 h 22"/>
                  <a:gd name="T8" fmla="*/ 19 w 37"/>
                  <a:gd name="T9" fmla="*/ 0 h 22"/>
                </a:gdLst>
                <a:ahLst/>
                <a:cxnLst>
                  <a:cxn ang="0">
                    <a:pos x="T0" y="T1"/>
                  </a:cxn>
                  <a:cxn ang="0">
                    <a:pos x="T2" y="T3"/>
                  </a:cxn>
                  <a:cxn ang="0">
                    <a:pos x="T4" y="T5"/>
                  </a:cxn>
                  <a:cxn ang="0">
                    <a:pos x="T6" y="T7"/>
                  </a:cxn>
                  <a:cxn ang="0">
                    <a:pos x="T8" y="T9"/>
                  </a:cxn>
                </a:cxnLst>
                <a:rect l="0" t="0" r="r" b="b"/>
                <a:pathLst>
                  <a:path w="37" h="22">
                    <a:moveTo>
                      <a:pt x="19" y="0"/>
                    </a:moveTo>
                    <a:cubicBezTo>
                      <a:pt x="16" y="18"/>
                      <a:pt x="0" y="22"/>
                      <a:pt x="0" y="22"/>
                    </a:cubicBezTo>
                    <a:cubicBezTo>
                      <a:pt x="19" y="22"/>
                      <a:pt x="19" y="22"/>
                      <a:pt x="19" y="22"/>
                    </a:cubicBezTo>
                    <a:cubicBezTo>
                      <a:pt x="37" y="22"/>
                      <a:pt x="37" y="22"/>
                      <a:pt x="37" y="22"/>
                    </a:cubicBezTo>
                    <a:cubicBezTo>
                      <a:pt x="37" y="22"/>
                      <a:pt x="21" y="18"/>
                      <a:pt x="19" y="0"/>
                    </a:cubicBezTo>
                    <a:close/>
                  </a:path>
                </a:pathLst>
              </a:custGeom>
              <a:solidFill>
                <a:srgbClr val="7A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0" name="Freeform 164">
                <a:extLst>
                  <a:ext uri="{FF2B5EF4-FFF2-40B4-BE49-F238E27FC236}">
                    <a16:creationId xmlns:a16="http://schemas.microsoft.com/office/drawing/2014/main" id="{D8561E66-2468-4392-BC86-EFADEB4FCBFD}"/>
                  </a:ext>
                </a:extLst>
              </p:cNvPr>
              <p:cNvSpPr>
                <a:spLocks/>
              </p:cNvSpPr>
              <p:nvPr userDrawn="1"/>
            </p:nvSpPr>
            <p:spPr bwMode="auto">
              <a:xfrm>
                <a:off x="5349620" y="4341284"/>
                <a:ext cx="308178" cy="303167"/>
              </a:xfrm>
              <a:custGeom>
                <a:avLst/>
                <a:gdLst>
                  <a:gd name="T0" fmla="*/ 26 w 52"/>
                  <a:gd name="T1" fmla="*/ 0 h 51"/>
                  <a:gd name="T2" fmla="*/ 0 w 52"/>
                  <a:gd name="T3" fmla="*/ 51 h 51"/>
                  <a:gd name="T4" fmla="*/ 26 w 52"/>
                  <a:gd name="T5" fmla="*/ 51 h 51"/>
                  <a:gd name="T6" fmla="*/ 52 w 52"/>
                  <a:gd name="T7" fmla="*/ 51 h 51"/>
                  <a:gd name="T8" fmla="*/ 26 w 52"/>
                  <a:gd name="T9" fmla="*/ 0 h 51"/>
                </a:gdLst>
                <a:ahLst/>
                <a:cxnLst>
                  <a:cxn ang="0">
                    <a:pos x="T0" y="T1"/>
                  </a:cxn>
                  <a:cxn ang="0">
                    <a:pos x="T2" y="T3"/>
                  </a:cxn>
                  <a:cxn ang="0">
                    <a:pos x="T4" y="T5"/>
                  </a:cxn>
                  <a:cxn ang="0">
                    <a:pos x="T6" y="T7"/>
                  </a:cxn>
                  <a:cxn ang="0">
                    <a:pos x="T8" y="T9"/>
                  </a:cxn>
                </a:cxnLst>
                <a:rect l="0" t="0" r="r" b="b"/>
                <a:pathLst>
                  <a:path w="52" h="51">
                    <a:moveTo>
                      <a:pt x="26" y="0"/>
                    </a:moveTo>
                    <a:cubicBezTo>
                      <a:pt x="22" y="42"/>
                      <a:pt x="0" y="51"/>
                      <a:pt x="0" y="51"/>
                    </a:cubicBezTo>
                    <a:cubicBezTo>
                      <a:pt x="26" y="51"/>
                      <a:pt x="26" y="51"/>
                      <a:pt x="26" y="51"/>
                    </a:cubicBezTo>
                    <a:cubicBezTo>
                      <a:pt x="52" y="51"/>
                      <a:pt x="52" y="51"/>
                      <a:pt x="52" y="51"/>
                    </a:cubicBezTo>
                    <a:cubicBezTo>
                      <a:pt x="52" y="51"/>
                      <a:pt x="30" y="42"/>
                      <a:pt x="26" y="0"/>
                    </a:cubicBez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1" name="Freeform 165">
                <a:extLst>
                  <a:ext uri="{FF2B5EF4-FFF2-40B4-BE49-F238E27FC236}">
                    <a16:creationId xmlns:a16="http://schemas.microsoft.com/office/drawing/2014/main" id="{4AC53472-E947-4190-ACA4-7EAABF0EA87E}"/>
                  </a:ext>
                </a:extLst>
              </p:cNvPr>
              <p:cNvSpPr>
                <a:spLocks/>
              </p:cNvSpPr>
              <p:nvPr userDrawn="1"/>
            </p:nvSpPr>
            <p:spPr bwMode="auto">
              <a:xfrm>
                <a:off x="5444829" y="4341284"/>
                <a:ext cx="117760" cy="303167"/>
              </a:xfrm>
              <a:custGeom>
                <a:avLst/>
                <a:gdLst>
                  <a:gd name="T0" fmla="*/ 10 w 20"/>
                  <a:gd name="T1" fmla="*/ 0 h 51"/>
                  <a:gd name="T2" fmla="*/ 0 w 20"/>
                  <a:gd name="T3" fmla="*/ 51 h 51"/>
                  <a:gd name="T4" fmla="*/ 10 w 20"/>
                  <a:gd name="T5" fmla="*/ 51 h 51"/>
                  <a:gd name="T6" fmla="*/ 20 w 20"/>
                  <a:gd name="T7" fmla="*/ 51 h 51"/>
                  <a:gd name="T8" fmla="*/ 10 w 20"/>
                  <a:gd name="T9" fmla="*/ 0 h 51"/>
                </a:gdLst>
                <a:ahLst/>
                <a:cxnLst>
                  <a:cxn ang="0">
                    <a:pos x="T0" y="T1"/>
                  </a:cxn>
                  <a:cxn ang="0">
                    <a:pos x="T2" y="T3"/>
                  </a:cxn>
                  <a:cxn ang="0">
                    <a:pos x="T4" y="T5"/>
                  </a:cxn>
                  <a:cxn ang="0">
                    <a:pos x="T6" y="T7"/>
                  </a:cxn>
                  <a:cxn ang="0">
                    <a:pos x="T8" y="T9"/>
                  </a:cxn>
                </a:cxnLst>
                <a:rect l="0" t="0" r="r" b="b"/>
                <a:pathLst>
                  <a:path w="20" h="51">
                    <a:moveTo>
                      <a:pt x="10" y="0"/>
                    </a:moveTo>
                    <a:cubicBezTo>
                      <a:pt x="8" y="42"/>
                      <a:pt x="0" y="51"/>
                      <a:pt x="0" y="51"/>
                    </a:cubicBezTo>
                    <a:cubicBezTo>
                      <a:pt x="10" y="51"/>
                      <a:pt x="10" y="51"/>
                      <a:pt x="10" y="51"/>
                    </a:cubicBezTo>
                    <a:cubicBezTo>
                      <a:pt x="20" y="51"/>
                      <a:pt x="20" y="51"/>
                      <a:pt x="20" y="51"/>
                    </a:cubicBezTo>
                    <a:cubicBezTo>
                      <a:pt x="20" y="51"/>
                      <a:pt x="11" y="42"/>
                      <a:pt x="10" y="0"/>
                    </a:cubicBez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2" name="Freeform 166">
                <a:extLst>
                  <a:ext uri="{FF2B5EF4-FFF2-40B4-BE49-F238E27FC236}">
                    <a16:creationId xmlns:a16="http://schemas.microsoft.com/office/drawing/2014/main" id="{FE287574-3F77-4FBB-9415-5FB7BD24DE78}"/>
                  </a:ext>
                </a:extLst>
              </p:cNvPr>
              <p:cNvSpPr>
                <a:spLocks/>
              </p:cNvSpPr>
              <p:nvPr userDrawn="1"/>
            </p:nvSpPr>
            <p:spPr bwMode="auto">
              <a:xfrm>
                <a:off x="4254714" y="4591834"/>
                <a:ext cx="1112445" cy="420925"/>
              </a:xfrm>
              <a:custGeom>
                <a:avLst/>
                <a:gdLst>
                  <a:gd name="T0" fmla="*/ 0 w 444"/>
                  <a:gd name="T1" fmla="*/ 168 h 168"/>
                  <a:gd name="T2" fmla="*/ 444 w 444"/>
                  <a:gd name="T3" fmla="*/ 168 h 168"/>
                  <a:gd name="T4" fmla="*/ 355 w 444"/>
                  <a:gd name="T5" fmla="*/ 0 h 168"/>
                  <a:gd name="T6" fmla="*/ 92 w 444"/>
                  <a:gd name="T7" fmla="*/ 0 h 168"/>
                  <a:gd name="T8" fmla="*/ 0 w 444"/>
                  <a:gd name="T9" fmla="*/ 168 h 168"/>
                </a:gdLst>
                <a:ahLst/>
                <a:cxnLst>
                  <a:cxn ang="0">
                    <a:pos x="T0" y="T1"/>
                  </a:cxn>
                  <a:cxn ang="0">
                    <a:pos x="T2" y="T3"/>
                  </a:cxn>
                  <a:cxn ang="0">
                    <a:pos x="T4" y="T5"/>
                  </a:cxn>
                  <a:cxn ang="0">
                    <a:pos x="T6" y="T7"/>
                  </a:cxn>
                  <a:cxn ang="0">
                    <a:pos x="T8" y="T9"/>
                  </a:cxn>
                </a:cxnLst>
                <a:rect l="0" t="0" r="r" b="b"/>
                <a:pathLst>
                  <a:path w="444" h="168">
                    <a:moveTo>
                      <a:pt x="0" y="168"/>
                    </a:moveTo>
                    <a:lnTo>
                      <a:pt x="444" y="168"/>
                    </a:lnTo>
                    <a:lnTo>
                      <a:pt x="355" y="0"/>
                    </a:lnTo>
                    <a:lnTo>
                      <a:pt x="92" y="0"/>
                    </a:lnTo>
                    <a:lnTo>
                      <a:pt x="0" y="168"/>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3" name="Freeform 167">
                <a:extLst>
                  <a:ext uri="{FF2B5EF4-FFF2-40B4-BE49-F238E27FC236}">
                    <a16:creationId xmlns:a16="http://schemas.microsoft.com/office/drawing/2014/main" id="{BF178CFC-1C34-48B5-9201-969956C7A17B}"/>
                  </a:ext>
                </a:extLst>
              </p:cNvPr>
              <p:cNvSpPr>
                <a:spLocks/>
              </p:cNvSpPr>
              <p:nvPr userDrawn="1"/>
            </p:nvSpPr>
            <p:spPr bwMode="auto">
              <a:xfrm>
                <a:off x="4359945" y="4591834"/>
                <a:ext cx="901982" cy="420925"/>
              </a:xfrm>
              <a:custGeom>
                <a:avLst/>
                <a:gdLst>
                  <a:gd name="T0" fmla="*/ 0 w 360"/>
                  <a:gd name="T1" fmla="*/ 168 h 168"/>
                  <a:gd name="T2" fmla="*/ 360 w 360"/>
                  <a:gd name="T3" fmla="*/ 168 h 168"/>
                  <a:gd name="T4" fmla="*/ 287 w 360"/>
                  <a:gd name="T5" fmla="*/ 0 h 168"/>
                  <a:gd name="T6" fmla="*/ 74 w 360"/>
                  <a:gd name="T7" fmla="*/ 0 h 168"/>
                  <a:gd name="T8" fmla="*/ 0 w 360"/>
                  <a:gd name="T9" fmla="*/ 168 h 168"/>
                </a:gdLst>
                <a:ahLst/>
                <a:cxnLst>
                  <a:cxn ang="0">
                    <a:pos x="T0" y="T1"/>
                  </a:cxn>
                  <a:cxn ang="0">
                    <a:pos x="T2" y="T3"/>
                  </a:cxn>
                  <a:cxn ang="0">
                    <a:pos x="T4" y="T5"/>
                  </a:cxn>
                  <a:cxn ang="0">
                    <a:pos x="T6" y="T7"/>
                  </a:cxn>
                  <a:cxn ang="0">
                    <a:pos x="T8" y="T9"/>
                  </a:cxn>
                </a:cxnLst>
                <a:rect l="0" t="0" r="r" b="b"/>
                <a:pathLst>
                  <a:path w="360" h="168">
                    <a:moveTo>
                      <a:pt x="0" y="168"/>
                    </a:moveTo>
                    <a:lnTo>
                      <a:pt x="360" y="168"/>
                    </a:lnTo>
                    <a:lnTo>
                      <a:pt x="287" y="0"/>
                    </a:lnTo>
                    <a:lnTo>
                      <a:pt x="74" y="0"/>
                    </a:lnTo>
                    <a:lnTo>
                      <a:pt x="0" y="168"/>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4" name="Freeform 168">
                <a:extLst>
                  <a:ext uri="{FF2B5EF4-FFF2-40B4-BE49-F238E27FC236}">
                    <a16:creationId xmlns:a16="http://schemas.microsoft.com/office/drawing/2014/main" id="{4449AD8E-0BD4-4037-9DC0-51EC8A940357}"/>
                  </a:ext>
                </a:extLst>
              </p:cNvPr>
              <p:cNvSpPr>
                <a:spLocks/>
              </p:cNvSpPr>
              <p:nvPr userDrawn="1"/>
            </p:nvSpPr>
            <p:spPr bwMode="auto">
              <a:xfrm>
                <a:off x="4472693" y="4591834"/>
                <a:ext cx="676486" cy="420925"/>
              </a:xfrm>
              <a:custGeom>
                <a:avLst/>
                <a:gdLst>
                  <a:gd name="T0" fmla="*/ 0 w 270"/>
                  <a:gd name="T1" fmla="*/ 168 h 168"/>
                  <a:gd name="T2" fmla="*/ 270 w 270"/>
                  <a:gd name="T3" fmla="*/ 168 h 168"/>
                  <a:gd name="T4" fmla="*/ 215 w 270"/>
                  <a:gd name="T5" fmla="*/ 0 h 168"/>
                  <a:gd name="T6" fmla="*/ 57 w 270"/>
                  <a:gd name="T7" fmla="*/ 0 h 168"/>
                  <a:gd name="T8" fmla="*/ 0 w 270"/>
                  <a:gd name="T9" fmla="*/ 168 h 168"/>
                </a:gdLst>
                <a:ahLst/>
                <a:cxnLst>
                  <a:cxn ang="0">
                    <a:pos x="T0" y="T1"/>
                  </a:cxn>
                  <a:cxn ang="0">
                    <a:pos x="T2" y="T3"/>
                  </a:cxn>
                  <a:cxn ang="0">
                    <a:pos x="T4" y="T5"/>
                  </a:cxn>
                  <a:cxn ang="0">
                    <a:pos x="T6" y="T7"/>
                  </a:cxn>
                  <a:cxn ang="0">
                    <a:pos x="T8" y="T9"/>
                  </a:cxn>
                </a:cxnLst>
                <a:rect l="0" t="0" r="r" b="b"/>
                <a:pathLst>
                  <a:path w="270" h="168">
                    <a:moveTo>
                      <a:pt x="0" y="168"/>
                    </a:moveTo>
                    <a:lnTo>
                      <a:pt x="270" y="168"/>
                    </a:lnTo>
                    <a:lnTo>
                      <a:pt x="215" y="0"/>
                    </a:lnTo>
                    <a:lnTo>
                      <a:pt x="57" y="0"/>
                    </a:lnTo>
                    <a:lnTo>
                      <a:pt x="0" y="168"/>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5" name="Freeform 169">
                <a:extLst>
                  <a:ext uri="{FF2B5EF4-FFF2-40B4-BE49-F238E27FC236}">
                    <a16:creationId xmlns:a16="http://schemas.microsoft.com/office/drawing/2014/main" id="{5E33BB10-D2C1-4AAA-BB7F-C8EA68857F45}"/>
                  </a:ext>
                </a:extLst>
              </p:cNvPr>
              <p:cNvSpPr>
                <a:spLocks/>
              </p:cNvSpPr>
              <p:nvPr userDrawn="1"/>
            </p:nvSpPr>
            <p:spPr bwMode="auto">
              <a:xfrm>
                <a:off x="4602979" y="4591834"/>
                <a:ext cx="415914" cy="420925"/>
              </a:xfrm>
              <a:custGeom>
                <a:avLst/>
                <a:gdLst>
                  <a:gd name="T0" fmla="*/ 0 w 166"/>
                  <a:gd name="T1" fmla="*/ 168 h 168"/>
                  <a:gd name="T2" fmla="*/ 166 w 166"/>
                  <a:gd name="T3" fmla="*/ 168 h 168"/>
                  <a:gd name="T4" fmla="*/ 133 w 166"/>
                  <a:gd name="T5" fmla="*/ 0 h 168"/>
                  <a:gd name="T6" fmla="*/ 33 w 166"/>
                  <a:gd name="T7" fmla="*/ 0 h 168"/>
                  <a:gd name="T8" fmla="*/ 0 w 166"/>
                  <a:gd name="T9" fmla="*/ 168 h 168"/>
                </a:gdLst>
                <a:ahLst/>
                <a:cxnLst>
                  <a:cxn ang="0">
                    <a:pos x="T0" y="T1"/>
                  </a:cxn>
                  <a:cxn ang="0">
                    <a:pos x="T2" y="T3"/>
                  </a:cxn>
                  <a:cxn ang="0">
                    <a:pos x="T4" y="T5"/>
                  </a:cxn>
                  <a:cxn ang="0">
                    <a:pos x="T6" y="T7"/>
                  </a:cxn>
                  <a:cxn ang="0">
                    <a:pos x="T8" y="T9"/>
                  </a:cxn>
                </a:cxnLst>
                <a:rect l="0" t="0" r="r" b="b"/>
                <a:pathLst>
                  <a:path w="166" h="168">
                    <a:moveTo>
                      <a:pt x="0" y="168"/>
                    </a:moveTo>
                    <a:lnTo>
                      <a:pt x="166" y="168"/>
                    </a:lnTo>
                    <a:lnTo>
                      <a:pt x="133" y="0"/>
                    </a:lnTo>
                    <a:lnTo>
                      <a:pt x="33" y="0"/>
                    </a:lnTo>
                    <a:lnTo>
                      <a:pt x="0" y="168"/>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6" name="Freeform 170">
                <a:extLst>
                  <a:ext uri="{FF2B5EF4-FFF2-40B4-BE49-F238E27FC236}">
                    <a16:creationId xmlns:a16="http://schemas.microsoft.com/office/drawing/2014/main" id="{7B4BF431-8D8A-42FD-8907-A5CDE07412B9}"/>
                  </a:ext>
                </a:extLst>
              </p:cNvPr>
              <p:cNvSpPr>
                <a:spLocks/>
              </p:cNvSpPr>
              <p:nvPr userDrawn="1"/>
            </p:nvSpPr>
            <p:spPr bwMode="auto">
              <a:xfrm>
                <a:off x="4728254" y="4591834"/>
                <a:ext cx="165363" cy="420925"/>
              </a:xfrm>
              <a:custGeom>
                <a:avLst/>
                <a:gdLst>
                  <a:gd name="T0" fmla="*/ 0 w 66"/>
                  <a:gd name="T1" fmla="*/ 168 h 168"/>
                  <a:gd name="T2" fmla="*/ 66 w 66"/>
                  <a:gd name="T3" fmla="*/ 168 h 168"/>
                  <a:gd name="T4" fmla="*/ 52 w 66"/>
                  <a:gd name="T5" fmla="*/ 0 h 168"/>
                  <a:gd name="T6" fmla="*/ 14 w 66"/>
                  <a:gd name="T7" fmla="*/ 0 h 168"/>
                  <a:gd name="T8" fmla="*/ 0 w 66"/>
                  <a:gd name="T9" fmla="*/ 168 h 168"/>
                </a:gdLst>
                <a:ahLst/>
                <a:cxnLst>
                  <a:cxn ang="0">
                    <a:pos x="T0" y="T1"/>
                  </a:cxn>
                  <a:cxn ang="0">
                    <a:pos x="T2" y="T3"/>
                  </a:cxn>
                  <a:cxn ang="0">
                    <a:pos x="T4" y="T5"/>
                  </a:cxn>
                  <a:cxn ang="0">
                    <a:pos x="T6" y="T7"/>
                  </a:cxn>
                  <a:cxn ang="0">
                    <a:pos x="T8" y="T9"/>
                  </a:cxn>
                </a:cxnLst>
                <a:rect l="0" t="0" r="r" b="b"/>
                <a:pathLst>
                  <a:path w="66" h="168">
                    <a:moveTo>
                      <a:pt x="0" y="168"/>
                    </a:moveTo>
                    <a:lnTo>
                      <a:pt x="66" y="168"/>
                    </a:lnTo>
                    <a:lnTo>
                      <a:pt x="52" y="0"/>
                    </a:lnTo>
                    <a:lnTo>
                      <a:pt x="14" y="0"/>
                    </a:lnTo>
                    <a:lnTo>
                      <a:pt x="0" y="168"/>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7" name="Rectangle 171">
                <a:extLst>
                  <a:ext uri="{FF2B5EF4-FFF2-40B4-BE49-F238E27FC236}">
                    <a16:creationId xmlns:a16="http://schemas.microsoft.com/office/drawing/2014/main" id="{4B29BBCD-F0CB-4DC7-BFB2-DE9104C6F7A2}"/>
                  </a:ext>
                </a:extLst>
              </p:cNvPr>
              <p:cNvSpPr>
                <a:spLocks noChangeArrowheads="1"/>
              </p:cNvSpPr>
              <p:nvPr userDrawn="1"/>
            </p:nvSpPr>
            <p:spPr bwMode="auto">
              <a:xfrm>
                <a:off x="4432604" y="4514162"/>
                <a:ext cx="756663" cy="77671"/>
              </a:xfrm>
              <a:prstGeom prst="rect">
                <a:avLst/>
              </a:prstGeom>
              <a:solidFill>
                <a:srgbClr val="FF78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8" name="Rectangle 172">
                <a:extLst>
                  <a:ext uri="{FF2B5EF4-FFF2-40B4-BE49-F238E27FC236}">
                    <a16:creationId xmlns:a16="http://schemas.microsoft.com/office/drawing/2014/main" id="{5B18F88B-6E4A-48A0-9593-52FE83435410}"/>
                  </a:ext>
                </a:extLst>
              </p:cNvPr>
              <p:cNvSpPr>
                <a:spLocks noChangeArrowheads="1"/>
              </p:cNvSpPr>
              <p:nvPr userDrawn="1"/>
            </p:nvSpPr>
            <p:spPr bwMode="auto">
              <a:xfrm>
                <a:off x="4520298" y="4514162"/>
                <a:ext cx="82683" cy="77671"/>
              </a:xfrm>
              <a:prstGeom prst="rect">
                <a:avLst/>
              </a:prstGeom>
              <a:solidFill>
                <a:srgbClr val="FFF7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99" name="Rectangle 173">
                <a:extLst>
                  <a:ext uri="{FF2B5EF4-FFF2-40B4-BE49-F238E27FC236}">
                    <a16:creationId xmlns:a16="http://schemas.microsoft.com/office/drawing/2014/main" id="{A770B124-2BFF-4E9E-BB61-8EDCBE3F56B3}"/>
                  </a:ext>
                </a:extLst>
              </p:cNvPr>
              <p:cNvSpPr>
                <a:spLocks noChangeArrowheads="1"/>
              </p:cNvSpPr>
              <p:nvPr userDrawn="1"/>
            </p:nvSpPr>
            <p:spPr bwMode="auto">
              <a:xfrm>
                <a:off x="4685661" y="4514162"/>
                <a:ext cx="85187" cy="77671"/>
              </a:xfrm>
              <a:prstGeom prst="rect">
                <a:avLst/>
              </a:prstGeom>
              <a:solidFill>
                <a:srgbClr val="FFF7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0" name="Rectangle 174">
                <a:extLst>
                  <a:ext uri="{FF2B5EF4-FFF2-40B4-BE49-F238E27FC236}">
                    <a16:creationId xmlns:a16="http://schemas.microsoft.com/office/drawing/2014/main" id="{EEE1E548-8156-48FF-9672-4D4FC79E5ACF}"/>
                  </a:ext>
                </a:extLst>
              </p:cNvPr>
              <p:cNvSpPr>
                <a:spLocks noChangeArrowheads="1"/>
              </p:cNvSpPr>
              <p:nvPr userDrawn="1"/>
            </p:nvSpPr>
            <p:spPr bwMode="auto">
              <a:xfrm>
                <a:off x="4853529" y="4514162"/>
                <a:ext cx="82683" cy="77671"/>
              </a:xfrm>
              <a:prstGeom prst="rect">
                <a:avLst/>
              </a:prstGeom>
              <a:solidFill>
                <a:srgbClr val="FFF7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1" name="Rectangle 175">
                <a:extLst>
                  <a:ext uri="{FF2B5EF4-FFF2-40B4-BE49-F238E27FC236}">
                    <a16:creationId xmlns:a16="http://schemas.microsoft.com/office/drawing/2014/main" id="{7D854B97-C3E2-403D-AE7D-2C1045DED329}"/>
                  </a:ext>
                </a:extLst>
              </p:cNvPr>
              <p:cNvSpPr>
                <a:spLocks noChangeArrowheads="1"/>
              </p:cNvSpPr>
              <p:nvPr userDrawn="1"/>
            </p:nvSpPr>
            <p:spPr bwMode="auto">
              <a:xfrm>
                <a:off x="5018892" y="4514162"/>
                <a:ext cx="82683" cy="77671"/>
              </a:xfrm>
              <a:prstGeom prst="rect">
                <a:avLst/>
              </a:prstGeom>
              <a:solidFill>
                <a:srgbClr val="FFF7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2" name="Freeform 176">
                <a:extLst>
                  <a:ext uri="{FF2B5EF4-FFF2-40B4-BE49-F238E27FC236}">
                    <a16:creationId xmlns:a16="http://schemas.microsoft.com/office/drawing/2014/main" id="{9CF29904-720B-447E-846A-24E52F09E127}"/>
                  </a:ext>
                </a:extLst>
              </p:cNvPr>
              <p:cNvSpPr>
                <a:spLocks/>
              </p:cNvSpPr>
              <p:nvPr userDrawn="1"/>
            </p:nvSpPr>
            <p:spPr bwMode="auto">
              <a:xfrm>
                <a:off x="4472693" y="4103260"/>
                <a:ext cx="676486" cy="410903"/>
              </a:xfrm>
              <a:custGeom>
                <a:avLst/>
                <a:gdLst>
                  <a:gd name="T0" fmla="*/ 57 w 114"/>
                  <a:gd name="T1" fmla="*/ 0 h 69"/>
                  <a:gd name="T2" fmla="*/ 0 w 114"/>
                  <a:gd name="T3" fmla="*/ 69 h 69"/>
                  <a:gd name="T4" fmla="*/ 57 w 114"/>
                  <a:gd name="T5" fmla="*/ 69 h 69"/>
                  <a:gd name="T6" fmla="*/ 114 w 114"/>
                  <a:gd name="T7" fmla="*/ 69 h 69"/>
                  <a:gd name="T8" fmla="*/ 57 w 114"/>
                  <a:gd name="T9" fmla="*/ 0 h 69"/>
                </a:gdLst>
                <a:ahLst/>
                <a:cxnLst>
                  <a:cxn ang="0">
                    <a:pos x="T0" y="T1"/>
                  </a:cxn>
                  <a:cxn ang="0">
                    <a:pos x="T2" y="T3"/>
                  </a:cxn>
                  <a:cxn ang="0">
                    <a:pos x="T4" y="T5"/>
                  </a:cxn>
                  <a:cxn ang="0">
                    <a:pos x="T6" y="T7"/>
                  </a:cxn>
                  <a:cxn ang="0">
                    <a:pos x="T8" y="T9"/>
                  </a:cxn>
                </a:cxnLst>
                <a:rect l="0" t="0" r="r" b="b"/>
                <a:pathLst>
                  <a:path w="114" h="69">
                    <a:moveTo>
                      <a:pt x="57" y="0"/>
                    </a:moveTo>
                    <a:cubicBezTo>
                      <a:pt x="49" y="57"/>
                      <a:pt x="0" y="69"/>
                      <a:pt x="0" y="69"/>
                    </a:cubicBezTo>
                    <a:cubicBezTo>
                      <a:pt x="57" y="69"/>
                      <a:pt x="57" y="69"/>
                      <a:pt x="57" y="69"/>
                    </a:cubicBezTo>
                    <a:cubicBezTo>
                      <a:pt x="114" y="69"/>
                      <a:pt x="114" y="69"/>
                      <a:pt x="114" y="69"/>
                    </a:cubicBezTo>
                    <a:cubicBezTo>
                      <a:pt x="114" y="69"/>
                      <a:pt x="65" y="57"/>
                      <a:pt x="57" y="0"/>
                    </a:cubicBez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3" name="Freeform 177">
                <a:extLst>
                  <a:ext uri="{FF2B5EF4-FFF2-40B4-BE49-F238E27FC236}">
                    <a16:creationId xmlns:a16="http://schemas.microsoft.com/office/drawing/2014/main" id="{265B6737-DCE7-42F8-88CB-6215DF3DCA5D}"/>
                  </a:ext>
                </a:extLst>
              </p:cNvPr>
              <p:cNvSpPr>
                <a:spLocks/>
              </p:cNvSpPr>
              <p:nvPr userDrawn="1"/>
            </p:nvSpPr>
            <p:spPr bwMode="auto">
              <a:xfrm>
                <a:off x="4663110" y="4834867"/>
                <a:ext cx="295650" cy="177892"/>
              </a:xfrm>
              <a:custGeom>
                <a:avLst/>
                <a:gdLst>
                  <a:gd name="T0" fmla="*/ 25 w 50"/>
                  <a:gd name="T1" fmla="*/ 0 h 30"/>
                  <a:gd name="T2" fmla="*/ 0 w 50"/>
                  <a:gd name="T3" fmla="*/ 30 h 30"/>
                  <a:gd name="T4" fmla="*/ 25 w 50"/>
                  <a:gd name="T5" fmla="*/ 30 h 30"/>
                  <a:gd name="T6" fmla="*/ 50 w 50"/>
                  <a:gd name="T7" fmla="*/ 30 h 30"/>
                  <a:gd name="T8" fmla="*/ 25 w 50"/>
                  <a:gd name="T9" fmla="*/ 0 h 30"/>
                </a:gdLst>
                <a:ahLst/>
                <a:cxnLst>
                  <a:cxn ang="0">
                    <a:pos x="T0" y="T1"/>
                  </a:cxn>
                  <a:cxn ang="0">
                    <a:pos x="T2" y="T3"/>
                  </a:cxn>
                  <a:cxn ang="0">
                    <a:pos x="T4" y="T5"/>
                  </a:cxn>
                  <a:cxn ang="0">
                    <a:pos x="T6" y="T7"/>
                  </a:cxn>
                  <a:cxn ang="0">
                    <a:pos x="T8" y="T9"/>
                  </a:cxn>
                </a:cxnLst>
                <a:rect l="0" t="0" r="r" b="b"/>
                <a:pathLst>
                  <a:path w="50" h="30">
                    <a:moveTo>
                      <a:pt x="25" y="0"/>
                    </a:moveTo>
                    <a:cubicBezTo>
                      <a:pt x="21" y="25"/>
                      <a:pt x="0" y="30"/>
                      <a:pt x="0" y="30"/>
                    </a:cubicBezTo>
                    <a:cubicBezTo>
                      <a:pt x="25" y="30"/>
                      <a:pt x="25" y="30"/>
                      <a:pt x="25" y="30"/>
                    </a:cubicBezTo>
                    <a:cubicBezTo>
                      <a:pt x="50" y="30"/>
                      <a:pt x="50" y="30"/>
                      <a:pt x="50" y="30"/>
                    </a:cubicBezTo>
                    <a:cubicBezTo>
                      <a:pt x="50" y="30"/>
                      <a:pt x="29" y="25"/>
                      <a:pt x="25" y="0"/>
                    </a:cubicBezTo>
                    <a:close/>
                  </a:path>
                </a:pathLst>
              </a:custGeom>
              <a:solidFill>
                <a:srgbClr val="7A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4" name="Freeform 178">
                <a:extLst>
                  <a:ext uri="{FF2B5EF4-FFF2-40B4-BE49-F238E27FC236}">
                    <a16:creationId xmlns:a16="http://schemas.microsoft.com/office/drawing/2014/main" id="{D50D8A09-B4F4-45D3-B472-B69662521F0C}"/>
                  </a:ext>
                </a:extLst>
              </p:cNvPr>
              <p:cNvSpPr>
                <a:spLocks/>
              </p:cNvSpPr>
              <p:nvPr userDrawn="1"/>
            </p:nvSpPr>
            <p:spPr bwMode="auto">
              <a:xfrm>
                <a:off x="4602979" y="4103260"/>
                <a:ext cx="415914" cy="410903"/>
              </a:xfrm>
              <a:custGeom>
                <a:avLst/>
                <a:gdLst>
                  <a:gd name="T0" fmla="*/ 35 w 70"/>
                  <a:gd name="T1" fmla="*/ 0 h 69"/>
                  <a:gd name="T2" fmla="*/ 0 w 70"/>
                  <a:gd name="T3" fmla="*/ 69 h 69"/>
                  <a:gd name="T4" fmla="*/ 35 w 70"/>
                  <a:gd name="T5" fmla="*/ 69 h 69"/>
                  <a:gd name="T6" fmla="*/ 70 w 70"/>
                  <a:gd name="T7" fmla="*/ 69 h 69"/>
                  <a:gd name="T8" fmla="*/ 35 w 70"/>
                  <a:gd name="T9" fmla="*/ 0 h 69"/>
                </a:gdLst>
                <a:ahLst/>
                <a:cxnLst>
                  <a:cxn ang="0">
                    <a:pos x="T0" y="T1"/>
                  </a:cxn>
                  <a:cxn ang="0">
                    <a:pos x="T2" y="T3"/>
                  </a:cxn>
                  <a:cxn ang="0">
                    <a:pos x="T4" y="T5"/>
                  </a:cxn>
                  <a:cxn ang="0">
                    <a:pos x="T6" y="T7"/>
                  </a:cxn>
                  <a:cxn ang="0">
                    <a:pos x="T8" y="T9"/>
                  </a:cxn>
                </a:cxnLst>
                <a:rect l="0" t="0" r="r" b="b"/>
                <a:pathLst>
                  <a:path w="70" h="69">
                    <a:moveTo>
                      <a:pt x="35" y="0"/>
                    </a:moveTo>
                    <a:cubicBezTo>
                      <a:pt x="30" y="57"/>
                      <a:pt x="0" y="69"/>
                      <a:pt x="0" y="69"/>
                    </a:cubicBezTo>
                    <a:cubicBezTo>
                      <a:pt x="35" y="69"/>
                      <a:pt x="35" y="69"/>
                      <a:pt x="35" y="69"/>
                    </a:cubicBezTo>
                    <a:cubicBezTo>
                      <a:pt x="70" y="69"/>
                      <a:pt x="70" y="69"/>
                      <a:pt x="70" y="69"/>
                    </a:cubicBezTo>
                    <a:cubicBezTo>
                      <a:pt x="70" y="69"/>
                      <a:pt x="40" y="57"/>
                      <a:pt x="35" y="0"/>
                    </a:cubicBez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5" name="Freeform 179">
                <a:extLst>
                  <a:ext uri="{FF2B5EF4-FFF2-40B4-BE49-F238E27FC236}">
                    <a16:creationId xmlns:a16="http://schemas.microsoft.com/office/drawing/2014/main" id="{B83C5C59-A528-443F-BB87-76D8F56A1E50}"/>
                  </a:ext>
                </a:extLst>
              </p:cNvPr>
              <p:cNvSpPr>
                <a:spLocks/>
              </p:cNvSpPr>
              <p:nvPr userDrawn="1"/>
            </p:nvSpPr>
            <p:spPr bwMode="auto">
              <a:xfrm>
                <a:off x="4728254" y="4103260"/>
                <a:ext cx="165363" cy="410903"/>
              </a:xfrm>
              <a:custGeom>
                <a:avLst/>
                <a:gdLst>
                  <a:gd name="T0" fmla="*/ 14 w 28"/>
                  <a:gd name="T1" fmla="*/ 0 h 69"/>
                  <a:gd name="T2" fmla="*/ 0 w 28"/>
                  <a:gd name="T3" fmla="*/ 69 h 69"/>
                  <a:gd name="T4" fmla="*/ 14 w 28"/>
                  <a:gd name="T5" fmla="*/ 69 h 69"/>
                  <a:gd name="T6" fmla="*/ 28 w 28"/>
                  <a:gd name="T7" fmla="*/ 69 h 69"/>
                  <a:gd name="T8" fmla="*/ 14 w 28"/>
                  <a:gd name="T9" fmla="*/ 0 h 69"/>
                </a:gdLst>
                <a:ahLst/>
                <a:cxnLst>
                  <a:cxn ang="0">
                    <a:pos x="T0" y="T1"/>
                  </a:cxn>
                  <a:cxn ang="0">
                    <a:pos x="T2" y="T3"/>
                  </a:cxn>
                  <a:cxn ang="0">
                    <a:pos x="T4" y="T5"/>
                  </a:cxn>
                  <a:cxn ang="0">
                    <a:pos x="T6" y="T7"/>
                  </a:cxn>
                  <a:cxn ang="0">
                    <a:pos x="T8" y="T9"/>
                  </a:cxn>
                </a:cxnLst>
                <a:rect l="0" t="0" r="r" b="b"/>
                <a:pathLst>
                  <a:path w="28" h="69">
                    <a:moveTo>
                      <a:pt x="14" y="0"/>
                    </a:moveTo>
                    <a:cubicBezTo>
                      <a:pt x="12" y="57"/>
                      <a:pt x="0" y="69"/>
                      <a:pt x="0" y="69"/>
                    </a:cubicBezTo>
                    <a:cubicBezTo>
                      <a:pt x="14" y="69"/>
                      <a:pt x="14" y="69"/>
                      <a:pt x="14" y="69"/>
                    </a:cubicBezTo>
                    <a:cubicBezTo>
                      <a:pt x="28" y="69"/>
                      <a:pt x="28" y="69"/>
                      <a:pt x="28" y="69"/>
                    </a:cubicBezTo>
                    <a:cubicBezTo>
                      <a:pt x="28" y="69"/>
                      <a:pt x="16" y="57"/>
                      <a:pt x="14" y="0"/>
                    </a:cubicBez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6" name="Rectangle 180">
                <a:extLst>
                  <a:ext uri="{FF2B5EF4-FFF2-40B4-BE49-F238E27FC236}">
                    <a16:creationId xmlns:a16="http://schemas.microsoft.com/office/drawing/2014/main" id="{0AA93EB5-94C2-4106-96F3-D6AAA63DEEE6}"/>
                  </a:ext>
                </a:extLst>
              </p:cNvPr>
              <p:cNvSpPr>
                <a:spLocks noChangeArrowheads="1"/>
              </p:cNvSpPr>
              <p:nvPr userDrawn="1"/>
            </p:nvSpPr>
            <p:spPr bwMode="auto">
              <a:xfrm>
                <a:off x="4272252" y="4566779"/>
                <a:ext cx="125275" cy="112748"/>
              </a:xfrm>
              <a:prstGeom prst="rect">
                <a:avLst/>
              </a:prstGeom>
              <a:solidFill>
                <a:srgbClr val="786F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7" name="Rectangle 181">
                <a:extLst>
                  <a:ext uri="{FF2B5EF4-FFF2-40B4-BE49-F238E27FC236}">
                    <a16:creationId xmlns:a16="http://schemas.microsoft.com/office/drawing/2014/main" id="{75888376-F82F-4AE0-8AD3-DCB10740168D}"/>
                  </a:ext>
                </a:extLst>
              </p:cNvPr>
              <p:cNvSpPr>
                <a:spLocks noChangeArrowheads="1"/>
              </p:cNvSpPr>
              <p:nvPr userDrawn="1"/>
            </p:nvSpPr>
            <p:spPr bwMode="auto">
              <a:xfrm>
                <a:off x="4111900" y="4566779"/>
                <a:ext cx="117760" cy="112748"/>
              </a:xfrm>
              <a:prstGeom prst="rect">
                <a:avLst/>
              </a:prstGeom>
              <a:solidFill>
                <a:srgbClr val="786F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8" name="Rectangle 182">
                <a:extLst>
                  <a:ext uri="{FF2B5EF4-FFF2-40B4-BE49-F238E27FC236}">
                    <a16:creationId xmlns:a16="http://schemas.microsoft.com/office/drawing/2014/main" id="{8B88B7C5-E6A9-4235-B609-B7C99C7AFB72}"/>
                  </a:ext>
                </a:extLst>
              </p:cNvPr>
              <p:cNvSpPr>
                <a:spLocks noChangeArrowheads="1"/>
              </p:cNvSpPr>
              <p:nvPr userDrawn="1"/>
            </p:nvSpPr>
            <p:spPr bwMode="auto">
              <a:xfrm>
                <a:off x="3738580" y="4626911"/>
                <a:ext cx="746641" cy="385848"/>
              </a:xfrm>
              <a:prstGeom prst="rect">
                <a:avLst/>
              </a:prstGeom>
              <a:solidFill>
                <a:srgbClr val="FCFF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09" name="Rectangle 183">
                <a:extLst>
                  <a:ext uri="{FF2B5EF4-FFF2-40B4-BE49-F238E27FC236}">
                    <a16:creationId xmlns:a16="http://schemas.microsoft.com/office/drawing/2014/main" id="{7C7EE2B5-9932-4DCA-9DBD-BACCE8D4EA55}"/>
                  </a:ext>
                </a:extLst>
              </p:cNvPr>
              <p:cNvSpPr>
                <a:spLocks noChangeArrowheads="1"/>
              </p:cNvSpPr>
              <p:nvPr userDrawn="1"/>
            </p:nvSpPr>
            <p:spPr bwMode="auto">
              <a:xfrm>
                <a:off x="3738580" y="4626911"/>
                <a:ext cx="355782" cy="385848"/>
              </a:xfrm>
              <a:prstGeom prst="rect">
                <a:avLst/>
              </a:prstGeom>
              <a:solidFill>
                <a:srgbClr val="E2E65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0" name="Rectangle 184">
                <a:extLst>
                  <a:ext uri="{FF2B5EF4-FFF2-40B4-BE49-F238E27FC236}">
                    <a16:creationId xmlns:a16="http://schemas.microsoft.com/office/drawing/2014/main" id="{93913201-3C13-409F-9BD3-810E5D634E38}"/>
                  </a:ext>
                </a:extLst>
              </p:cNvPr>
              <p:cNvSpPr>
                <a:spLocks noChangeArrowheads="1"/>
              </p:cNvSpPr>
              <p:nvPr userDrawn="1"/>
            </p:nvSpPr>
            <p:spPr bwMode="auto">
              <a:xfrm>
                <a:off x="3821261" y="4757197"/>
                <a:ext cx="586288" cy="255562"/>
              </a:xfrm>
              <a:prstGeom prst="rect">
                <a:avLst/>
              </a:prstGeom>
              <a:solidFill>
                <a:srgbClr val="A3A3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1" name="Rectangle 185">
                <a:extLst>
                  <a:ext uri="{FF2B5EF4-FFF2-40B4-BE49-F238E27FC236}">
                    <a16:creationId xmlns:a16="http://schemas.microsoft.com/office/drawing/2014/main" id="{0D03E952-A493-4584-95F4-1182372E1C4F}"/>
                  </a:ext>
                </a:extLst>
              </p:cNvPr>
              <p:cNvSpPr>
                <a:spLocks noChangeArrowheads="1"/>
              </p:cNvSpPr>
              <p:nvPr userDrawn="1"/>
            </p:nvSpPr>
            <p:spPr bwMode="auto">
              <a:xfrm>
                <a:off x="3846316" y="4782253"/>
                <a:ext cx="531167" cy="230507"/>
              </a:xfrm>
              <a:prstGeom prst="rect">
                <a:avLst/>
              </a:prstGeom>
              <a:solidFill>
                <a:srgbClr val="F5F5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2" name="Rectangle 186">
                <a:extLst>
                  <a:ext uri="{FF2B5EF4-FFF2-40B4-BE49-F238E27FC236}">
                    <a16:creationId xmlns:a16="http://schemas.microsoft.com/office/drawing/2014/main" id="{90916918-8B19-4300-9DBE-2D0D5EAF69C1}"/>
                  </a:ext>
                </a:extLst>
              </p:cNvPr>
              <p:cNvSpPr>
                <a:spLocks noChangeArrowheads="1"/>
              </p:cNvSpPr>
              <p:nvPr userDrawn="1"/>
            </p:nvSpPr>
            <p:spPr bwMode="auto">
              <a:xfrm>
                <a:off x="3738580" y="4626911"/>
                <a:ext cx="746641" cy="77671"/>
              </a:xfrm>
              <a:prstGeom prst="rect">
                <a:avLst/>
              </a:prstGeom>
              <a:solidFill>
                <a:srgbClr val="CF7D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3" name="Rectangle 187">
                <a:extLst>
                  <a:ext uri="{FF2B5EF4-FFF2-40B4-BE49-F238E27FC236}">
                    <a16:creationId xmlns:a16="http://schemas.microsoft.com/office/drawing/2014/main" id="{E307B019-AC9C-496F-8B91-5D9D7D78E3C9}"/>
                  </a:ext>
                </a:extLst>
              </p:cNvPr>
              <p:cNvSpPr>
                <a:spLocks noChangeArrowheads="1"/>
              </p:cNvSpPr>
              <p:nvPr userDrawn="1"/>
            </p:nvSpPr>
            <p:spPr bwMode="auto">
              <a:xfrm>
                <a:off x="3738580" y="4626911"/>
                <a:ext cx="355782" cy="77671"/>
              </a:xfrm>
              <a:prstGeom prst="rect">
                <a:avLst/>
              </a:prstGeom>
              <a:solidFill>
                <a:srgbClr val="C268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4" name="Rectangle 188">
                <a:extLst>
                  <a:ext uri="{FF2B5EF4-FFF2-40B4-BE49-F238E27FC236}">
                    <a16:creationId xmlns:a16="http://schemas.microsoft.com/office/drawing/2014/main" id="{5A968E3F-6022-42E7-A4BE-728A9E44A00F}"/>
                  </a:ext>
                </a:extLst>
              </p:cNvPr>
              <p:cNvSpPr>
                <a:spLocks noChangeArrowheads="1"/>
              </p:cNvSpPr>
              <p:nvPr userDrawn="1"/>
            </p:nvSpPr>
            <p:spPr bwMode="auto">
              <a:xfrm>
                <a:off x="4242186" y="4757197"/>
                <a:ext cx="30066" cy="255562"/>
              </a:xfrm>
              <a:prstGeom prst="rect">
                <a:avLst/>
              </a:prstGeom>
              <a:solidFill>
                <a:srgbClr val="A3A3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5" name="Rectangle 189">
                <a:extLst>
                  <a:ext uri="{FF2B5EF4-FFF2-40B4-BE49-F238E27FC236}">
                    <a16:creationId xmlns:a16="http://schemas.microsoft.com/office/drawing/2014/main" id="{AF1DD297-6F6B-4D62-A787-E8BF8630D9FA}"/>
                  </a:ext>
                </a:extLst>
              </p:cNvPr>
              <p:cNvSpPr>
                <a:spLocks noChangeArrowheads="1"/>
              </p:cNvSpPr>
              <p:nvPr userDrawn="1"/>
            </p:nvSpPr>
            <p:spPr bwMode="auto">
              <a:xfrm>
                <a:off x="4254714" y="4869945"/>
                <a:ext cx="135297" cy="30066"/>
              </a:xfrm>
              <a:prstGeom prst="rect">
                <a:avLst/>
              </a:prstGeom>
              <a:solidFill>
                <a:srgbClr val="A3A3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6" name="Rectangle 190">
                <a:extLst>
                  <a:ext uri="{FF2B5EF4-FFF2-40B4-BE49-F238E27FC236}">
                    <a16:creationId xmlns:a16="http://schemas.microsoft.com/office/drawing/2014/main" id="{0A9BAC9B-1857-4D47-B7F6-C070052ADAF1}"/>
                  </a:ext>
                </a:extLst>
              </p:cNvPr>
              <p:cNvSpPr>
                <a:spLocks noChangeArrowheads="1"/>
              </p:cNvSpPr>
              <p:nvPr userDrawn="1"/>
            </p:nvSpPr>
            <p:spPr bwMode="auto">
              <a:xfrm>
                <a:off x="1481118" y="3795083"/>
                <a:ext cx="290638" cy="1235215"/>
              </a:xfrm>
              <a:prstGeom prst="rect">
                <a:avLst/>
              </a:prstGeom>
              <a:solidFill>
                <a:srgbClr val="B893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7" name="Rectangle 191">
                <a:extLst>
                  <a:ext uri="{FF2B5EF4-FFF2-40B4-BE49-F238E27FC236}">
                    <a16:creationId xmlns:a16="http://schemas.microsoft.com/office/drawing/2014/main" id="{68C04B1D-B2B9-4D43-842B-C78996092464}"/>
                  </a:ext>
                </a:extLst>
              </p:cNvPr>
              <p:cNvSpPr>
                <a:spLocks noChangeArrowheads="1"/>
              </p:cNvSpPr>
              <p:nvPr userDrawn="1"/>
            </p:nvSpPr>
            <p:spPr bwMode="auto">
              <a:xfrm>
                <a:off x="1481118" y="3795083"/>
                <a:ext cx="142814" cy="1235215"/>
              </a:xfrm>
              <a:prstGeom prst="rect">
                <a:avLst/>
              </a:prstGeom>
              <a:solidFill>
                <a:srgbClr val="A88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8" name="Rectangle 192">
                <a:extLst>
                  <a:ext uri="{FF2B5EF4-FFF2-40B4-BE49-F238E27FC236}">
                    <a16:creationId xmlns:a16="http://schemas.microsoft.com/office/drawing/2014/main" id="{5EC20C72-2287-4C3C-B844-4337DA596A1A}"/>
                  </a:ext>
                </a:extLst>
              </p:cNvPr>
              <p:cNvSpPr>
                <a:spLocks noChangeArrowheads="1"/>
              </p:cNvSpPr>
              <p:nvPr userDrawn="1"/>
            </p:nvSpPr>
            <p:spPr bwMode="auto">
              <a:xfrm>
                <a:off x="1528723" y="3877764"/>
                <a:ext cx="17539" cy="1152533"/>
              </a:xfrm>
              <a:prstGeom prst="rect">
                <a:avLst/>
              </a:prstGeom>
              <a:solidFill>
                <a:srgbClr val="E3CE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19" name="Rectangle 193">
                <a:extLst>
                  <a:ext uri="{FF2B5EF4-FFF2-40B4-BE49-F238E27FC236}">
                    <a16:creationId xmlns:a16="http://schemas.microsoft.com/office/drawing/2014/main" id="{9DBB9851-08CE-45CA-AB71-B0CF8FA76AA7}"/>
                  </a:ext>
                </a:extLst>
              </p:cNvPr>
              <p:cNvSpPr>
                <a:spLocks noChangeArrowheads="1"/>
              </p:cNvSpPr>
              <p:nvPr userDrawn="1"/>
            </p:nvSpPr>
            <p:spPr bwMode="auto">
              <a:xfrm>
                <a:off x="1711625" y="3877764"/>
                <a:ext cx="17539" cy="1152533"/>
              </a:xfrm>
              <a:prstGeom prst="rect">
                <a:avLst/>
              </a:prstGeom>
              <a:solidFill>
                <a:srgbClr val="E3CE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0" name="Rectangle 194">
                <a:extLst>
                  <a:ext uri="{FF2B5EF4-FFF2-40B4-BE49-F238E27FC236}">
                    <a16:creationId xmlns:a16="http://schemas.microsoft.com/office/drawing/2014/main" id="{C9C34578-98D4-4978-97ED-02523AFCDB0D}"/>
                  </a:ext>
                </a:extLst>
              </p:cNvPr>
              <p:cNvSpPr>
                <a:spLocks noChangeArrowheads="1"/>
              </p:cNvSpPr>
              <p:nvPr userDrawn="1"/>
            </p:nvSpPr>
            <p:spPr bwMode="auto">
              <a:xfrm>
                <a:off x="1653999" y="3877764"/>
                <a:ext cx="10022" cy="1152533"/>
              </a:xfrm>
              <a:prstGeom prst="rect">
                <a:avLst/>
              </a:prstGeom>
              <a:solidFill>
                <a:srgbClr val="E3CE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1" name="Rectangle 195">
                <a:extLst>
                  <a:ext uri="{FF2B5EF4-FFF2-40B4-BE49-F238E27FC236}">
                    <a16:creationId xmlns:a16="http://schemas.microsoft.com/office/drawing/2014/main" id="{691DDEB6-BD36-4D32-AC51-0B13911350FA}"/>
                  </a:ext>
                </a:extLst>
              </p:cNvPr>
              <p:cNvSpPr>
                <a:spLocks noChangeArrowheads="1"/>
              </p:cNvSpPr>
              <p:nvPr userDrawn="1"/>
            </p:nvSpPr>
            <p:spPr bwMode="auto">
              <a:xfrm>
                <a:off x="1593867" y="3877764"/>
                <a:ext cx="12529" cy="1152533"/>
              </a:xfrm>
              <a:prstGeom prst="rect">
                <a:avLst/>
              </a:prstGeom>
              <a:solidFill>
                <a:srgbClr val="E3CE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2" name="Rectangle 196">
                <a:extLst>
                  <a:ext uri="{FF2B5EF4-FFF2-40B4-BE49-F238E27FC236}">
                    <a16:creationId xmlns:a16="http://schemas.microsoft.com/office/drawing/2014/main" id="{87739376-319B-4AC5-A0C7-8553B87F1899}"/>
                  </a:ext>
                </a:extLst>
              </p:cNvPr>
              <p:cNvSpPr>
                <a:spLocks noChangeArrowheads="1"/>
              </p:cNvSpPr>
              <p:nvPr userDrawn="1"/>
            </p:nvSpPr>
            <p:spPr bwMode="auto">
              <a:xfrm>
                <a:off x="1120325" y="3932885"/>
                <a:ext cx="313189" cy="901982"/>
              </a:xfrm>
              <a:prstGeom prst="rect">
                <a:avLst/>
              </a:prstGeom>
              <a:solidFill>
                <a:srgbClr val="E7FC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3" name="Rectangle 197">
                <a:extLst>
                  <a:ext uri="{FF2B5EF4-FFF2-40B4-BE49-F238E27FC236}">
                    <a16:creationId xmlns:a16="http://schemas.microsoft.com/office/drawing/2014/main" id="{7AD20CF5-3E32-4B3E-90AF-89D7E553A4E8}"/>
                  </a:ext>
                </a:extLst>
              </p:cNvPr>
              <p:cNvSpPr>
                <a:spLocks noChangeArrowheads="1"/>
              </p:cNvSpPr>
              <p:nvPr userDrawn="1"/>
            </p:nvSpPr>
            <p:spPr bwMode="auto">
              <a:xfrm>
                <a:off x="1120325" y="3932885"/>
                <a:ext cx="152836" cy="901982"/>
              </a:xfrm>
              <a:prstGeom prst="rect">
                <a:avLst/>
              </a:prstGeom>
              <a:solidFill>
                <a:srgbClr val="CEE0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4" name="Rectangle 198">
                <a:extLst>
                  <a:ext uri="{FF2B5EF4-FFF2-40B4-BE49-F238E27FC236}">
                    <a16:creationId xmlns:a16="http://schemas.microsoft.com/office/drawing/2014/main" id="{5776E03F-21F5-447B-B16A-68403818400B}"/>
                  </a:ext>
                </a:extLst>
              </p:cNvPr>
              <p:cNvSpPr>
                <a:spLocks noChangeArrowheads="1"/>
              </p:cNvSpPr>
              <p:nvPr userDrawn="1"/>
            </p:nvSpPr>
            <p:spPr bwMode="auto">
              <a:xfrm>
                <a:off x="1120325" y="3932885"/>
                <a:ext cx="313189" cy="52617"/>
              </a:xfrm>
              <a:prstGeom prst="rect">
                <a:avLst/>
              </a:prstGeom>
              <a:solidFill>
                <a:srgbClr val="A1C2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5" name="Rectangle 199">
                <a:extLst>
                  <a:ext uri="{FF2B5EF4-FFF2-40B4-BE49-F238E27FC236}">
                    <a16:creationId xmlns:a16="http://schemas.microsoft.com/office/drawing/2014/main" id="{6A9A1AAF-C7CE-4DFD-A69C-C8CCB2581887}"/>
                  </a:ext>
                </a:extLst>
              </p:cNvPr>
              <p:cNvSpPr>
                <a:spLocks noChangeArrowheads="1"/>
              </p:cNvSpPr>
              <p:nvPr userDrawn="1"/>
            </p:nvSpPr>
            <p:spPr bwMode="auto">
              <a:xfrm>
                <a:off x="1120325" y="3932885"/>
                <a:ext cx="152836" cy="52617"/>
              </a:xfrm>
              <a:prstGeom prst="rect">
                <a:avLst/>
              </a:prstGeom>
              <a:solidFill>
                <a:srgbClr val="819C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6" name="Rectangle 200">
                <a:extLst>
                  <a:ext uri="{FF2B5EF4-FFF2-40B4-BE49-F238E27FC236}">
                    <a16:creationId xmlns:a16="http://schemas.microsoft.com/office/drawing/2014/main" id="{33090D57-8482-4282-98B8-65139DD8BABB}"/>
                  </a:ext>
                </a:extLst>
              </p:cNvPr>
              <p:cNvSpPr>
                <a:spLocks noChangeArrowheads="1"/>
              </p:cNvSpPr>
              <p:nvPr userDrawn="1"/>
            </p:nvSpPr>
            <p:spPr bwMode="auto">
              <a:xfrm>
                <a:off x="1160414" y="4045634"/>
                <a:ext cx="82683" cy="130287"/>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7" name="Rectangle 201">
                <a:extLst>
                  <a:ext uri="{FF2B5EF4-FFF2-40B4-BE49-F238E27FC236}">
                    <a16:creationId xmlns:a16="http://schemas.microsoft.com/office/drawing/2014/main" id="{6FB51C0C-CA2E-4CBF-9F79-82D41C076274}"/>
                  </a:ext>
                </a:extLst>
              </p:cNvPr>
              <p:cNvSpPr>
                <a:spLocks noChangeArrowheads="1"/>
              </p:cNvSpPr>
              <p:nvPr userDrawn="1"/>
            </p:nvSpPr>
            <p:spPr bwMode="auto">
              <a:xfrm>
                <a:off x="1172941" y="4063171"/>
                <a:ext cx="60132" cy="95209"/>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8" name="Rectangle 202">
                <a:extLst>
                  <a:ext uri="{FF2B5EF4-FFF2-40B4-BE49-F238E27FC236}">
                    <a16:creationId xmlns:a16="http://schemas.microsoft.com/office/drawing/2014/main" id="{24BC2C00-2300-45DA-9960-922BDB83679E}"/>
                  </a:ext>
                </a:extLst>
              </p:cNvPr>
              <p:cNvSpPr>
                <a:spLocks noChangeArrowheads="1"/>
              </p:cNvSpPr>
              <p:nvPr userDrawn="1"/>
            </p:nvSpPr>
            <p:spPr bwMode="auto">
              <a:xfrm>
                <a:off x="1167931" y="4103260"/>
                <a:ext cx="70154" cy="12529"/>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29" name="Rectangle 203">
                <a:extLst>
                  <a:ext uri="{FF2B5EF4-FFF2-40B4-BE49-F238E27FC236}">
                    <a16:creationId xmlns:a16="http://schemas.microsoft.com/office/drawing/2014/main" id="{D32666B6-B0C3-434B-9687-57040A384154}"/>
                  </a:ext>
                </a:extLst>
              </p:cNvPr>
              <p:cNvSpPr>
                <a:spLocks noChangeArrowheads="1"/>
              </p:cNvSpPr>
              <p:nvPr userDrawn="1"/>
            </p:nvSpPr>
            <p:spPr bwMode="auto">
              <a:xfrm>
                <a:off x="1195490" y="4055656"/>
                <a:ext cx="12529" cy="10272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0" name="Rectangle 204">
                <a:extLst>
                  <a:ext uri="{FF2B5EF4-FFF2-40B4-BE49-F238E27FC236}">
                    <a16:creationId xmlns:a16="http://schemas.microsoft.com/office/drawing/2014/main" id="{C6DC7811-6A6A-43CC-924A-9F0F912CBC2E}"/>
                  </a:ext>
                </a:extLst>
              </p:cNvPr>
              <p:cNvSpPr>
                <a:spLocks noChangeArrowheads="1"/>
              </p:cNvSpPr>
              <p:nvPr userDrawn="1"/>
            </p:nvSpPr>
            <p:spPr bwMode="auto">
              <a:xfrm>
                <a:off x="1308239" y="4045634"/>
                <a:ext cx="82683" cy="130287"/>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1" name="Rectangle 205">
                <a:extLst>
                  <a:ext uri="{FF2B5EF4-FFF2-40B4-BE49-F238E27FC236}">
                    <a16:creationId xmlns:a16="http://schemas.microsoft.com/office/drawing/2014/main" id="{6A2E45E8-9B22-495D-9208-B4E1C41EA935}"/>
                  </a:ext>
                </a:extLst>
              </p:cNvPr>
              <p:cNvSpPr>
                <a:spLocks noChangeArrowheads="1"/>
              </p:cNvSpPr>
              <p:nvPr userDrawn="1"/>
            </p:nvSpPr>
            <p:spPr bwMode="auto">
              <a:xfrm>
                <a:off x="1320766" y="4063171"/>
                <a:ext cx="60132" cy="95209"/>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2" name="Rectangle 206">
                <a:extLst>
                  <a:ext uri="{FF2B5EF4-FFF2-40B4-BE49-F238E27FC236}">
                    <a16:creationId xmlns:a16="http://schemas.microsoft.com/office/drawing/2014/main" id="{6DC3E70A-675B-43CE-A1AD-AAD607CD4C8C}"/>
                  </a:ext>
                </a:extLst>
              </p:cNvPr>
              <p:cNvSpPr>
                <a:spLocks noChangeArrowheads="1"/>
              </p:cNvSpPr>
              <p:nvPr userDrawn="1"/>
            </p:nvSpPr>
            <p:spPr bwMode="auto">
              <a:xfrm>
                <a:off x="1315755" y="4103260"/>
                <a:ext cx="70154" cy="12529"/>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3" name="Rectangle 207">
                <a:extLst>
                  <a:ext uri="{FF2B5EF4-FFF2-40B4-BE49-F238E27FC236}">
                    <a16:creationId xmlns:a16="http://schemas.microsoft.com/office/drawing/2014/main" id="{381AF4E3-D927-449C-BE4E-1B2B7833BD48}"/>
                  </a:ext>
                </a:extLst>
              </p:cNvPr>
              <p:cNvSpPr>
                <a:spLocks noChangeArrowheads="1"/>
              </p:cNvSpPr>
              <p:nvPr userDrawn="1"/>
            </p:nvSpPr>
            <p:spPr bwMode="auto">
              <a:xfrm>
                <a:off x="1345821" y="4055656"/>
                <a:ext cx="10022" cy="10272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4" name="Rectangle 208">
                <a:extLst>
                  <a:ext uri="{FF2B5EF4-FFF2-40B4-BE49-F238E27FC236}">
                    <a16:creationId xmlns:a16="http://schemas.microsoft.com/office/drawing/2014/main" id="{1238ADEC-B6D5-42F7-A736-E001F2641156}"/>
                  </a:ext>
                </a:extLst>
              </p:cNvPr>
              <p:cNvSpPr>
                <a:spLocks noChangeArrowheads="1"/>
              </p:cNvSpPr>
              <p:nvPr userDrawn="1"/>
            </p:nvSpPr>
            <p:spPr bwMode="auto">
              <a:xfrm>
                <a:off x="1160414" y="4253590"/>
                <a:ext cx="82683" cy="122770"/>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5" name="Rectangle 209">
                <a:extLst>
                  <a:ext uri="{FF2B5EF4-FFF2-40B4-BE49-F238E27FC236}">
                    <a16:creationId xmlns:a16="http://schemas.microsoft.com/office/drawing/2014/main" id="{3677F0F9-4773-46F9-862B-802767BB7244}"/>
                  </a:ext>
                </a:extLst>
              </p:cNvPr>
              <p:cNvSpPr>
                <a:spLocks noChangeArrowheads="1"/>
              </p:cNvSpPr>
              <p:nvPr userDrawn="1"/>
            </p:nvSpPr>
            <p:spPr bwMode="auto">
              <a:xfrm>
                <a:off x="1172941" y="4263612"/>
                <a:ext cx="60132" cy="102726"/>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6" name="Rectangle 210">
                <a:extLst>
                  <a:ext uri="{FF2B5EF4-FFF2-40B4-BE49-F238E27FC236}">
                    <a16:creationId xmlns:a16="http://schemas.microsoft.com/office/drawing/2014/main" id="{FFFD0713-97DD-4DD5-BBCF-5CBBAA02036D}"/>
                  </a:ext>
                </a:extLst>
              </p:cNvPr>
              <p:cNvSpPr>
                <a:spLocks noChangeArrowheads="1"/>
              </p:cNvSpPr>
              <p:nvPr userDrawn="1"/>
            </p:nvSpPr>
            <p:spPr bwMode="auto">
              <a:xfrm>
                <a:off x="1167931" y="4306206"/>
                <a:ext cx="70154" cy="17539"/>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7" name="Rectangle 211">
                <a:extLst>
                  <a:ext uri="{FF2B5EF4-FFF2-40B4-BE49-F238E27FC236}">
                    <a16:creationId xmlns:a16="http://schemas.microsoft.com/office/drawing/2014/main" id="{C8350ACC-9C21-4443-A20F-390374FA6E2C}"/>
                  </a:ext>
                </a:extLst>
              </p:cNvPr>
              <p:cNvSpPr>
                <a:spLocks noChangeArrowheads="1"/>
              </p:cNvSpPr>
              <p:nvPr userDrawn="1"/>
            </p:nvSpPr>
            <p:spPr bwMode="auto">
              <a:xfrm>
                <a:off x="1195490" y="4258601"/>
                <a:ext cx="12529" cy="107738"/>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8" name="Rectangle 212">
                <a:extLst>
                  <a:ext uri="{FF2B5EF4-FFF2-40B4-BE49-F238E27FC236}">
                    <a16:creationId xmlns:a16="http://schemas.microsoft.com/office/drawing/2014/main" id="{41B32DBF-C1DA-48C5-BA88-2D8B418FC11E}"/>
                  </a:ext>
                </a:extLst>
              </p:cNvPr>
              <p:cNvSpPr>
                <a:spLocks noChangeArrowheads="1"/>
              </p:cNvSpPr>
              <p:nvPr userDrawn="1"/>
            </p:nvSpPr>
            <p:spPr bwMode="auto">
              <a:xfrm>
                <a:off x="1308239" y="4253590"/>
                <a:ext cx="82683" cy="122770"/>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39" name="Rectangle 213">
                <a:extLst>
                  <a:ext uri="{FF2B5EF4-FFF2-40B4-BE49-F238E27FC236}">
                    <a16:creationId xmlns:a16="http://schemas.microsoft.com/office/drawing/2014/main" id="{BA3B439F-18DD-4443-A422-0A3FF5E85470}"/>
                  </a:ext>
                </a:extLst>
              </p:cNvPr>
              <p:cNvSpPr>
                <a:spLocks noChangeArrowheads="1"/>
              </p:cNvSpPr>
              <p:nvPr userDrawn="1"/>
            </p:nvSpPr>
            <p:spPr bwMode="auto">
              <a:xfrm>
                <a:off x="1320766" y="4263612"/>
                <a:ext cx="60132" cy="102726"/>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0" name="Rectangle 214">
                <a:extLst>
                  <a:ext uri="{FF2B5EF4-FFF2-40B4-BE49-F238E27FC236}">
                    <a16:creationId xmlns:a16="http://schemas.microsoft.com/office/drawing/2014/main" id="{BDD841AA-3155-47F3-B66B-7BC199D0331E}"/>
                  </a:ext>
                </a:extLst>
              </p:cNvPr>
              <p:cNvSpPr>
                <a:spLocks noChangeArrowheads="1"/>
              </p:cNvSpPr>
              <p:nvPr userDrawn="1"/>
            </p:nvSpPr>
            <p:spPr bwMode="auto">
              <a:xfrm>
                <a:off x="1315755" y="4306206"/>
                <a:ext cx="70154" cy="17539"/>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1" name="Rectangle 215">
                <a:extLst>
                  <a:ext uri="{FF2B5EF4-FFF2-40B4-BE49-F238E27FC236}">
                    <a16:creationId xmlns:a16="http://schemas.microsoft.com/office/drawing/2014/main" id="{3CE3802C-0E14-4A97-9FC6-95A475BFE1AA}"/>
                  </a:ext>
                </a:extLst>
              </p:cNvPr>
              <p:cNvSpPr>
                <a:spLocks noChangeArrowheads="1"/>
              </p:cNvSpPr>
              <p:nvPr userDrawn="1"/>
            </p:nvSpPr>
            <p:spPr bwMode="auto">
              <a:xfrm>
                <a:off x="1345821" y="4258601"/>
                <a:ext cx="10022" cy="107738"/>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2" name="Rectangle 216">
                <a:extLst>
                  <a:ext uri="{FF2B5EF4-FFF2-40B4-BE49-F238E27FC236}">
                    <a16:creationId xmlns:a16="http://schemas.microsoft.com/office/drawing/2014/main" id="{F37EE10D-0145-4BDE-811D-0EF8D6FDE71A}"/>
                  </a:ext>
                </a:extLst>
              </p:cNvPr>
              <p:cNvSpPr>
                <a:spLocks noChangeArrowheads="1"/>
              </p:cNvSpPr>
              <p:nvPr userDrawn="1"/>
            </p:nvSpPr>
            <p:spPr bwMode="auto">
              <a:xfrm>
                <a:off x="1160414" y="4454030"/>
                <a:ext cx="82683" cy="130287"/>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3" name="Rectangle 217">
                <a:extLst>
                  <a:ext uri="{FF2B5EF4-FFF2-40B4-BE49-F238E27FC236}">
                    <a16:creationId xmlns:a16="http://schemas.microsoft.com/office/drawing/2014/main" id="{06A2CDCF-5B63-43EB-BDB3-B074A8C0E901}"/>
                  </a:ext>
                </a:extLst>
              </p:cNvPr>
              <p:cNvSpPr>
                <a:spLocks noChangeArrowheads="1"/>
              </p:cNvSpPr>
              <p:nvPr userDrawn="1"/>
            </p:nvSpPr>
            <p:spPr bwMode="auto">
              <a:xfrm>
                <a:off x="1172941" y="4471569"/>
                <a:ext cx="60132" cy="95209"/>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4" name="Rectangle 218">
                <a:extLst>
                  <a:ext uri="{FF2B5EF4-FFF2-40B4-BE49-F238E27FC236}">
                    <a16:creationId xmlns:a16="http://schemas.microsoft.com/office/drawing/2014/main" id="{E04C494A-8701-4F15-8730-F6029DBFF8BE}"/>
                  </a:ext>
                </a:extLst>
              </p:cNvPr>
              <p:cNvSpPr>
                <a:spLocks noChangeArrowheads="1"/>
              </p:cNvSpPr>
              <p:nvPr userDrawn="1"/>
            </p:nvSpPr>
            <p:spPr bwMode="auto">
              <a:xfrm>
                <a:off x="1167931" y="4514162"/>
                <a:ext cx="70154" cy="12529"/>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5" name="Rectangle 219">
                <a:extLst>
                  <a:ext uri="{FF2B5EF4-FFF2-40B4-BE49-F238E27FC236}">
                    <a16:creationId xmlns:a16="http://schemas.microsoft.com/office/drawing/2014/main" id="{CA95BF52-5716-4884-89E8-687118F990F1}"/>
                  </a:ext>
                </a:extLst>
              </p:cNvPr>
              <p:cNvSpPr>
                <a:spLocks noChangeArrowheads="1"/>
              </p:cNvSpPr>
              <p:nvPr userDrawn="1"/>
            </p:nvSpPr>
            <p:spPr bwMode="auto">
              <a:xfrm>
                <a:off x="1195490" y="4466559"/>
                <a:ext cx="12529" cy="100220"/>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6" name="Rectangle 220">
                <a:extLst>
                  <a:ext uri="{FF2B5EF4-FFF2-40B4-BE49-F238E27FC236}">
                    <a16:creationId xmlns:a16="http://schemas.microsoft.com/office/drawing/2014/main" id="{6F6F8841-4FEF-43AB-BB37-D9AB32758812}"/>
                  </a:ext>
                </a:extLst>
              </p:cNvPr>
              <p:cNvSpPr>
                <a:spLocks noChangeArrowheads="1"/>
              </p:cNvSpPr>
              <p:nvPr userDrawn="1"/>
            </p:nvSpPr>
            <p:spPr bwMode="auto">
              <a:xfrm>
                <a:off x="1308239" y="4454030"/>
                <a:ext cx="82683" cy="130287"/>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7" name="Rectangle 221">
                <a:extLst>
                  <a:ext uri="{FF2B5EF4-FFF2-40B4-BE49-F238E27FC236}">
                    <a16:creationId xmlns:a16="http://schemas.microsoft.com/office/drawing/2014/main" id="{3583BCC2-1BE2-4B10-9C61-08177F7B04DA}"/>
                  </a:ext>
                </a:extLst>
              </p:cNvPr>
              <p:cNvSpPr>
                <a:spLocks noChangeArrowheads="1"/>
              </p:cNvSpPr>
              <p:nvPr userDrawn="1"/>
            </p:nvSpPr>
            <p:spPr bwMode="auto">
              <a:xfrm>
                <a:off x="1320766" y="4471569"/>
                <a:ext cx="60132" cy="95209"/>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8" name="Rectangle 222">
                <a:extLst>
                  <a:ext uri="{FF2B5EF4-FFF2-40B4-BE49-F238E27FC236}">
                    <a16:creationId xmlns:a16="http://schemas.microsoft.com/office/drawing/2014/main" id="{FB485688-E8CC-47B0-A7D1-874B35BE4751}"/>
                  </a:ext>
                </a:extLst>
              </p:cNvPr>
              <p:cNvSpPr>
                <a:spLocks noChangeArrowheads="1"/>
              </p:cNvSpPr>
              <p:nvPr userDrawn="1"/>
            </p:nvSpPr>
            <p:spPr bwMode="auto">
              <a:xfrm>
                <a:off x="1315755" y="4514162"/>
                <a:ext cx="70154" cy="12529"/>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49" name="Rectangle 223">
                <a:extLst>
                  <a:ext uri="{FF2B5EF4-FFF2-40B4-BE49-F238E27FC236}">
                    <a16:creationId xmlns:a16="http://schemas.microsoft.com/office/drawing/2014/main" id="{5979FADB-3A90-483E-94C1-AC18E0823F84}"/>
                  </a:ext>
                </a:extLst>
              </p:cNvPr>
              <p:cNvSpPr>
                <a:spLocks noChangeArrowheads="1"/>
              </p:cNvSpPr>
              <p:nvPr userDrawn="1"/>
            </p:nvSpPr>
            <p:spPr bwMode="auto">
              <a:xfrm>
                <a:off x="1345821" y="4466559"/>
                <a:ext cx="10022" cy="100220"/>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0" name="Rectangle 224">
                <a:extLst>
                  <a:ext uri="{FF2B5EF4-FFF2-40B4-BE49-F238E27FC236}">
                    <a16:creationId xmlns:a16="http://schemas.microsoft.com/office/drawing/2014/main" id="{DCF8CC64-58B1-4860-AB1C-E85019ADB7AC}"/>
                  </a:ext>
                </a:extLst>
              </p:cNvPr>
              <p:cNvSpPr>
                <a:spLocks noChangeArrowheads="1"/>
              </p:cNvSpPr>
              <p:nvPr userDrawn="1"/>
            </p:nvSpPr>
            <p:spPr bwMode="auto">
              <a:xfrm>
                <a:off x="1160414" y="4661988"/>
                <a:ext cx="82683" cy="125275"/>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1" name="Rectangle 225">
                <a:extLst>
                  <a:ext uri="{FF2B5EF4-FFF2-40B4-BE49-F238E27FC236}">
                    <a16:creationId xmlns:a16="http://schemas.microsoft.com/office/drawing/2014/main" id="{95893D90-5E71-4337-A4E7-5F6C069BCF83}"/>
                  </a:ext>
                </a:extLst>
              </p:cNvPr>
              <p:cNvSpPr>
                <a:spLocks noChangeArrowheads="1"/>
              </p:cNvSpPr>
              <p:nvPr userDrawn="1"/>
            </p:nvSpPr>
            <p:spPr bwMode="auto">
              <a:xfrm>
                <a:off x="1172941" y="4674515"/>
                <a:ext cx="60132" cy="100220"/>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2" name="Rectangle 226">
                <a:extLst>
                  <a:ext uri="{FF2B5EF4-FFF2-40B4-BE49-F238E27FC236}">
                    <a16:creationId xmlns:a16="http://schemas.microsoft.com/office/drawing/2014/main" id="{D8458925-2422-4E83-9A01-1CC4F12EF79C}"/>
                  </a:ext>
                </a:extLst>
              </p:cNvPr>
              <p:cNvSpPr>
                <a:spLocks noChangeArrowheads="1"/>
              </p:cNvSpPr>
              <p:nvPr userDrawn="1"/>
            </p:nvSpPr>
            <p:spPr bwMode="auto">
              <a:xfrm>
                <a:off x="1167931" y="4714603"/>
                <a:ext cx="70154" cy="20044"/>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3" name="Rectangle 227">
                <a:extLst>
                  <a:ext uri="{FF2B5EF4-FFF2-40B4-BE49-F238E27FC236}">
                    <a16:creationId xmlns:a16="http://schemas.microsoft.com/office/drawing/2014/main" id="{A5244B3A-B60D-4D18-9003-F76FD2E519F0}"/>
                  </a:ext>
                </a:extLst>
              </p:cNvPr>
              <p:cNvSpPr>
                <a:spLocks noChangeArrowheads="1"/>
              </p:cNvSpPr>
              <p:nvPr userDrawn="1"/>
            </p:nvSpPr>
            <p:spPr bwMode="auto">
              <a:xfrm>
                <a:off x="1195490" y="4669504"/>
                <a:ext cx="12529" cy="105231"/>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4" name="Rectangle 228">
                <a:extLst>
                  <a:ext uri="{FF2B5EF4-FFF2-40B4-BE49-F238E27FC236}">
                    <a16:creationId xmlns:a16="http://schemas.microsoft.com/office/drawing/2014/main" id="{045E7A82-6C87-433E-97F0-4AC98471324C}"/>
                  </a:ext>
                </a:extLst>
              </p:cNvPr>
              <p:cNvSpPr>
                <a:spLocks noChangeArrowheads="1"/>
              </p:cNvSpPr>
              <p:nvPr userDrawn="1"/>
            </p:nvSpPr>
            <p:spPr bwMode="auto">
              <a:xfrm>
                <a:off x="1308239" y="4661988"/>
                <a:ext cx="82683" cy="125275"/>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5" name="Rectangle 229">
                <a:extLst>
                  <a:ext uri="{FF2B5EF4-FFF2-40B4-BE49-F238E27FC236}">
                    <a16:creationId xmlns:a16="http://schemas.microsoft.com/office/drawing/2014/main" id="{ABB40548-8C0E-4B1C-9627-BF2FE9534B58}"/>
                  </a:ext>
                </a:extLst>
              </p:cNvPr>
              <p:cNvSpPr>
                <a:spLocks noChangeArrowheads="1"/>
              </p:cNvSpPr>
              <p:nvPr userDrawn="1"/>
            </p:nvSpPr>
            <p:spPr bwMode="auto">
              <a:xfrm>
                <a:off x="1320766" y="4674515"/>
                <a:ext cx="60132" cy="100220"/>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6" name="Rectangle 230">
                <a:extLst>
                  <a:ext uri="{FF2B5EF4-FFF2-40B4-BE49-F238E27FC236}">
                    <a16:creationId xmlns:a16="http://schemas.microsoft.com/office/drawing/2014/main" id="{6F48270A-9EC8-4C97-9BA2-BC42C1994167}"/>
                  </a:ext>
                </a:extLst>
              </p:cNvPr>
              <p:cNvSpPr>
                <a:spLocks noChangeArrowheads="1"/>
              </p:cNvSpPr>
              <p:nvPr userDrawn="1"/>
            </p:nvSpPr>
            <p:spPr bwMode="auto">
              <a:xfrm>
                <a:off x="1315755" y="4714603"/>
                <a:ext cx="70154" cy="20044"/>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7" name="Rectangle 231">
                <a:extLst>
                  <a:ext uri="{FF2B5EF4-FFF2-40B4-BE49-F238E27FC236}">
                    <a16:creationId xmlns:a16="http://schemas.microsoft.com/office/drawing/2014/main" id="{3BED21F1-6F1C-4B3C-9CF0-999E7ABA0A3B}"/>
                  </a:ext>
                </a:extLst>
              </p:cNvPr>
              <p:cNvSpPr>
                <a:spLocks noChangeArrowheads="1"/>
              </p:cNvSpPr>
              <p:nvPr userDrawn="1"/>
            </p:nvSpPr>
            <p:spPr bwMode="auto">
              <a:xfrm>
                <a:off x="1345821" y="4669504"/>
                <a:ext cx="10022" cy="105231"/>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8" name="Rectangle 232">
                <a:extLst>
                  <a:ext uri="{FF2B5EF4-FFF2-40B4-BE49-F238E27FC236}">
                    <a16:creationId xmlns:a16="http://schemas.microsoft.com/office/drawing/2014/main" id="{8D6E12CA-33C1-4D90-AE92-02FD4CC660D8}"/>
                  </a:ext>
                </a:extLst>
              </p:cNvPr>
              <p:cNvSpPr>
                <a:spLocks noChangeArrowheads="1"/>
              </p:cNvSpPr>
              <p:nvPr userDrawn="1"/>
            </p:nvSpPr>
            <p:spPr bwMode="auto">
              <a:xfrm>
                <a:off x="2849125" y="3539521"/>
                <a:ext cx="511123" cy="1490777"/>
              </a:xfrm>
              <a:prstGeom prst="rect">
                <a:avLst/>
              </a:prstGeom>
              <a:solidFill>
                <a:srgbClr val="8A87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59" name="Rectangle 233">
                <a:extLst>
                  <a:ext uri="{FF2B5EF4-FFF2-40B4-BE49-F238E27FC236}">
                    <a16:creationId xmlns:a16="http://schemas.microsoft.com/office/drawing/2014/main" id="{EFEB2AEB-FBE0-4F52-9014-2259E955F140}"/>
                  </a:ext>
                </a:extLst>
              </p:cNvPr>
              <p:cNvSpPr>
                <a:spLocks noChangeArrowheads="1"/>
              </p:cNvSpPr>
              <p:nvPr userDrawn="1"/>
            </p:nvSpPr>
            <p:spPr bwMode="auto">
              <a:xfrm>
                <a:off x="2849125" y="3539521"/>
                <a:ext cx="255562" cy="1490777"/>
              </a:xfrm>
              <a:prstGeom prst="rect">
                <a:avLst/>
              </a:prstGeom>
              <a:solidFill>
                <a:srgbClr val="807D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0" name="Rectangle 234">
                <a:extLst>
                  <a:ext uri="{FF2B5EF4-FFF2-40B4-BE49-F238E27FC236}">
                    <a16:creationId xmlns:a16="http://schemas.microsoft.com/office/drawing/2014/main" id="{4D688B55-46E5-4064-AB23-563E3F97B2C2}"/>
                  </a:ext>
                </a:extLst>
              </p:cNvPr>
              <p:cNvSpPr>
                <a:spLocks noChangeArrowheads="1"/>
              </p:cNvSpPr>
              <p:nvPr userDrawn="1"/>
            </p:nvSpPr>
            <p:spPr bwMode="auto">
              <a:xfrm>
                <a:off x="2849125" y="3604665"/>
                <a:ext cx="511123" cy="60132"/>
              </a:xfrm>
              <a:prstGeom prst="rect">
                <a:avLst/>
              </a:prstGeom>
              <a:solidFill>
                <a:srgbClr val="655D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1" name="Rectangle 235">
                <a:extLst>
                  <a:ext uri="{FF2B5EF4-FFF2-40B4-BE49-F238E27FC236}">
                    <a16:creationId xmlns:a16="http://schemas.microsoft.com/office/drawing/2014/main" id="{DE739F73-509F-4E26-8D68-4703412149A5}"/>
                  </a:ext>
                </a:extLst>
              </p:cNvPr>
              <p:cNvSpPr>
                <a:spLocks noChangeArrowheads="1"/>
              </p:cNvSpPr>
              <p:nvPr userDrawn="1"/>
            </p:nvSpPr>
            <p:spPr bwMode="auto">
              <a:xfrm>
                <a:off x="2931807" y="3747478"/>
                <a:ext cx="112748" cy="202947"/>
              </a:xfrm>
              <a:prstGeom prst="rect">
                <a:avLst/>
              </a:prstGeom>
              <a:solidFill>
                <a:srgbClr val="DFDA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2" name="Rectangle 236">
                <a:extLst>
                  <a:ext uri="{FF2B5EF4-FFF2-40B4-BE49-F238E27FC236}">
                    <a16:creationId xmlns:a16="http://schemas.microsoft.com/office/drawing/2014/main" id="{B4B84F49-2B28-4B96-9C0F-22EA69D5C3F4}"/>
                  </a:ext>
                </a:extLst>
              </p:cNvPr>
              <p:cNvSpPr>
                <a:spLocks noChangeArrowheads="1"/>
              </p:cNvSpPr>
              <p:nvPr userDrawn="1"/>
            </p:nvSpPr>
            <p:spPr bwMode="auto">
              <a:xfrm>
                <a:off x="2944333" y="3765017"/>
                <a:ext cx="90198" cy="167870"/>
              </a:xfrm>
              <a:prstGeom prst="rect">
                <a:avLst/>
              </a:prstGeom>
              <a:solidFill>
                <a:srgbClr val="656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3" name="Rectangle 237">
                <a:extLst>
                  <a:ext uri="{FF2B5EF4-FFF2-40B4-BE49-F238E27FC236}">
                    <a16:creationId xmlns:a16="http://schemas.microsoft.com/office/drawing/2014/main" id="{31E68191-02D5-4ACD-B1D9-AEA714FC05AF}"/>
                  </a:ext>
                </a:extLst>
              </p:cNvPr>
              <p:cNvSpPr>
                <a:spLocks noChangeArrowheads="1"/>
              </p:cNvSpPr>
              <p:nvPr userDrawn="1"/>
            </p:nvSpPr>
            <p:spPr bwMode="auto">
              <a:xfrm>
                <a:off x="2931807" y="3812620"/>
                <a:ext cx="112748" cy="17539"/>
              </a:xfrm>
              <a:prstGeom prst="rect">
                <a:avLst/>
              </a:prstGeom>
              <a:solidFill>
                <a:srgbClr val="DFDA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4" name="Rectangle 238">
                <a:extLst>
                  <a:ext uri="{FF2B5EF4-FFF2-40B4-BE49-F238E27FC236}">
                    <a16:creationId xmlns:a16="http://schemas.microsoft.com/office/drawing/2014/main" id="{1D7E6D61-CBF8-4AFE-A25C-3D8A0C5004B5}"/>
                  </a:ext>
                </a:extLst>
              </p:cNvPr>
              <p:cNvSpPr>
                <a:spLocks noChangeArrowheads="1"/>
              </p:cNvSpPr>
              <p:nvPr userDrawn="1"/>
            </p:nvSpPr>
            <p:spPr bwMode="auto">
              <a:xfrm>
                <a:off x="3164818" y="3747478"/>
                <a:ext cx="112748" cy="202947"/>
              </a:xfrm>
              <a:prstGeom prst="rect">
                <a:avLst/>
              </a:prstGeom>
              <a:solidFill>
                <a:srgbClr val="DFDA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5" name="Rectangle 239">
                <a:extLst>
                  <a:ext uri="{FF2B5EF4-FFF2-40B4-BE49-F238E27FC236}">
                    <a16:creationId xmlns:a16="http://schemas.microsoft.com/office/drawing/2014/main" id="{9E07621C-683B-4FFF-9A2C-4BE5C4951210}"/>
                  </a:ext>
                </a:extLst>
              </p:cNvPr>
              <p:cNvSpPr>
                <a:spLocks noChangeArrowheads="1"/>
              </p:cNvSpPr>
              <p:nvPr userDrawn="1"/>
            </p:nvSpPr>
            <p:spPr bwMode="auto">
              <a:xfrm>
                <a:off x="3174840" y="3765017"/>
                <a:ext cx="90198" cy="167870"/>
              </a:xfrm>
              <a:prstGeom prst="rect">
                <a:avLst/>
              </a:prstGeom>
              <a:solidFill>
                <a:srgbClr val="656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6" name="Rectangle 240">
                <a:extLst>
                  <a:ext uri="{FF2B5EF4-FFF2-40B4-BE49-F238E27FC236}">
                    <a16:creationId xmlns:a16="http://schemas.microsoft.com/office/drawing/2014/main" id="{EEC9630D-4829-4B8D-800C-03645CD11B1D}"/>
                  </a:ext>
                </a:extLst>
              </p:cNvPr>
              <p:cNvSpPr>
                <a:spLocks noChangeArrowheads="1"/>
              </p:cNvSpPr>
              <p:nvPr userDrawn="1"/>
            </p:nvSpPr>
            <p:spPr bwMode="auto">
              <a:xfrm>
                <a:off x="3164818" y="3812620"/>
                <a:ext cx="112748" cy="17539"/>
              </a:xfrm>
              <a:prstGeom prst="rect">
                <a:avLst/>
              </a:prstGeom>
              <a:solidFill>
                <a:srgbClr val="DFDA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7" name="Rectangle 241">
                <a:extLst>
                  <a:ext uri="{FF2B5EF4-FFF2-40B4-BE49-F238E27FC236}">
                    <a16:creationId xmlns:a16="http://schemas.microsoft.com/office/drawing/2014/main" id="{5FFE2788-9FBA-45C3-858A-046F687546F6}"/>
                  </a:ext>
                </a:extLst>
              </p:cNvPr>
              <p:cNvSpPr>
                <a:spLocks noChangeArrowheads="1"/>
              </p:cNvSpPr>
              <p:nvPr userDrawn="1"/>
            </p:nvSpPr>
            <p:spPr bwMode="auto">
              <a:xfrm>
                <a:off x="2931807" y="4080711"/>
                <a:ext cx="112748" cy="200441"/>
              </a:xfrm>
              <a:prstGeom prst="rect">
                <a:avLst/>
              </a:prstGeom>
              <a:solidFill>
                <a:srgbClr val="DFDA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8" name="Rectangle 242">
                <a:extLst>
                  <a:ext uri="{FF2B5EF4-FFF2-40B4-BE49-F238E27FC236}">
                    <a16:creationId xmlns:a16="http://schemas.microsoft.com/office/drawing/2014/main" id="{94A5C879-A216-4F48-BE83-5ECB94EEDD32}"/>
                  </a:ext>
                </a:extLst>
              </p:cNvPr>
              <p:cNvSpPr>
                <a:spLocks noChangeArrowheads="1"/>
              </p:cNvSpPr>
              <p:nvPr userDrawn="1"/>
            </p:nvSpPr>
            <p:spPr bwMode="auto">
              <a:xfrm>
                <a:off x="2944333" y="4098248"/>
                <a:ext cx="90198" cy="165363"/>
              </a:xfrm>
              <a:prstGeom prst="rect">
                <a:avLst/>
              </a:prstGeom>
              <a:solidFill>
                <a:srgbClr val="656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69" name="Rectangle 243">
                <a:extLst>
                  <a:ext uri="{FF2B5EF4-FFF2-40B4-BE49-F238E27FC236}">
                    <a16:creationId xmlns:a16="http://schemas.microsoft.com/office/drawing/2014/main" id="{CCFA2DCB-DB12-4854-9DF6-E4257345C490}"/>
                  </a:ext>
                </a:extLst>
              </p:cNvPr>
              <p:cNvSpPr>
                <a:spLocks noChangeArrowheads="1"/>
              </p:cNvSpPr>
              <p:nvPr userDrawn="1"/>
            </p:nvSpPr>
            <p:spPr bwMode="auto">
              <a:xfrm>
                <a:off x="2931807" y="4145854"/>
                <a:ext cx="112748" cy="17539"/>
              </a:xfrm>
              <a:prstGeom prst="rect">
                <a:avLst/>
              </a:prstGeom>
              <a:solidFill>
                <a:srgbClr val="DFDA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0" name="Rectangle 244">
                <a:extLst>
                  <a:ext uri="{FF2B5EF4-FFF2-40B4-BE49-F238E27FC236}">
                    <a16:creationId xmlns:a16="http://schemas.microsoft.com/office/drawing/2014/main" id="{91AECCFE-44A3-4190-BADB-EF732CF079D0}"/>
                  </a:ext>
                </a:extLst>
              </p:cNvPr>
              <p:cNvSpPr>
                <a:spLocks noChangeArrowheads="1"/>
              </p:cNvSpPr>
              <p:nvPr userDrawn="1"/>
            </p:nvSpPr>
            <p:spPr bwMode="auto">
              <a:xfrm>
                <a:off x="3164818" y="4080711"/>
                <a:ext cx="112748" cy="200441"/>
              </a:xfrm>
              <a:prstGeom prst="rect">
                <a:avLst/>
              </a:prstGeom>
              <a:solidFill>
                <a:srgbClr val="DFDA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1" name="Rectangle 245">
                <a:extLst>
                  <a:ext uri="{FF2B5EF4-FFF2-40B4-BE49-F238E27FC236}">
                    <a16:creationId xmlns:a16="http://schemas.microsoft.com/office/drawing/2014/main" id="{DCC40883-FB4F-4BC1-B43B-A059F5CF9F88}"/>
                  </a:ext>
                </a:extLst>
              </p:cNvPr>
              <p:cNvSpPr>
                <a:spLocks noChangeArrowheads="1"/>
              </p:cNvSpPr>
              <p:nvPr userDrawn="1"/>
            </p:nvSpPr>
            <p:spPr bwMode="auto">
              <a:xfrm>
                <a:off x="3174840" y="4098248"/>
                <a:ext cx="90198" cy="165363"/>
              </a:xfrm>
              <a:prstGeom prst="rect">
                <a:avLst/>
              </a:prstGeom>
              <a:solidFill>
                <a:srgbClr val="656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2" name="Rectangle 246">
                <a:extLst>
                  <a:ext uri="{FF2B5EF4-FFF2-40B4-BE49-F238E27FC236}">
                    <a16:creationId xmlns:a16="http://schemas.microsoft.com/office/drawing/2014/main" id="{A4B45945-5DC3-4EBD-9465-A485F30DEBC3}"/>
                  </a:ext>
                </a:extLst>
              </p:cNvPr>
              <p:cNvSpPr>
                <a:spLocks noChangeArrowheads="1"/>
              </p:cNvSpPr>
              <p:nvPr userDrawn="1"/>
            </p:nvSpPr>
            <p:spPr bwMode="auto">
              <a:xfrm>
                <a:off x="3164818" y="4145854"/>
                <a:ext cx="112748" cy="17539"/>
              </a:xfrm>
              <a:prstGeom prst="rect">
                <a:avLst/>
              </a:prstGeom>
              <a:solidFill>
                <a:srgbClr val="DFDA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3" name="Rectangle 247">
                <a:extLst>
                  <a:ext uri="{FF2B5EF4-FFF2-40B4-BE49-F238E27FC236}">
                    <a16:creationId xmlns:a16="http://schemas.microsoft.com/office/drawing/2014/main" id="{13EFF2A6-CF42-4C6B-95E7-CF1417EB23E8}"/>
                  </a:ext>
                </a:extLst>
              </p:cNvPr>
              <p:cNvSpPr>
                <a:spLocks noChangeArrowheads="1"/>
              </p:cNvSpPr>
              <p:nvPr userDrawn="1"/>
            </p:nvSpPr>
            <p:spPr bwMode="auto">
              <a:xfrm>
                <a:off x="2931807" y="4413942"/>
                <a:ext cx="112748" cy="200441"/>
              </a:xfrm>
              <a:prstGeom prst="rect">
                <a:avLst/>
              </a:prstGeom>
              <a:solidFill>
                <a:srgbClr val="DFDA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4" name="Rectangle 248">
                <a:extLst>
                  <a:ext uri="{FF2B5EF4-FFF2-40B4-BE49-F238E27FC236}">
                    <a16:creationId xmlns:a16="http://schemas.microsoft.com/office/drawing/2014/main" id="{89A6F8D9-DF77-432B-8879-98289B545BE3}"/>
                  </a:ext>
                </a:extLst>
              </p:cNvPr>
              <p:cNvSpPr>
                <a:spLocks noChangeArrowheads="1"/>
              </p:cNvSpPr>
              <p:nvPr userDrawn="1"/>
            </p:nvSpPr>
            <p:spPr bwMode="auto">
              <a:xfrm>
                <a:off x="2944333" y="4431481"/>
                <a:ext cx="90198" cy="165363"/>
              </a:xfrm>
              <a:prstGeom prst="rect">
                <a:avLst/>
              </a:prstGeom>
              <a:solidFill>
                <a:srgbClr val="656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5" name="Rectangle 249">
                <a:extLst>
                  <a:ext uri="{FF2B5EF4-FFF2-40B4-BE49-F238E27FC236}">
                    <a16:creationId xmlns:a16="http://schemas.microsoft.com/office/drawing/2014/main" id="{A2630587-6FA8-4022-8FD2-80BC1EE8657D}"/>
                  </a:ext>
                </a:extLst>
              </p:cNvPr>
              <p:cNvSpPr>
                <a:spLocks noChangeArrowheads="1"/>
              </p:cNvSpPr>
              <p:nvPr userDrawn="1"/>
            </p:nvSpPr>
            <p:spPr bwMode="auto">
              <a:xfrm>
                <a:off x="2931807" y="4479086"/>
                <a:ext cx="112748" cy="17539"/>
              </a:xfrm>
              <a:prstGeom prst="rect">
                <a:avLst/>
              </a:prstGeom>
              <a:solidFill>
                <a:srgbClr val="DFDA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6" name="Rectangle 250">
                <a:extLst>
                  <a:ext uri="{FF2B5EF4-FFF2-40B4-BE49-F238E27FC236}">
                    <a16:creationId xmlns:a16="http://schemas.microsoft.com/office/drawing/2014/main" id="{894496E4-EFB0-4E2B-B48E-9C48857FE9A0}"/>
                  </a:ext>
                </a:extLst>
              </p:cNvPr>
              <p:cNvSpPr>
                <a:spLocks noChangeArrowheads="1"/>
              </p:cNvSpPr>
              <p:nvPr userDrawn="1"/>
            </p:nvSpPr>
            <p:spPr bwMode="auto">
              <a:xfrm>
                <a:off x="3164818" y="4413942"/>
                <a:ext cx="112748" cy="200441"/>
              </a:xfrm>
              <a:prstGeom prst="rect">
                <a:avLst/>
              </a:prstGeom>
              <a:solidFill>
                <a:srgbClr val="DFDA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7" name="Rectangle 251">
                <a:extLst>
                  <a:ext uri="{FF2B5EF4-FFF2-40B4-BE49-F238E27FC236}">
                    <a16:creationId xmlns:a16="http://schemas.microsoft.com/office/drawing/2014/main" id="{D3E63E47-8337-424A-B1D4-EE8370D83033}"/>
                  </a:ext>
                </a:extLst>
              </p:cNvPr>
              <p:cNvSpPr>
                <a:spLocks noChangeArrowheads="1"/>
              </p:cNvSpPr>
              <p:nvPr userDrawn="1"/>
            </p:nvSpPr>
            <p:spPr bwMode="auto">
              <a:xfrm>
                <a:off x="3174840" y="4431481"/>
                <a:ext cx="90198" cy="165363"/>
              </a:xfrm>
              <a:prstGeom prst="rect">
                <a:avLst/>
              </a:prstGeom>
              <a:solidFill>
                <a:srgbClr val="656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8" name="Rectangle 252">
                <a:extLst>
                  <a:ext uri="{FF2B5EF4-FFF2-40B4-BE49-F238E27FC236}">
                    <a16:creationId xmlns:a16="http://schemas.microsoft.com/office/drawing/2014/main" id="{AF802307-9C77-4C5A-99D9-62FF02374317}"/>
                  </a:ext>
                </a:extLst>
              </p:cNvPr>
              <p:cNvSpPr>
                <a:spLocks noChangeArrowheads="1"/>
              </p:cNvSpPr>
              <p:nvPr userDrawn="1"/>
            </p:nvSpPr>
            <p:spPr bwMode="auto">
              <a:xfrm>
                <a:off x="3164818" y="4479086"/>
                <a:ext cx="112748" cy="17539"/>
              </a:xfrm>
              <a:prstGeom prst="rect">
                <a:avLst/>
              </a:prstGeom>
              <a:solidFill>
                <a:srgbClr val="DFDA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79" name="Rectangle 253">
                <a:extLst>
                  <a:ext uri="{FF2B5EF4-FFF2-40B4-BE49-F238E27FC236}">
                    <a16:creationId xmlns:a16="http://schemas.microsoft.com/office/drawing/2014/main" id="{609BE053-8B42-497E-8D63-85D5C88CFA73}"/>
                  </a:ext>
                </a:extLst>
              </p:cNvPr>
              <p:cNvSpPr>
                <a:spLocks noChangeArrowheads="1"/>
              </p:cNvSpPr>
              <p:nvPr userDrawn="1"/>
            </p:nvSpPr>
            <p:spPr bwMode="auto">
              <a:xfrm>
                <a:off x="2931807" y="4744669"/>
                <a:ext cx="112748" cy="202947"/>
              </a:xfrm>
              <a:prstGeom prst="rect">
                <a:avLst/>
              </a:prstGeom>
              <a:solidFill>
                <a:srgbClr val="DFDA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0" name="Rectangle 254">
                <a:extLst>
                  <a:ext uri="{FF2B5EF4-FFF2-40B4-BE49-F238E27FC236}">
                    <a16:creationId xmlns:a16="http://schemas.microsoft.com/office/drawing/2014/main" id="{64DC7BCD-CA21-4910-BA5F-CB037682226D}"/>
                  </a:ext>
                </a:extLst>
              </p:cNvPr>
              <p:cNvSpPr>
                <a:spLocks noChangeArrowheads="1"/>
              </p:cNvSpPr>
              <p:nvPr userDrawn="1"/>
            </p:nvSpPr>
            <p:spPr bwMode="auto">
              <a:xfrm>
                <a:off x="2944333" y="4762209"/>
                <a:ext cx="90198" cy="167870"/>
              </a:xfrm>
              <a:prstGeom prst="rect">
                <a:avLst/>
              </a:prstGeom>
              <a:solidFill>
                <a:srgbClr val="656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1" name="Rectangle 255">
                <a:extLst>
                  <a:ext uri="{FF2B5EF4-FFF2-40B4-BE49-F238E27FC236}">
                    <a16:creationId xmlns:a16="http://schemas.microsoft.com/office/drawing/2014/main" id="{6D939BA2-212C-4BF1-890E-0281283B10F4}"/>
                  </a:ext>
                </a:extLst>
              </p:cNvPr>
              <p:cNvSpPr>
                <a:spLocks noChangeArrowheads="1"/>
              </p:cNvSpPr>
              <p:nvPr userDrawn="1"/>
            </p:nvSpPr>
            <p:spPr bwMode="auto">
              <a:xfrm>
                <a:off x="2931807" y="4809812"/>
                <a:ext cx="112748" cy="20044"/>
              </a:xfrm>
              <a:prstGeom prst="rect">
                <a:avLst/>
              </a:prstGeom>
              <a:solidFill>
                <a:srgbClr val="DFDA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2" name="Rectangle 256">
                <a:extLst>
                  <a:ext uri="{FF2B5EF4-FFF2-40B4-BE49-F238E27FC236}">
                    <a16:creationId xmlns:a16="http://schemas.microsoft.com/office/drawing/2014/main" id="{75C175A1-18D3-43C4-85B8-6962C9898930}"/>
                  </a:ext>
                </a:extLst>
              </p:cNvPr>
              <p:cNvSpPr>
                <a:spLocks noChangeArrowheads="1"/>
              </p:cNvSpPr>
              <p:nvPr userDrawn="1"/>
            </p:nvSpPr>
            <p:spPr bwMode="auto">
              <a:xfrm>
                <a:off x="3164818" y="4744669"/>
                <a:ext cx="112748" cy="202947"/>
              </a:xfrm>
              <a:prstGeom prst="rect">
                <a:avLst/>
              </a:prstGeom>
              <a:solidFill>
                <a:srgbClr val="DFDA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3" name="Rectangle 257">
                <a:extLst>
                  <a:ext uri="{FF2B5EF4-FFF2-40B4-BE49-F238E27FC236}">
                    <a16:creationId xmlns:a16="http://schemas.microsoft.com/office/drawing/2014/main" id="{59805B59-5A23-4541-8031-26B8B3954549}"/>
                  </a:ext>
                </a:extLst>
              </p:cNvPr>
              <p:cNvSpPr>
                <a:spLocks noChangeArrowheads="1"/>
              </p:cNvSpPr>
              <p:nvPr userDrawn="1"/>
            </p:nvSpPr>
            <p:spPr bwMode="auto">
              <a:xfrm>
                <a:off x="3174840" y="4762209"/>
                <a:ext cx="90198" cy="167870"/>
              </a:xfrm>
              <a:prstGeom prst="rect">
                <a:avLst/>
              </a:prstGeom>
              <a:solidFill>
                <a:srgbClr val="656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4" name="Rectangle 258">
                <a:extLst>
                  <a:ext uri="{FF2B5EF4-FFF2-40B4-BE49-F238E27FC236}">
                    <a16:creationId xmlns:a16="http://schemas.microsoft.com/office/drawing/2014/main" id="{66BF374A-7A77-422B-B3FD-3C956386DC8F}"/>
                  </a:ext>
                </a:extLst>
              </p:cNvPr>
              <p:cNvSpPr>
                <a:spLocks noChangeArrowheads="1"/>
              </p:cNvSpPr>
              <p:nvPr userDrawn="1"/>
            </p:nvSpPr>
            <p:spPr bwMode="auto">
              <a:xfrm>
                <a:off x="3164818" y="4809812"/>
                <a:ext cx="112748" cy="20044"/>
              </a:xfrm>
              <a:prstGeom prst="rect">
                <a:avLst/>
              </a:prstGeom>
              <a:solidFill>
                <a:srgbClr val="DFDA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5" name="Rectangle 259">
                <a:extLst>
                  <a:ext uri="{FF2B5EF4-FFF2-40B4-BE49-F238E27FC236}">
                    <a16:creationId xmlns:a16="http://schemas.microsoft.com/office/drawing/2014/main" id="{B0730107-6559-4DF6-9813-882FF3D938FC}"/>
                  </a:ext>
                </a:extLst>
              </p:cNvPr>
              <p:cNvSpPr>
                <a:spLocks noChangeArrowheads="1"/>
              </p:cNvSpPr>
              <p:nvPr userDrawn="1"/>
            </p:nvSpPr>
            <p:spPr bwMode="auto">
              <a:xfrm>
                <a:off x="3257522" y="4015568"/>
                <a:ext cx="533674" cy="1009720"/>
              </a:xfrm>
              <a:prstGeom prst="rect">
                <a:avLst/>
              </a:prstGeom>
              <a:solidFill>
                <a:srgbClr val="FFF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6" name="Rectangle 260">
                <a:extLst>
                  <a:ext uri="{FF2B5EF4-FFF2-40B4-BE49-F238E27FC236}">
                    <a16:creationId xmlns:a16="http://schemas.microsoft.com/office/drawing/2014/main" id="{BBB0D9F4-610E-49B4-B2DA-60745BE1EBEE}"/>
                  </a:ext>
                </a:extLst>
              </p:cNvPr>
              <p:cNvSpPr>
                <a:spLocks noChangeArrowheads="1"/>
              </p:cNvSpPr>
              <p:nvPr userDrawn="1"/>
            </p:nvSpPr>
            <p:spPr bwMode="auto">
              <a:xfrm>
                <a:off x="3620820" y="3800094"/>
                <a:ext cx="100220" cy="167870"/>
              </a:xfrm>
              <a:prstGeom prst="rect">
                <a:avLst/>
              </a:prstGeom>
              <a:solidFill>
                <a:srgbClr val="5D80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7" name="Rectangle 261">
                <a:extLst>
                  <a:ext uri="{FF2B5EF4-FFF2-40B4-BE49-F238E27FC236}">
                    <a16:creationId xmlns:a16="http://schemas.microsoft.com/office/drawing/2014/main" id="{890393BB-E749-41A3-9E68-6392BFD27288}"/>
                  </a:ext>
                </a:extLst>
              </p:cNvPr>
              <p:cNvSpPr>
                <a:spLocks noChangeArrowheads="1"/>
              </p:cNvSpPr>
              <p:nvPr userDrawn="1"/>
            </p:nvSpPr>
            <p:spPr bwMode="auto">
              <a:xfrm>
                <a:off x="3620820" y="3800094"/>
                <a:ext cx="57627" cy="167870"/>
              </a:xfrm>
              <a:prstGeom prst="rect">
                <a:avLst/>
              </a:prstGeom>
              <a:solidFill>
                <a:srgbClr val="5373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8" name="Rectangle 262">
                <a:extLst>
                  <a:ext uri="{FF2B5EF4-FFF2-40B4-BE49-F238E27FC236}">
                    <a16:creationId xmlns:a16="http://schemas.microsoft.com/office/drawing/2014/main" id="{0E37B4CF-43A7-4EBF-8742-F67A3DB750B4}"/>
                  </a:ext>
                </a:extLst>
              </p:cNvPr>
              <p:cNvSpPr>
                <a:spLocks noChangeArrowheads="1"/>
              </p:cNvSpPr>
              <p:nvPr userDrawn="1"/>
            </p:nvSpPr>
            <p:spPr bwMode="auto">
              <a:xfrm>
                <a:off x="3603282" y="3800094"/>
                <a:ext cx="135297" cy="47605"/>
              </a:xfrm>
              <a:prstGeom prst="rect">
                <a:avLst/>
              </a:prstGeom>
              <a:solidFill>
                <a:srgbClr val="7EAD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89" name="Rectangle 263">
                <a:extLst>
                  <a:ext uri="{FF2B5EF4-FFF2-40B4-BE49-F238E27FC236}">
                    <a16:creationId xmlns:a16="http://schemas.microsoft.com/office/drawing/2014/main" id="{EADFFA18-BF5E-4EB2-A857-459C43332927}"/>
                  </a:ext>
                </a:extLst>
              </p:cNvPr>
              <p:cNvSpPr>
                <a:spLocks noChangeArrowheads="1"/>
              </p:cNvSpPr>
              <p:nvPr userDrawn="1"/>
            </p:nvSpPr>
            <p:spPr bwMode="auto">
              <a:xfrm>
                <a:off x="3257522" y="4015568"/>
                <a:ext cx="268090" cy="1009720"/>
              </a:xfrm>
              <a:prstGeom prst="rect">
                <a:avLst/>
              </a:prstGeom>
              <a:solidFill>
                <a:srgbClr val="FFE3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0" name="Rectangle 264">
                <a:extLst>
                  <a:ext uri="{FF2B5EF4-FFF2-40B4-BE49-F238E27FC236}">
                    <a16:creationId xmlns:a16="http://schemas.microsoft.com/office/drawing/2014/main" id="{33E8ECBD-ED97-4318-98C2-531715D0016D}"/>
                  </a:ext>
                </a:extLst>
              </p:cNvPr>
              <p:cNvSpPr>
                <a:spLocks noChangeArrowheads="1"/>
              </p:cNvSpPr>
              <p:nvPr userDrawn="1"/>
            </p:nvSpPr>
            <p:spPr bwMode="auto">
              <a:xfrm>
                <a:off x="3204907" y="3920358"/>
                <a:ext cx="646420" cy="95209"/>
              </a:xfrm>
              <a:prstGeom prst="rect">
                <a:avLst/>
              </a:prstGeom>
              <a:solidFill>
                <a:srgbClr val="FF70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1" name="Rectangle 265">
                <a:extLst>
                  <a:ext uri="{FF2B5EF4-FFF2-40B4-BE49-F238E27FC236}">
                    <a16:creationId xmlns:a16="http://schemas.microsoft.com/office/drawing/2014/main" id="{293E5D77-FC8C-478E-B985-1F678DE67DAB}"/>
                  </a:ext>
                </a:extLst>
              </p:cNvPr>
              <p:cNvSpPr>
                <a:spLocks noChangeArrowheads="1"/>
              </p:cNvSpPr>
              <p:nvPr userDrawn="1"/>
            </p:nvSpPr>
            <p:spPr bwMode="auto">
              <a:xfrm>
                <a:off x="3204907" y="3920358"/>
                <a:ext cx="320704" cy="95209"/>
              </a:xfrm>
              <a:prstGeom prst="rect">
                <a:avLst/>
              </a:prstGeom>
              <a:solidFill>
                <a:srgbClr val="CF5B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2" name="Freeform 266">
                <a:extLst>
                  <a:ext uri="{FF2B5EF4-FFF2-40B4-BE49-F238E27FC236}">
                    <a16:creationId xmlns:a16="http://schemas.microsoft.com/office/drawing/2014/main" id="{08D800A7-F480-4DD1-A31A-367CE91B06AF}"/>
                  </a:ext>
                </a:extLst>
              </p:cNvPr>
              <p:cNvSpPr>
                <a:spLocks/>
              </p:cNvSpPr>
              <p:nvPr userDrawn="1"/>
            </p:nvSpPr>
            <p:spPr bwMode="auto">
              <a:xfrm>
                <a:off x="3365258" y="4103260"/>
                <a:ext cx="117760" cy="167870"/>
              </a:xfrm>
              <a:custGeom>
                <a:avLst/>
                <a:gdLst>
                  <a:gd name="T0" fmla="*/ 0 w 20"/>
                  <a:gd name="T1" fmla="*/ 28 h 28"/>
                  <a:gd name="T2" fmla="*/ 20 w 20"/>
                  <a:gd name="T3" fmla="*/ 28 h 28"/>
                  <a:gd name="T4" fmla="*/ 20 w 20"/>
                  <a:gd name="T5" fmla="*/ 10 h 28"/>
                  <a:gd name="T6" fmla="*/ 10 w 20"/>
                  <a:gd name="T7" fmla="*/ 0 h 28"/>
                  <a:gd name="T8" fmla="*/ 0 w 20"/>
                  <a:gd name="T9" fmla="*/ 10 h 28"/>
                  <a:gd name="T10" fmla="*/ 0 w 20"/>
                  <a:gd name="T11" fmla="*/ 28 h 28"/>
                </a:gdLst>
                <a:ahLst/>
                <a:cxnLst>
                  <a:cxn ang="0">
                    <a:pos x="T0" y="T1"/>
                  </a:cxn>
                  <a:cxn ang="0">
                    <a:pos x="T2" y="T3"/>
                  </a:cxn>
                  <a:cxn ang="0">
                    <a:pos x="T4" y="T5"/>
                  </a:cxn>
                  <a:cxn ang="0">
                    <a:pos x="T6" y="T7"/>
                  </a:cxn>
                  <a:cxn ang="0">
                    <a:pos x="T8" y="T9"/>
                  </a:cxn>
                  <a:cxn ang="0">
                    <a:pos x="T10" y="T11"/>
                  </a:cxn>
                </a:cxnLst>
                <a:rect l="0" t="0" r="r" b="b"/>
                <a:pathLst>
                  <a:path w="20" h="28">
                    <a:moveTo>
                      <a:pt x="0" y="28"/>
                    </a:moveTo>
                    <a:cubicBezTo>
                      <a:pt x="20" y="28"/>
                      <a:pt x="20" y="28"/>
                      <a:pt x="20" y="28"/>
                    </a:cubicBezTo>
                    <a:cubicBezTo>
                      <a:pt x="20" y="10"/>
                      <a:pt x="20" y="10"/>
                      <a:pt x="20" y="10"/>
                    </a:cubicBezTo>
                    <a:cubicBezTo>
                      <a:pt x="20" y="4"/>
                      <a:pt x="16" y="0"/>
                      <a:pt x="10" y="0"/>
                    </a:cubicBezTo>
                    <a:cubicBezTo>
                      <a:pt x="5" y="0"/>
                      <a:pt x="0" y="4"/>
                      <a:pt x="0" y="10"/>
                    </a:cubicBezTo>
                    <a:lnTo>
                      <a:pt x="0" y="28"/>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3" name="Freeform 267">
                <a:extLst>
                  <a:ext uri="{FF2B5EF4-FFF2-40B4-BE49-F238E27FC236}">
                    <a16:creationId xmlns:a16="http://schemas.microsoft.com/office/drawing/2014/main" id="{885F1DC6-95EC-4781-81EF-9AAD34C3793B}"/>
                  </a:ext>
                </a:extLst>
              </p:cNvPr>
              <p:cNvSpPr>
                <a:spLocks/>
              </p:cNvSpPr>
              <p:nvPr userDrawn="1"/>
            </p:nvSpPr>
            <p:spPr bwMode="auto">
              <a:xfrm>
                <a:off x="3382798" y="4120799"/>
                <a:ext cx="90198" cy="132792"/>
              </a:xfrm>
              <a:custGeom>
                <a:avLst/>
                <a:gdLst>
                  <a:gd name="T0" fmla="*/ 0 w 15"/>
                  <a:gd name="T1" fmla="*/ 22 h 22"/>
                  <a:gd name="T2" fmla="*/ 15 w 15"/>
                  <a:gd name="T3" fmla="*/ 22 h 22"/>
                  <a:gd name="T4" fmla="*/ 15 w 15"/>
                  <a:gd name="T5" fmla="*/ 8 h 22"/>
                  <a:gd name="T6" fmla="*/ 7 w 15"/>
                  <a:gd name="T7" fmla="*/ 0 h 22"/>
                  <a:gd name="T8" fmla="*/ 0 w 15"/>
                  <a:gd name="T9" fmla="*/ 8 h 22"/>
                  <a:gd name="T10" fmla="*/ 0 w 15"/>
                  <a:gd name="T11" fmla="*/ 22 h 22"/>
                </a:gdLst>
                <a:ahLst/>
                <a:cxnLst>
                  <a:cxn ang="0">
                    <a:pos x="T0" y="T1"/>
                  </a:cxn>
                  <a:cxn ang="0">
                    <a:pos x="T2" y="T3"/>
                  </a:cxn>
                  <a:cxn ang="0">
                    <a:pos x="T4" y="T5"/>
                  </a:cxn>
                  <a:cxn ang="0">
                    <a:pos x="T6" y="T7"/>
                  </a:cxn>
                  <a:cxn ang="0">
                    <a:pos x="T8" y="T9"/>
                  </a:cxn>
                  <a:cxn ang="0">
                    <a:pos x="T10" y="T11"/>
                  </a:cxn>
                </a:cxnLst>
                <a:rect l="0" t="0" r="r" b="b"/>
                <a:pathLst>
                  <a:path w="15" h="22">
                    <a:moveTo>
                      <a:pt x="0" y="22"/>
                    </a:moveTo>
                    <a:cubicBezTo>
                      <a:pt x="15" y="22"/>
                      <a:pt x="15" y="22"/>
                      <a:pt x="15" y="22"/>
                    </a:cubicBezTo>
                    <a:cubicBezTo>
                      <a:pt x="15" y="8"/>
                      <a:pt x="15" y="8"/>
                      <a:pt x="15" y="8"/>
                    </a:cubicBezTo>
                    <a:cubicBezTo>
                      <a:pt x="15" y="4"/>
                      <a:pt x="11" y="0"/>
                      <a:pt x="7" y="0"/>
                    </a:cubicBezTo>
                    <a:cubicBezTo>
                      <a:pt x="3" y="0"/>
                      <a:pt x="0" y="4"/>
                      <a:pt x="0" y="8"/>
                    </a:cubicBezTo>
                    <a:lnTo>
                      <a:pt x="0" y="22"/>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4" name="Rectangle 268">
                <a:extLst>
                  <a:ext uri="{FF2B5EF4-FFF2-40B4-BE49-F238E27FC236}">
                    <a16:creationId xmlns:a16="http://schemas.microsoft.com/office/drawing/2014/main" id="{0AA38A3F-DF7B-4759-B97E-239B4DF35CC2}"/>
                  </a:ext>
                </a:extLst>
              </p:cNvPr>
              <p:cNvSpPr>
                <a:spLocks noChangeArrowheads="1"/>
              </p:cNvSpPr>
              <p:nvPr userDrawn="1"/>
            </p:nvSpPr>
            <p:spPr bwMode="auto">
              <a:xfrm>
                <a:off x="3417875" y="4110777"/>
                <a:ext cx="12529" cy="147826"/>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5" name="Rectangle 269">
                <a:extLst>
                  <a:ext uri="{FF2B5EF4-FFF2-40B4-BE49-F238E27FC236}">
                    <a16:creationId xmlns:a16="http://schemas.microsoft.com/office/drawing/2014/main" id="{3CC9468D-1E32-4541-BEBB-1FA1A9328ADB}"/>
                  </a:ext>
                </a:extLst>
              </p:cNvPr>
              <p:cNvSpPr>
                <a:spLocks noChangeArrowheads="1"/>
              </p:cNvSpPr>
              <p:nvPr userDrawn="1"/>
            </p:nvSpPr>
            <p:spPr bwMode="auto">
              <a:xfrm>
                <a:off x="3370270" y="4163392"/>
                <a:ext cx="107738" cy="12529"/>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6" name="Rectangle 270">
                <a:extLst>
                  <a:ext uri="{FF2B5EF4-FFF2-40B4-BE49-F238E27FC236}">
                    <a16:creationId xmlns:a16="http://schemas.microsoft.com/office/drawing/2014/main" id="{8897A229-E2F8-4946-BEE3-1BBD205D6C75}"/>
                  </a:ext>
                </a:extLst>
              </p:cNvPr>
              <p:cNvSpPr>
                <a:spLocks noChangeArrowheads="1"/>
              </p:cNvSpPr>
              <p:nvPr userDrawn="1"/>
            </p:nvSpPr>
            <p:spPr bwMode="auto">
              <a:xfrm>
                <a:off x="3370270" y="4205986"/>
                <a:ext cx="107738" cy="10022"/>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7" name="Freeform 271">
                <a:extLst>
                  <a:ext uri="{FF2B5EF4-FFF2-40B4-BE49-F238E27FC236}">
                    <a16:creationId xmlns:a16="http://schemas.microsoft.com/office/drawing/2014/main" id="{A46F4789-34D3-407B-B4F3-F1CBE836ECCD}"/>
                  </a:ext>
                </a:extLst>
              </p:cNvPr>
              <p:cNvSpPr>
                <a:spLocks/>
              </p:cNvSpPr>
              <p:nvPr userDrawn="1"/>
            </p:nvSpPr>
            <p:spPr bwMode="auto">
              <a:xfrm>
                <a:off x="3565699" y="4103260"/>
                <a:ext cx="120264" cy="167870"/>
              </a:xfrm>
              <a:custGeom>
                <a:avLst/>
                <a:gdLst>
                  <a:gd name="T0" fmla="*/ 0 w 20"/>
                  <a:gd name="T1" fmla="*/ 28 h 28"/>
                  <a:gd name="T2" fmla="*/ 20 w 20"/>
                  <a:gd name="T3" fmla="*/ 28 h 28"/>
                  <a:gd name="T4" fmla="*/ 20 w 20"/>
                  <a:gd name="T5" fmla="*/ 10 h 28"/>
                  <a:gd name="T6" fmla="*/ 10 w 20"/>
                  <a:gd name="T7" fmla="*/ 0 h 28"/>
                  <a:gd name="T8" fmla="*/ 0 w 20"/>
                  <a:gd name="T9" fmla="*/ 10 h 28"/>
                  <a:gd name="T10" fmla="*/ 0 w 20"/>
                  <a:gd name="T11" fmla="*/ 28 h 28"/>
                </a:gdLst>
                <a:ahLst/>
                <a:cxnLst>
                  <a:cxn ang="0">
                    <a:pos x="T0" y="T1"/>
                  </a:cxn>
                  <a:cxn ang="0">
                    <a:pos x="T2" y="T3"/>
                  </a:cxn>
                  <a:cxn ang="0">
                    <a:pos x="T4" y="T5"/>
                  </a:cxn>
                  <a:cxn ang="0">
                    <a:pos x="T6" y="T7"/>
                  </a:cxn>
                  <a:cxn ang="0">
                    <a:pos x="T8" y="T9"/>
                  </a:cxn>
                  <a:cxn ang="0">
                    <a:pos x="T10" y="T11"/>
                  </a:cxn>
                </a:cxnLst>
                <a:rect l="0" t="0" r="r" b="b"/>
                <a:pathLst>
                  <a:path w="20" h="28">
                    <a:moveTo>
                      <a:pt x="0" y="28"/>
                    </a:moveTo>
                    <a:cubicBezTo>
                      <a:pt x="20" y="28"/>
                      <a:pt x="20" y="28"/>
                      <a:pt x="20" y="28"/>
                    </a:cubicBezTo>
                    <a:cubicBezTo>
                      <a:pt x="20" y="10"/>
                      <a:pt x="20" y="10"/>
                      <a:pt x="20" y="10"/>
                    </a:cubicBezTo>
                    <a:cubicBezTo>
                      <a:pt x="20" y="4"/>
                      <a:pt x="15" y="0"/>
                      <a:pt x="10" y="0"/>
                    </a:cubicBezTo>
                    <a:cubicBezTo>
                      <a:pt x="4" y="0"/>
                      <a:pt x="0" y="4"/>
                      <a:pt x="0" y="10"/>
                    </a:cubicBezTo>
                    <a:lnTo>
                      <a:pt x="0" y="28"/>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8" name="Freeform 272">
                <a:extLst>
                  <a:ext uri="{FF2B5EF4-FFF2-40B4-BE49-F238E27FC236}">
                    <a16:creationId xmlns:a16="http://schemas.microsoft.com/office/drawing/2014/main" id="{930D2573-9FE3-46E6-9A6C-E42A163B00FD}"/>
                  </a:ext>
                </a:extLst>
              </p:cNvPr>
              <p:cNvSpPr>
                <a:spLocks/>
              </p:cNvSpPr>
              <p:nvPr userDrawn="1"/>
            </p:nvSpPr>
            <p:spPr bwMode="auto">
              <a:xfrm>
                <a:off x="3578228" y="4120799"/>
                <a:ext cx="90198" cy="132792"/>
              </a:xfrm>
              <a:custGeom>
                <a:avLst/>
                <a:gdLst>
                  <a:gd name="T0" fmla="*/ 0 w 15"/>
                  <a:gd name="T1" fmla="*/ 22 h 22"/>
                  <a:gd name="T2" fmla="*/ 15 w 15"/>
                  <a:gd name="T3" fmla="*/ 22 h 22"/>
                  <a:gd name="T4" fmla="*/ 15 w 15"/>
                  <a:gd name="T5" fmla="*/ 8 h 22"/>
                  <a:gd name="T6" fmla="*/ 8 w 15"/>
                  <a:gd name="T7" fmla="*/ 0 h 22"/>
                  <a:gd name="T8" fmla="*/ 0 w 15"/>
                  <a:gd name="T9" fmla="*/ 8 h 22"/>
                  <a:gd name="T10" fmla="*/ 0 w 15"/>
                  <a:gd name="T11" fmla="*/ 22 h 22"/>
                </a:gdLst>
                <a:ahLst/>
                <a:cxnLst>
                  <a:cxn ang="0">
                    <a:pos x="T0" y="T1"/>
                  </a:cxn>
                  <a:cxn ang="0">
                    <a:pos x="T2" y="T3"/>
                  </a:cxn>
                  <a:cxn ang="0">
                    <a:pos x="T4" y="T5"/>
                  </a:cxn>
                  <a:cxn ang="0">
                    <a:pos x="T6" y="T7"/>
                  </a:cxn>
                  <a:cxn ang="0">
                    <a:pos x="T8" y="T9"/>
                  </a:cxn>
                  <a:cxn ang="0">
                    <a:pos x="T10" y="T11"/>
                  </a:cxn>
                </a:cxnLst>
                <a:rect l="0" t="0" r="r" b="b"/>
                <a:pathLst>
                  <a:path w="15" h="22">
                    <a:moveTo>
                      <a:pt x="0" y="22"/>
                    </a:moveTo>
                    <a:cubicBezTo>
                      <a:pt x="15" y="22"/>
                      <a:pt x="15" y="22"/>
                      <a:pt x="15" y="22"/>
                    </a:cubicBezTo>
                    <a:cubicBezTo>
                      <a:pt x="15" y="8"/>
                      <a:pt x="15" y="8"/>
                      <a:pt x="15" y="8"/>
                    </a:cubicBezTo>
                    <a:cubicBezTo>
                      <a:pt x="15" y="4"/>
                      <a:pt x="12" y="0"/>
                      <a:pt x="8" y="0"/>
                    </a:cubicBezTo>
                    <a:cubicBezTo>
                      <a:pt x="4" y="0"/>
                      <a:pt x="0" y="4"/>
                      <a:pt x="0" y="8"/>
                    </a:cubicBezTo>
                    <a:lnTo>
                      <a:pt x="0" y="22"/>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99" name="Rectangle 273">
                <a:extLst>
                  <a:ext uri="{FF2B5EF4-FFF2-40B4-BE49-F238E27FC236}">
                    <a16:creationId xmlns:a16="http://schemas.microsoft.com/office/drawing/2014/main" id="{34E901FD-7A64-47EF-973E-3392157930E2}"/>
                  </a:ext>
                </a:extLst>
              </p:cNvPr>
              <p:cNvSpPr>
                <a:spLocks noChangeArrowheads="1"/>
              </p:cNvSpPr>
              <p:nvPr userDrawn="1"/>
            </p:nvSpPr>
            <p:spPr bwMode="auto">
              <a:xfrm>
                <a:off x="3620820" y="4110777"/>
                <a:ext cx="10022" cy="147826"/>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0" name="Rectangle 274">
                <a:extLst>
                  <a:ext uri="{FF2B5EF4-FFF2-40B4-BE49-F238E27FC236}">
                    <a16:creationId xmlns:a16="http://schemas.microsoft.com/office/drawing/2014/main" id="{A7B58274-57E0-4C05-B45B-B86365005EEA}"/>
                  </a:ext>
                </a:extLst>
              </p:cNvPr>
              <p:cNvSpPr>
                <a:spLocks noChangeArrowheads="1"/>
              </p:cNvSpPr>
              <p:nvPr userDrawn="1"/>
            </p:nvSpPr>
            <p:spPr bwMode="auto">
              <a:xfrm>
                <a:off x="3573216" y="4163392"/>
                <a:ext cx="105231" cy="12529"/>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1" name="Rectangle 275">
                <a:extLst>
                  <a:ext uri="{FF2B5EF4-FFF2-40B4-BE49-F238E27FC236}">
                    <a16:creationId xmlns:a16="http://schemas.microsoft.com/office/drawing/2014/main" id="{E9294969-645E-470C-80E3-A89ADD7CB970}"/>
                  </a:ext>
                </a:extLst>
              </p:cNvPr>
              <p:cNvSpPr>
                <a:spLocks noChangeArrowheads="1"/>
              </p:cNvSpPr>
              <p:nvPr userDrawn="1"/>
            </p:nvSpPr>
            <p:spPr bwMode="auto">
              <a:xfrm>
                <a:off x="3573216" y="4205986"/>
                <a:ext cx="105231" cy="10022"/>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2" name="Freeform 276">
                <a:extLst>
                  <a:ext uri="{FF2B5EF4-FFF2-40B4-BE49-F238E27FC236}">
                    <a16:creationId xmlns:a16="http://schemas.microsoft.com/office/drawing/2014/main" id="{A9795C33-8390-4DD4-A347-CC92E871A057}"/>
                  </a:ext>
                </a:extLst>
              </p:cNvPr>
              <p:cNvSpPr>
                <a:spLocks/>
              </p:cNvSpPr>
              <p:nvPr userDrawn="1"/>
            </p:nvSpPr>
            <p:spPr bwMode="auto">
              <a:xfrm>
                <a:off x="3365258" y="4383876"/>
                <a:ext cx="117760" cy="170375"/>
              </a:xfrm>
              <a:custGeom>
                <a:avLst/>
                <a:gdLst>
                  <a:gd name="T0" fmla="*/ 0 w 20"/>
                  <a:gd name="T1" fmla="*/ 29 h 29"/>
                  <a:gd name="T2" fmla="*/ 20 w 20"/>
                  <a:gd name="T3" fmla="*/ 29 h 29"/>
                  <a:gd name="T4" fmla="*/ 20 w 20"/>
                  <a:gd name="T5" fmla="*/ 10 h 29"/>
                  <a:gd name="T6" fmla="*/ 10 w 20"/>
                  <a:gd name="T7" fmla="*/ 0 h 29"/>
                  <a:gd name="T8" fmla="*/ 0 w 20"/>
                  <a:gd name="T9" fmla="*/ 10 h 29"/>
                  <a:gd name="T10" fmla="*/ 0 w 20"/>
                  <a:gd name="T11" fmla="*/ 29 h 29"/>
                </a:gdLst>
                <a:ahLst/>
                <a:cxnLst>
                  <a:cxn ang="0">
                    <a:pos x="T0" y="T1"/>
                  </a:cxn>
                  <a:cxn ang="0">
                    <a:pos x="T2" y="T3"/>
                  </a:cxn>
                  <a:cxn ang="0">
                    <a:pos x="T4" y="T5"/>
                  </a:cxn>
                  <a:cxn ang="0">
                    <a:pos x="T6" y="T7"/>
                  </a:cxn>
                  <a:cxn ang="0">
                    <a:pos x="T8" y="T9"/>
                  </a:cxn>
                  <a:cxn ang="0">
                    <a:pos x="T10" y="T11"/>
                  </a:cxn>
                </a:cxnLst>
                <a:rect l="0" t="0" r="r" b="b"/>
                <a:pathLst>
                  <a:path w="20" h="29">
                    <a:moveTo>
                      <a:pt x="0" y="29"/>
                    </a:moveTo>
                    <a:cubicBezTo>
                      <a:pt x="20" y="29"/>
                      <a:pt x="20" y="29"/>
                      <a:pt x="20" y="29"/>
                    </a:cubicBezTo>
                    <a:cubicBezTo>
                      <a:pt x="20" y="10"/>
                      <a:pt x="20" y="10"/>
                      <a:pt x="20" y="10"/>
                    </a:cubicBezTo>
                    <a:cubicBezTo>
                      <a:pt x="20" y="5"/>
                      <a:pt x="16" y="0"/>
                      <a:pt x="10" y="0"/>
                    </a:cubicBezTo>
                    <a:cubicBezTo>
                      <a:pt x="5" y="0"/>
                      <a:pt x="0" y="5"/>
                      <a:pt x="0" y="10"/>
                    </a:cubicBezTo>
                    <a:lnTo>
                      <a:pt x="0" y="29"/>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3" name="Freeform 277">
                <a:extLst>
                  <a:ext uri="{FF2B5EF4-FFF2-40B4-BE49-F238E27FC236}">
                    <a16:creationId xmlns:a16="http://schemas.microsoft.com/office/drawing/2014/main" id="{799C37A0-F9FA-4426-BA52-5F6B4DDB5BBB}"/>
                  </a:ext>
                </a:extLst>
              </p:cNvPr>
              <p:cNvSpPr>
                <a:spLocks/>
              </p:cNvSpPr>
              <p:nvPr userDrawn="1"/>
            </p:nvSpPr>
            <p:spPr bwMode="auto">
              <a:xfrm>
                <a:off x="3382798" y="4406427"/>
                <a:ext cx="90198" cy="125275"/>
              </a:xfrm>
              <a:custGeom>
                <a:avLst/>
                <a:gdLst>
                  <a:gd name="T0" fmla="*/ 0 w 15"/>
                  <a:gd name="T1" fmla="*/ 21 h 21"/>
                  <a:gd name="T2" fmla="*/ 15 w 15"/>
                  <a:gd name="T3" fmla="*/ 21 h 21"/>
                  <a:gd name="T4" fmla="*/ 15 w 15"/>
                  <a:gd name="T5" fmla="*/ 7 h 21"/>
                  <a:gd name="T6" fmla="*/ 7 w 15"/>
                  <a:gd name="T7" fmla="*/ 0 h 21"/>
                  <a:gd name="T8" fmla="*/ 0 w 15"/>
                  <a:gd name="T9" fmla="*/ 7 h 21"/>
                  <a:gd name="T10" fmla="*/ 0 w 15"/>
                  <a:gd name="T11" fmla="*/ 21 h 21"/>
                </a:gdLst>
                <a:ahLst/>
                <a:cxnLst>
                  <a:cxn ang="0">
                    <a:pos x="T0" y="T1"/>
                  </a:cxn>
                  <a:cxn ang="0">
                    <a:pos x="T2" y="T3"/>
                  </a:cxn>
                  <a:cxn ang="0">
                    <a:pos x="T4" y="T5"/>
                  </a:cxn>
                  <a:cxn ang="0">
                    <a:pos x="T6" y="T7"/>
                  </a:cxn>
                  <a:cxn ang="0">
                    <a:pos x="T8" y="T9"/>
                  </a:cxn>
                  <a:cxn ang="0">
                    <a:pos x="T10" y="T11"/>
                  </a:cxn>
                </a:cxnLst>
                <a:rect l="0" t="0" r="r" b="b"/>
                <a:pathLst>
                  <a:path w="15" h="21">
                    <a:moveTo>
                      <a:pt x="0" y="21"/>
                    </a:moveTo>
                    <a:cubicBezTo>
                      <a:pt x="15" y="21"/>
                      <a:pt x="15" y="21"/>
                      <a:pt x="15" y="21"/>
                    </a:cubicBezTo>
                    <a:cubicBezTo>
                      <a:pt x="15" y="7"/>
                      <a:pt x="15" y="7"/>
                      <a:pt x="15" y="7"/>
                    </a:cubicBezTo>
                    <a:cubicBezTo>
                      <a:pt x="15" y="3"/>
                      <a:pt x="11" y="0"/>
                      <a:pt x="7" y="0"/>
                    </a:cubicBezTo>
                    <a:cubicBezTo>
                      <a:pt x="3" y="0"/>
                      <a:pt x="0" y="3"/>
                      <a:pt x="0" y="7"/>
                    </a:cubicBezTo>
                    <a:lnTo>
                      <a:pt x="0" y="21"/>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4" name="Rectangle 278">
                <a:extLst>
                  <a:ext uri="{FF2B5EF4-FFF2-40B4-BE49-F238E27FC236}">
                    <a16:creationId xmlns:a16="http://schemas.microsoft.com/office/drawing/2014/main" id="{46C40CFA-E1B2-4F03-BC4A-F2A830F891F5}"/>
                  </a:ext>
                </a:extLst>
              </p:cNvPr>
              <p:cNvSpPr>
                <a:spLocks noChangeArrowheads="1"/>
              </p:cNvSpPr>
              <p:nvPr userDrawn="1"/>
            </p:nvSpPr>
            <p:spPr bwMode="auto">
              <a:xfrm>
                <a:off x="3417875" y="4393898"/>
                <a:ext cx="12529" cy="150331"/>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5" name="Rectangle 279">
                <a:extLst>
                  <a:ext uri="{FF2B5EF4-FFF2-40B4-BE49-F238E27FC236}">
                    <a16:creationId xmlns:a16="http://schemas.microsoft.com/office/drawing/2014/main" id="{FB7F760F-4549-455E-9951-0F6714DF4BFA}"/>
                  </a:ext>
                </a:extLst>
              </p:cNvPr>
              <p:cNvSpPr>
                <a:spLocks noChangeArrowheads="1"/>
              </p:cNvSpPr>
              <p:nvPr userDrawn="1"/>
            </p:nvSpPr>
            <p:spPr bwMode="auto">
              <a:xfrm>
                <a:off x="3370270" y="4441503"/>
                <a:ext cx="107738" cy="20044"/>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6" name="Rectangle 280">
                <a:extLst>
                  <a:ext uri="{FF2B5EF4-FFF2-40B4-BE49-F238E27FC236}">
                    <a16:creationId xmlns:a16="http://schemas.microsoft.com/office/drawing/2014/main" id="{729D6DF6-404A-4A0C-9345-3924DC19A03C}"/>
                  </a:ext>
                </a:extLst>
              </p:cNvPr>
              <p:cNvSpPr>
                <a:spLocks noChangeArrowheads="1"/>
              </p:cNvSpPr>
              <p:nvPr userDrawn="1"/>
            </p:nvSpPr>
            <p:spPr bwMode="auto">
              <a:xfrm>
                <a:off x="3370270" y="4489108"/>
                <a:ext cx="107738" cy="12529"/>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7" name="Freeform 281">
                <a:extLst>
                  <a:ext uri="{FF2B5EF4-FFF2-40B4-BE49-F238E27FC236}">
                    <a16:creationId xmlns:a16="http://schemas.microsoft.com/office/drawing/2014/main" id="{FC079ABC-8E25-4047-8259-8FC217D011BC}"/>
                  </a:ext>
                </a:extLst>
              </p:cNvPr>
              <p:cNvSpPr>
                <a:spLocks/>
              </p:cNvSpPr>
              <p:nvPr userDrawn="1"/>
            </p:nvSpPr>
            <p:spPr bwMode="auto">
              <a:xfrm>
                <a:off x="3565699" y="4383876"/>
                <a:ext cx="120264" cy="170375"/>
              </a:xfrm>
              <a:custGeom>
                <a:avLst/>
                <a:gdLst>
                  <a:gd name="T0" fmla="*/ 0 w 20"/>
                  <a:gd name="T1" fmla="*/ 29 h 29"/>
                  <a:gd name="T2" fmla="*/ 20 w 20"/>
                  <a:gd name="T3" fmla="*/ 29 h 29"/>
                  <a:gd name="T4" fmla="*/ 20 w 20"/>
                  <a:gd name="T5" fmla="*/ 10 h 29"/>
                  <a:gd name="T6" fmla="*/ 10 w 20"/>
                  <a:gd name="T7" fmla="*/ 0 h 29"/>
                  <a:gd name="T8" fmla="*/ 0 w 20"/>
                  <a:gd name="T9" fmla="*/ 10 h 29"/>
                  <a:gd name="T10" fmla="*/ 0 w 20"/>
                  <a:gd name="T11" fmla="*/ 29 h 29"/>
                </a:gdLst>
                <a:ahLst/>
                <a:cxnLst>
                  <a:cxn ang="0">
                    <a:pos x="T0" y="T1"/>
                  </a:cxn>
                  <a:cxn ang="0">
                    <a:pos x="T2" y="T3"/>
                  </a:cxn>
                  <a:cxn ang="0">
                    <a:pos x="T4" y="T5"/>
                  </a:cxn>
                  <a:cxn ang="0">
                    <a:pos x="T6" y="T7"/>
                  </a:cxn>
                  <a:cxn ang="0">
                    <a:pos x="T8" y="T9"/>
                  </a:cxn>
                  <a:cxn ang="0">
                    <a:pos x="T10" y="T11"/>
                  </a:cxn>
                </a:cxnLst>
                <a:rect l="0" t="0" r="r" b="b"/>
                <a:pathLst>
                  <a:path w="20" h="29">
                    <a:moveTo>
                      <a:pt x="0" y="29"/>
                    </a:moveTo>
                    <a:cubicBezTo>
                      <a:pt x="20" y="29"/>
                      <a:pt x="20" y="29"/>
                      <a:pt x="20" y="29"/>
                    </a:cubicBezTo>
                    <a:cubicBezTo>
                      <a:pt x="20" y="10"/>
                      <a:pt x="20" y="10"/>
                      <a:pt x="20" y="10"/>
                    </a:cubicBezTo>
                    <a:cubicBezTo>
                      <a:pt x="20" y="5"/>
                      <a:pt x="15" y="0"/>
                      <a:pt x="10" y="0"/>
                    </a:cubicBezTo>
                    <a:cubicBezTo>
                      <a:pt x="4" y="0"/>
                      <a:pt x="0" y="5"/>
                      <a:pt x="0" y="10"/>
                    </a:cubicBezTo>
                    <a:lnTo>
                      <a:pt x="0" y="29"/>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8" name="Freeform 282">
                <a:extLst>
                  <a:ext uri="{FF2B5EF4-FFF2-40B4-BE49-F238E27FC236}">
                    <a16:creationId xmlns:a16="http://schemas.microsoft.com/office/drawing/2014/main" id="{A3DB083A-7F41-445F-A2BB-44BD731E1E31}"/>
                  </a:ext>
                </a:extLst>
              </p:cNvPr>
              <p:cNvSpPr>
                <a:spLocks/>
              </p:cNvSpPr>
              <p:nvPr userDrawn="1"/>
            </p:nvSpPr>
            <p:spPr bwMode="auto">
              <a:xfrm>
                <a:off x="3578228" y="4406427"/>
                <a:ext cx="90198" cy="125275"/>
              </a:xfrm>
              <a:custGeom>
                <a:avLst/>
                <a:gdLst>
                  <a:gd name="T0" fmla="*/ 0 w 15"/>
                  <a:gd name="T1" fmla="*/ 21 h 21"/>
                  <a:gd name="T2" fmla="*/ 15 w 15"/>
                  <a:gd name="T3" fmla="*/ 21 h 21"/>
                  <a:gd name="T4" fmla="*/ 15 w 15"/>
                  <a:gd name="T5" fmla="*/ 7 h 21"/>
                  <a:gd name="T6" fmla="*/ 8 w 15"/>
                  <a:gd name="T7" fmla="*/ 0 h 21"/>
                  <a:gd name="T8" fmla="*/ 0 w 15"/>
                  <a:gd name="T9" fmla="*/ 7 h 21"/>
                  <a:gd name="T10" fmla="*/ 0 w 15"/>
                  <a:gd name="T11" fmla="*/ 21 h 21"/>
                </a:gdLst>
                <a:ahLst/>
                <a:cxnLst>
                  <a:cxn ang="0">
                    <a:pos x="T0" y="T1"/>
                  </a:cxn>
                  <a:cxn ang="0">
                    <a:pos x="T2" y="T3"/>
                  </a:cxn>
                  <a:cxn ang="0">
                    <a:pos x="T4" y="T5"/>
                  </a:cxn>
                  <a:cxn ang="0">
                    <a:pos x="T6" y="T7"/>
                  </a:cxn>
                  <a:cxn ang="0">
                    <a:pos x="T8" y="T9"/>
                  </a:cxn>
                  <a:cxn ang="0">
                    <a:pos x="T10" y="T11"/>
                  </a:cxn>
                </a:cxnLst>
                <a:rect l="0" t="0" r="r" b="b"/>
                <a:pathLst>
                  <a:path w="15" h="21">
                    <a:moveTo>
                      <a:pt x="0" y="21"/>
                    </a:moveTo>
                    <a:cubicBezTo>
                      <a:pt x="15" y="21"/>
                      <a:pt x="15" y="21"/>
                      <a:pt x="15" y="21"/>
                    </a:cubicBezTo>
                    <a:cubicBezTo>
                      <a:pt x="15" y="7"/>
                      <a:pt x="15" y="7"/>
                      <a:pt x="15" y="7"/>
                    </a:cubicBezTo>
                    <a:cubicBezTo>
                      <a:pt x="15" y="3"/>
                      <a:pt x="12" y="0"/>
                      <a:pt x="8" y="0"/>
                    </a:cubicBezTo>
                    <a:cubicBezTo>
                      <a:pt x="4" y="0"/>
                      <a:pt x="0" y="3"/>
                      <a:pt x="0" y="7"/>
                    </a:cubicBezTo>
                    <a:lnTo>
                      <a:pt x="0" y="21"/>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09" name="Rectangle 283">
                <a:extLst>
                  <a:ext uri="{FF2B5EF4-FFF2-40B4-BE49-F238E27FC236}">
                    <a16:creationId xmlns:a16="http://schemas.microsoft.com/office/drawing/2014/main" id="{B7ED460A-E258-4CAE-BD20-716ACF8CC5FA}"/>
                  </a:ext>
                </a:extLst>
              </p:cNvPr>
              <p:cNvSpPr>
                <a:spLocks noChangeArrowheads="1"/>
              </p:cNvSpPr>
              <p:nvPr userDrawn="1"/>
            </p:nvSpPr>
            <p:spPr bwMode="auto">
              <a:xfrm>
                <a:off x="3620820" y="4393898"/>
                <a:ext cx="10022" cy="150331"/>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0" name="Rectangle 284">
                <a:extLst>
                  <a:ext uri="{FF2B5EF4-FFF2-40B4-BE49-F238E27FC236}">
                    <a16:creationId xmlns:a16="http://schemas.microsoft.com/office/drawing/2014/main" id="{19B63808-5007-48F4-A0AC-68C91A908A3B}"/>
                  </a:ext>
                </a:extLst>
              </p:cNvPr>
              <p:cNvSpPr>
                <a:spLocks noChangeArrowheads="1"/>
              </p:cNvSpPr>
              <p:nvPr userDrawn="1"/>
            </p:nvSpPr>
            <p:spPr bwMode="auto">
              <a:xfrm>
                <a:off x="3573216" y="4441503"/>
                <a:ext cx="105231" cy="20044"/>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1" name="Rectangle 285">
                <a:extLst>
                  <a:ext uri="{FF2B5EF4-FFF2-40B4-BE49-F238E27FC236}">
                    <a16:creationId xmlns:a16="http://schemas.microsoft.com/office/drawing/2014/main" id="{F3F1817E-79CE-4C02-BFC6-0BC53D1C064D}"/>
                  </a:ext>
                </a:extLst>
              </p:cNvPr>
              <p:cNvSpPr>
                <a:spLocks noChangeArrowheads="1"/>
              </p:cNvSpPr>
              <p:nvPr userDrawn="1"/>
            </p:nvSpPr>
            <p:spPr bwMode="auto">
              <a:xfrm>
                <a:off x="3573216" y="4489108"/>
                <a:ext cx="105231" cy="12529"/>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2" name="Freeform 286">
                <a:extLst>
                  <a:ext uri="{FF2B5EF4-FFF2-40B4-BE49-F238E27FC236}">
                    <a16:creationId xmlns:a16="http://schemas.microsoft.com/office/drawing/2014/main" id="{57534ADE-C568-4E72-913D-EF55FA1277EE}"/>
                  </a:ext>
                </a:extLst>
              </p:cNvPr>
              <p:cNvSpPr>
                <a:spLocks/>
              </p:cNvSpPr>
              <p:nvPr userDrawn="1"/>
            </p:nvSpPr>
            <p:spPr bwMode="auto">
              <a:xfrm>
                <a:off x="3365258" y="4697065"/>
                <a:ext cx="117760" cy="172880"/>
              </a:xfrm>
              <a:custGeom>
                <a:avLst/>
                <a:gdLst>
                  <a:gd name="T0" fmla="*/ 0 w 20"/>
                  <a:gd name="T1" fmla="*/ 29 h 29"/>
                  <a:gd name="T2" fmla="*/ 20 w 20"/>
                  <a:gd name="T3" fmla="*/ 29 h 29"/>
                  <a:gd name="T4" fmla="*/ 20 w 20"/>
                  <a:gd name="T5" fmla="*/ 11 h 29"/>
                  <a:gd name="T6" fmla="*/ 10 w 20"/>
                  <a:gd name="T7" fmla="*/ 0 h 29"/>
                  <a:gd name="T8" fmla="*/ 0 w 20"/>
                  <a:gd name="T9" fmla="*/ 11 h 29"/>
                  <a:gd name="T10" fmla="*/ 0 w 20"/>
                  <a:gd name="T11" fmla="*/ 29 h 29"/>
                </a:gdLst>
                <a:ahLst/>
                <a:cxnLst>
                  <a:cxn ang="0">
                    <a:pos x="T0" y="T1"/>
                  </a:cxn>
                  <a:cxn ang="0">
                    <a:pos x="T2" y="T3"/>
                  </a:cxn>
                  <a:cxn ang="0">
                    <a:pos x="T4" y="T5"/>
                  </a:cxn>
                  <a:cxn ang="0">
                    <a:pos x="T6" y="T7"/>
                  </a:cxn>
                  <a:cxn ang="0">
                    <a:pos x="T8" y="T9"/>
                  </a:cxn>
                  <a:cxn ang="0">
                    <a:pos x="T10" y="T11"/>
                  </a:cxn>
                </a:cxnLst>
                <a:rect l="0" t="0" r="r" b="b"/>
                <a:pathLst>
                  <a:path w="20" h="29">
                    <a:moveTo>
                      <a:pt x="0" y="29"/>
                    </a:moveTo>
                    <a:cubicBezTo>
                      <a:pt x="20" y="29"/>
                      <a:pt x="20" y="29"/>
                      <a:pt x="20" y="29"/>
                    </a:cubicBezTo>
                    <a:cubicBezTo>
                      <a:pt x="20" y="11"/>
                      <a:pt x="20" y="11"/>
                      <a:pt x="20" y="11"/>
                    </a:cubicBezTo>
                    <a:cubicBezTo>
                      <a:pt x="20" y="5"/>
                      <a:pt x="16" y="0"/>
                      <a:pt x="10" y="0"/>
                    </a:cubicBezTo>
                    <a:cubicBezTo>
                      <a:pt x="5" y="0"/>
                      <a:pt x="0" y="5"/>
                      <a:pt x="0" y="11"/>
                    </a:cubicBezTo>
                    <a:lnTo>
                      <a:pt x="0" y="29"/>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3" name="Freeform 287">
                <a:extLst>
                  <a:ext uri="{FF2B5EF4-FFF2-40B4-BE49-F238E27FC236}">
                    <a16:creationId xmlns:a16="http://schemas.microsoft.com/office/drawing/2014/main" id="{5872F9E5-860B-4B58-A9A0-43B517DBFDE4}"/>
                  </a:ext>
                </a:extLst>
              </p:cNvPr>
              <p:cNvSpPr>
                <a:spLocks/>
              </p:cNvSpPr>
              <p:nvPr userDrawn="1"/>
            </p:nvSpPr>
            <p:spPr bwMode="auto">
              <a:xfrm>
                <a:off x="3382798" y="4722120"/>
                <a:ext cx="90198" cy="125275"/>
              </a:xfrm>
              <a:custGeom>
                <a:avLst/>
                <a:gdLst>
                  <a:gd name="T0" fmla="*/ 0 w 15"/>
                  <a:gd name="T1" fmla="*/ 21 h 21"/>
                  <a:gd name="T2" fmla="*/ 15 w 15"/>
                  <a:gd name="T3" fmla="*/ 21 h 21"/>
                  <a:gd name="T4" fmla="*/ 15 w 15"/>
                  <a:gd name="T5" fmla="*/ 8 h 21"/>
                  <a:gd name="T6" fmla="*/ 7 w 15"/>
                  <a:gd name="T7" fmla="*/ 0 h 21"/>
                  <a:gd name="T8" fmla="*/ 0 w 15"/>
                  <a:gd name="T9" fmla="*/ 8 h 21"/>
                  <a:gd name="T10" fmla="*/ 0 w 15"/>
                  <a:gd name="T11" fmla="*/ 21 h 21"/>
                </a:gdLst>
                <a:ahLst/>
                <a:cxnLst>
                  <a:cxn ang="0">
                    <a:pos x="T0" y="T1"/>
                  </a:cxn>
                  <a:cxn ang="0">
                    <a:pos x="T2" y="T3"/>
                  </a:cxn>
                  <a:cxn ang="0">
                    <a:pos x="T4" y="T5"/>
                  </a:cxn>
                  <a:cxn ang="0">
                    <a:pos x="T6" y="T7"/>
                  </a:cxn>
                  <a:cxn ang="0">
                    <a:pos x="T8" y="T9"/>
                  </a:cxn>
                  <a:cxn ang="0">
                    <a:pos x="T10" y="T11"/>
                  </a:cxn>
                </a:cxnLst>
                <a:rect l="0" t="0" r="r" b="b"/>
                <a:pathLst>
                  <a:path w="15" h="21">
                    <a:moveTo>
                      <a:pt x="0" y="21"/>
                    </a:moveTo>
                    <a:cubicBezTo>
                      <a:pt x="15" y="21"/>
                      <a:pt x="15" y="21"/>
                      <a:pt x="15" y="21"/>
                    </a:cubicBezTo>
                    <a:cubicBezTo>
                      <a:pt x="15" y="8"/>
                      <a:pt x="15" y="8"/>
                      <a:pt x="15" y="8"/>
                    </a:cubicBezTo>
                    <a:cubicBezTo>
                      <a:pt x="15" y="3"/>
                      <a:pt x="11" y="0"/>
                      <a:pt x="7" y="0"/>
                    </a:cubicBezTo>
                    <a:cubicBezTo>
                      <a:pt x="3" y="0"/>
                      <a:pt x="0" y="3"/>
                      <a:pt x="0" y="8"/>
                    </a:cubicBezTo>
                    <a:lnTo>
                      <a:pt x="0" y="21"/>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4" name="Rectangle 288">
                <a:extLst>
                  <a:ext uri="{FF2B5EF4-FFF2-40B4-BE49-F238E27FC236}">
                    <a16:creationId xmlns:a16="http://schemas.microsoft.com/office/drawing/2014/main" id="{43CF0BB3-11C4-4889-90D7-A398BAE73764}"/>
                  </a:ext>
                </a:extLst>
              </p:cNvPr>
              <p:cNvSpPr>
                <a:spLocks noChangeArrowheads="1"/>
              </p:cNvSpPr>
              <p:nvPr userDrawn="1"/>
            </p:nvSpPr>
            <p:spPr bwMode="auto">
              <a:xfrm>
                <a:off x="3417875" y="4709592"/>
                <a:ext cx="12529" cy="147826"/>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5" name="Rectangle 289">
                <a:extLst>
                  <a:ext uri="{FF2B5EF4-FFF2-40B4-BE49-F238E27FC236}">
                    <a16:creationId xmlns:a16="http://schemas.microsoft.com/office/drawing/2014/main" id="{6A45E4A0-D3D8-4B9E-BB38-266BD9D09209}"/>
                  </a:ext>
                </a:extLst>
              </p:cNvPr>
              <p:cNvSpPr>
                <a:spLocks noChangeArrowheads="1"/>
              </p:cNvSpPr>
              <p:nvPr userDrawn="1"/>
            </p:nvSpPr>
            <p:spPr bwMode="auto">
              <a:xfrm>
                <a:off x="3370270" y="4757197"/>
                <a:ext cx="107738" cy="17539"/>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6" name="Rectangle 290">
                <a:extLst>
                  <a:ext uri="{FF2B5EF4-FFF2-40B4-BE49-F238E27FC236}">
                    <a16:creationId xmlns:a16="http://schemas.microsoft.com/office/drawing/2014/main" id="{3CC17CA1-F3BE-4CE6-BC8B-FF58DF160B54}"/>
                  </a:ext>
                </a:extLst>
              </p:cNvPr>
              <p:cNvSpPr>
                <a:spLocks noChangeArrowheads="1"/>
              </p:cNvSpPr>
              <p:nvPr userDrawn="1"/>
            </p:nvSpPr>
            <p:spPr bwMode="auto">
              <a:xfrm>
                <a:off x="3370270" y="4804801"/>
                <a:ext cx="107738" cy="12529"/>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7" name="Freeform 291">
                <a:extLst>
                  <a:ext uri="{FF2B5EF4-FFF2-40B4-BE49-F238E27FC236}">
                    <a16:creationId xmlns:a16="http://schemas.microsoft.com/office/drawing/2014/main" id="{83E4FD6E-0C39-4DD8-B841-A757924D8F1D}"/>
                  </a:ext>
                </a:extLst>
              </p:cNvPr>
              <p:cNvSpPr>
                <a:spLocks/>
              </p:cNvSpPr>
              <p:nvPr userDrawn="1"/>
            </p:nvSpPr>
            <p:spPr bwMode="auto">
              <a:xfrm>
                <a:off x="3565699" y="4697065"/>
                <a:ext cx="120264" cy="172880"/>
              </a:xfrm>
              <a:custGeom>
                <a:avLst/>
                <a:gdLst>
                  <a:gd name="T0" fmla="*/ 0 w 20"/>
                  <a:gd name="T1" fmla="*/ 29 h 29"/>
                  <a:gd name="T2" fmla="*/ 20 w 20"/>
                  <a:gd name="T3" fmla="*/ 29 h 29"/>
                  <a:gd name="T4" fmla="*/ 20 w 20"/>
                  <a:gd name="T5" fmla="*/ 11 h 29"/>
                  <a:gd name="T6" fmla="*/ 10 w 20"/>
                  <a:gd name="T7" fmla="*/ 0 h 29"/>
                  <a:gd name="T8" fmla="*/ 0 w 20"/>
                  <a:gd name="T9" fmla="*/ 11 h 29"/>
                  <a:gd name="T10" fmla="*/ 0 w 20"/>
                  <a:gd name="T11" fmla="*/ 29 h 29"/>
                </a:gdLst>
                <a:ahLst/>
                <a:cxnLst>
                  <a:cxn ang="0">
                    <a:pos x="T0" y="T1"/>
                  </a:cxn>
                  <a:cxn ang="0">
                    <a:pos x="T2" y="T3"/>
                  </a:cxn>
                  <a:cxn ang="0">
                    <a:pos x="T4" y="T5"/>
                  </a:cxn>
                  <a:cxn ang="0">
                    <a:pos x="T6" y="T7"/>
                  </a:cxn>
                  <a:cxn ang="0">
                    <a:pos x="T8" y="T9"/>
                  </a:cxn>
                  <a:cxn ang="0">
                    <a:pos x="T10" y="T11"/>
                  </a:cxn>
                </a:cxnLst>
                <a:rect l="0" t="0" r="r" b="b"/>
                <a:pathLst>
                  <a:path w="20" h="29">
                    <a:moveTo>
                      <a:pt x="0" y="29"/>
                    </a:moveTo>
                    <a:cubicBezTo>
                      <a:pt x="20" y="29"/>
                      <a:pt x="20" y="29"/>
                      <a:pt x="20" y="29"/>
                    </a:cubicBezTo>
                    <a:cubicBezTo>
                      <a:pt x="20" y="11"/>
                      <a:pt x="20" y="11"/>
                      <a:pt x="20" y="11"/>
                    </a:cubicBezTo>
                    <a:cubicBezTo>
                      <a:pt x="20" y="5"/>
                      <a:pt x="15" y="0"/>
                      <a:pt x="10" y="0"/>
                    </a:cubicBezTo>
                    <a:cubicBezTo>
                      <a:pt x="4" y="0"/>
                      <a:pt x="0" y="5"/>
                      <a:pt x="0" y="11"/>
                    </a:cubicBezTo>
                    <a:lnTo>
                      <a:pt x="0" y="29"/>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8" name="Freeform 292">
                <a:extLst>
                  <a:ext uri="{FF2B5EF4-FFF2-40B4-BE49-F238E27FC236}">
                    <a16:creationId xmlns:a16="http://schemas.microsoft.com/office/drawing/2014/main" id="{B7258CDE-671C-4E51-818A-2021831006BD}"/>
                  </a:ext>
                </a:extLst>
              </p:cNvPr>
              <p:cNvSpPr>
                <a:spLocks/>
              </p:cNvSpPr>
              <p:nvPr userDrawn="1"/>
            </p:nvSpPr>
            <p:spPr bwMode="auto">
              <a:xfrm>
                <a:off x="3578228" y="4722120"/>
                <a:ext cx="90198" cy="125275"/>
              </a:xfrm>
              <a:custGeom>
                <a:avLst/>
                <a:gdLst>
                  <a:gd name="T0" fmla="*/ 0 w 15"/>
                  <a:gd name="T1" fmla="*/ 21 h 21"/>
                  <a:gd name="T2" fmla="*/ 15 w 15"/>
                  <a:gd name="T3" fmla="*/ 21 h 21"/>
                  <a:gd name="T4" fmla="*/ 15 w 15"/>
                  <a:gd name="T5" fmla="*/ 8 h 21"/>
                  <a:gd name="T6" fmla="*/ 8 w 15"/>
                  <a:gd name="T7" fmla="*/ 0 h 21"/>
                  <a:gd name="T8" fmla="*/ 0 w 15"/>
                  <a:gd name="T9" fmla="*/ 8 h 21"/>
                  <a:gd name="T10" fmla="*/ 0 w 15"/>
                  <a:gd name="T11" fmla="*/ 21 h 21"/>
                </a:gdLst>
                <a:ahLst/>
                <a:cxnLst>
                  <a:cxn ang="0">
                    <a:pos x="T0" y="T1"/>
                  </a:cxn>
                  <a:cxn ang="0">
                    <a:pos x="T2" y="T3"/>
                  </a:cxn>
                  <a:cxn ang="0">
                    <a:pos x="T4" y="T5"/>
                  </a:cxn>
                  <a:cxn ang="0">
                    <a:pos x="T6" y="T7"/>
                  </a:cxn>
                  <a:cxn ang="0">
                    <a:pos x="T8" y="T9"/>
                  </a:cxn>
                  <a:cxn ang="0">
                    <a:pos x="T10" y="T11"/>
                  </a:cxn>
                </a:cxnLst>
                <a:rect l="0" t="0" r="r" b="b"/>
                <a:pathLst>
                  <a:path w="15" h="21">
                    <a:moveTo>
                      <a:pt x="0" y="21"/>
                    </a:moveTo>
                    <a:cubicBezTo>
                      <a:pt x="15" y="21"/>
                      <a:pt x="15" y="21"/>
                      <a:pt x="15" y="21"/>
                    </a:cubicBezTo>
                    <a:cubicBezTo>
                      <a:pt x="15" y="8"/>
                      <a:pt x="15" y="8"/>
                      <a:pt x="15" y="8"/>
                    </a:cubicBezTo>
                    <a:cubicBezTo>
                      <a:pt x="15" y="3"/>
                      <a:pt x="12" y="0"/>
                      <a:pt x="8" y="0"/>
                    </a:cubicBezTo>
                    <a:cubicBezTo>
                      <a:pt x="4" y="0"/>
                      <a:pt x="0" y="3"/>
                      <a:pt x="0" y="8"/>
                    </a:cubicBezTo>
                    <a:lnTo>
                      <a:pt x="0" y="21"/>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19" name="Rectangle 293">
                <a:extLst>
                  <a:ext uri="{FF2B5EF4-FFF2-40B4-BE49-F238E27FC236}">
                    <a16:creationId xmlns:a16="http://schemas.microsoft.com/office/drawing/2014/main" id="{806EADA8-11D9-4F44-AB7D-BB9850DA324C}"/>
                  </a:ext>
                </a:extLst>
              </p:cNvPr>
              <p:cNvSpPr>
                <a:spLocks noChangeArrowheads="1"/>
              </p:cNvSpPr>
              <p:nvPr userDrawn="1"/>
            </p:nvSpPr>
            <p:spPr bwMode="auto">
              <a:xfrm>
                <a:off x="3620820" y="4709592"/>
                <a:ext cx="10022" cy="147826"/>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0" name="Rectangle 294">
                <a:extLst>
                  <a:ext uri="{FF2B5EF4-FFF2-40B4-BE49-F238E27FC236}">
                    <a16:creationId xmlns:a16="http://schemas.microsoft.com/office/drawing/2014/main" id="{2B786E53-3A02-42E5-BA1A-D0E2582BB84F}"/>
                  </a:ext>
                </a:extLst>
              </p:cNvPr>
              <p:cNvSpPr>
                <a:spLocks noChangeArrowheads="1"/>
              </p:cNvSpPr>
              <p:nvPr userDrawn="1"/>
            </p:nvSpPr>
            <p:spPr bwMode="auto">
              <a:xfrm>
                <a:off x="3573216" y="4757197"/>
                <a:ext cx="105231" cy="17539"/>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1" name="Rectangle 295">
                <a:extLst>
                  <a:ext uri="{FF2B5EF4-FFF2-40B4-BE49-F238E27FC236}">
                    <a16:creationId xmlns:a16="http://schemas.microsoft.com/office/drawing/2014/main" id="{D9ADC6EF-8C08-4D0F-BB1C-77FBD0099205}"/>
                  </a:ext>
                </a:extLst>
              </p:cNvPr>
              <p:cNvSpPr>
                <a:spLocks noChangeArrowheads="1"/>
              </p:cNvSpPr>
              <p:nvPr userDrawn="1"/>
            </p:nvSpPr>
            <p:spPr bwMode="auto">
              <a:xfrm>
                <a:off x="3573216" y="4804801"/>
                <a:ext cx="105231" cy="12529"/>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2" name="Rectangle 296">
                <a:extLst>
                  <a:ext uri="{FF2B5EF4-FFF2-40B4-BE49-F238E27FC236}">
                    <a16:creationId xmlns:a16="http://schemas.microsoft.com/office/drawing/2014/main" id="{78C64F71-1284-4DDE-982E-6659557A0D70}"/>
                  </a:ext>
                </a:extLst>
              </p:cNvPr>
              <p:cNvSpPr>
                <a:spLocks noChangeArrowheads="1"/>
              </p:cNvSpPr>
              <p:nvPr userDrawn="1"/>
            </p:nvSpPr>
            <p:spPr bwMode="auto">
              <a:xfrm>
                <a:off x="3234973" y="4977682"/>
                <a:ext cx="320704" cy="47605"/>
              </a:xfrm>
              <a:prstGeom prst="rect">
                <a:avLst/>
              </a:prstGeom>
              <a:solidFill>
                <a:srgbClr val="A247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3" name="Rectangle 297">
                <a:extLst>
                  <a:ext uri="{FF2B5EF4-FFF2-40B4-BE49-F238E27FC236}">
                    <a16:creationId xmlns:a16="http://schemas.microsoft.com/office/drawing/2014/main" id="{FC66D6A7-D2C2-43A4-916D-20CC5589EA5B}"/>
                  </a:ext>
                </a:extLst>
              </p:cNvPr>
              <p:cNvSpPr>
                <a:spLocks noChangeArrowheads="1"/>
              </p:cNvSpPr>
              <p:nvPr userDrawn="1"/>
            </p:nvSpPr>
            <p:spPr bwMode="auto">
              <a:xfrm>
                <a:off x="3234973" y="4977682"/>
                <a:ext cx="172880" cy="47605"/>
              </a:xfrm>
              <a:prstGeom prst="rect">
                <a:avLst/>
              </a:prstGeom>
              <a:solidFill>
                <a:srgbClr val="853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4" name="Freeform 298">
                <a:extLst>
                  <a:ext uri="{FF2B5EF4-FFF2-40B4-BE49-F238E27FC236}">
                    <a16:creationId xmlns:a16="http://schemas.microsoft.com/office/drawing/2014/main" id="{9C2A15B5-9116-4047-B830-CC23AF796C58}"/>
                  </a:ext>
                </a:extLst>
              </p:cNvPr>
              <p:cNvSpPr>
                <a:spLocks/>
              </p:cNvSpPr>
              <p:nvPr userDrawn="1"/>
            </p:nvSpPr>
            <p:spPr bwMode="auto">
              <a:xfrm>
                <a:off x="3234973" y="4917550"/>
                <a:ext cx="320704" cy="60132"/>
              </a:xfrm>
              <a:custGeom>
                <a:avLst/>
                <a:gdLst>
                  <a:gd name="T0" fmla="*/ 54 w 54"/>
                  <a:gd name="T1" fmla="*/ 10 h 10"/>
                  <a:gd name="T2" fmla="*/ 0 w 54"/>
                  <a:gd name="T3" fmla="*/ 10 h 10"/>
                  <a:gd name="T4" fmla="*/ 3 w 54"/>
                  <a:gd name="T5" fmla="*/ 3 h 10"/>
                  <a:gd name="T6" fmla="*/ 10 w 54"/>
                  <a:gd name="T7" fmla="*/ 0 h 10"/>
                  <a:gd name="T8" fmla="*/ 44 w 54"/>
                  <a:gd name="T9" fmla="*/ 0 h 10"/>
                  <a:gd name="T10" fmla="*/ 54 w 54"/>
                  <a:gd name="T11" fmla="*/ 10 h 10"/>
                </a:gdLst>
                <a:ahLst/>
                <a:cxnLst>
                  <a:cxn ang="0">
                    <a:pos x="T0" y="T1"/>
                  </a:cxn>
                  <a:cxn ang="0">
                    <a:pos x="T2" y="T3"/>
                  </a:cxn>
                  <a:cxn ang="0">
                    <a:pos x="T4" y="T5"/>
                  </a:cxn>
                  <a:cxn ang="0">
                    <a:pos x="T6" y="T7"/>
                  </a:cxn>
                  <a:cxn ang="0">
                    <a:pos x="T8" y="T9"/>
                  </a:cxn>
                  <a:cxn ang="0">
                    <a:pos x="T10" y="T11"/>
                  </a:cxn>
                </a:cxnLst>
                <a:rect l="0" t="0" r="r" b="b"/>
                <a:pathLst>
                  <a:path w="54" h="10">
                    <a:moveTo>
                      <a:pt x="54" y="10"/>
                    </a:moveTo>
                    <a:cubicBezTo>
                      <a:pt x="0" y="10"/>
                      <a:pt x="0" y="10"/>
                      <a:pt x="0" y="10"/>
                    </a:cubicBezTo>
                    <a:cubicBezTo>
                      <a:pt x="0" y="7"/>
                      <a:pt x="1" y="5"/>
                      <a:pt x="3" y="3"/>
                    </a:cubicBezTo>
                    <a:cubicBezTo>
                      <a:pt x="5" y="1"/>
                      <a:pt x="7" y="0"/>
                      <a:pt x="10" y="0"/>
                    </a:cubicBezTo>
                    <a:cubicBezTo>
                      <a:pt x="44" y="0"/>
                      <a:pt x="44" y="0"/>
                      <a:pt x="44" y="0"/>
                    </a:cubicBezTo>
                    <a:cubicBezTo>
                      <a:pt x="50" y="0"/>
                      <a:pt x="54" y="4"/>
                      <a:pt x="54" y="10"/>
                    </a:cubicBezTo>
                    <a:close/>
                  </a:path>
                </a:pathLst>
              </a:custGeom>
              <a:solidFill>
                <a:srgbClr val="5FA2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5" name="Freeform 299">
                <a:extLst>
                  <a:ext uri="{FF2B5EF4-FFF2-40B4-BE49-F238E27FC236}">
                    <a16:creationId xmlns:a16="http://schemas.microsoft.com/office/drawing/2014/main" id="{9CD281E4-B066-4039-B55B-DD376F66D9FC}"/>
                  </a:ext>
                </a:extLst>
              </p:cNvPr>
              <p:cNvSpPr>
                <a:spLocks/>
              </p:cNvSpPr>
              <p:nvPr userDrawn="1"/>
            </p:nvSpPr>
            <p:spPr bwMode="auto">
              <a:xfrm>
                <a:off x="3234973" y="4917550"/>
                <a:ext cx="172880" cy="60132"/>
              </a:xfrm>
              <a:custGeom>
                <a:avLst/>
                <a:gdLst>
                  <a:gd name="T0" fmla="*/ 29 w 29"/>
                  <a:gd name="T1" fmla="*/ 0 h 10"/>
                  <a:gd name="T2" fmla="*/ 29 w 29"/>
                  <a:gd name="T3" fmla="*/ 10 h 10"/>
                  <a:gd name="T4" fmla="*/ 0 w 29"/>
                  <a:gd name="T5" fmla="*/ 10 h 10"/>
                  <a:gd name="T6" fmla="*/ 3 w 29"/>
                  <a:gd name="T7" fmla="*/ 3 h 10"/>
                  <a:gd name="T8" fmla="*/ 10 w 29"/>
                  <a:gd name="T9" fmla="*/ 0 h 10"/>
                  <a:gd name="T10" fmla="*/ 29 w 29"/>
                  <a:gd name="T11" fmla="*/ 0 h 10"/>
                </a:gdLst>
                <a:ahLst/>
                <a:cxnLst>
                  <a:cxn ang="0">
                    <a:pos x="T0" y="T1"/>
                  </a:cxn>
                  <a:cxn ang="0">
                    <a:pos x="T2" y="T3"/>
                  </a:cxn>
                  <a:cxn ang="0">
                    <a:pos x="T4" y="T5"/>
                  </a:cxn>
                  <a:cxn ang="0">
                    <a:pos x="T6" y="T7"/>
                  </a:cxn>
                  <a:cxn ang="0">
                    <a:pos x="T8" y="T9"/>
                  </a:cxn>
                  <a:cxn ang="0">
                    <a:pos x="T10" y="T11"/>
                  </a:cxn>
                </a:cxnLst>
                <a:rect l="0" t="0" r="r" b="b"/>
                <a:pathLst>
                  <a:path w="29" h="10">
                    <a:moveTo>
                      <a:pt x="29" y="0"/>
                    </a:moveTo>
                    <a:cubicBezTo>
                      <a:pt x="29" y="10"/>
                      <a:pt x="29" y="10"/>
                      <a:pt x="29" y="10"/>
                    </a:cubicBezTo>
                    <a:cubicBezTo>
                      <a:pt x="0" y="10"/>
                      <a:pt x="0" y="10"/>
                      <a:pt x="0" y="10"/>
                    </a:cubicBezTo>
                    <a:cubicBezTo>
                      <a:pt x="0" y="7"/>
                      <a:pt x="1" y="5"/>
                      <a:pt x="3" y="3"/>
                    </a:cubicBezTo>
                    <a:cubicBezTo>
                      <a:pt x="5" y="1"/>
                      <a:pt x="7" y="0"/>
                      <a:pt x="10" y="0"/>
                    </a:cubicBezTo>
                    <a:lnTo>
                      <a:pt x="29" y="0"/>
                    </a:lnTo>
                    <a:close/>
                  </a:path>
                </a:pathLst>
              </a:custGeom>
              <a:solidFill>
                <a:srgbClr val="5694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6" name="Freeform 300">
                <a:extLst>
                  <a:ext uri="{FF2B5EF4-FFF2-40B4-BE49-F238E27FC236}">
                    <a16:creationId xmlns:a16="http://schemas.microsoft.com/office/drawing/2014/main" id="{C344E8B4-C9F4-4FE9-9D6D-E43EBC090BF0}"/>
                  </a:ext>
                </a:extLst>
              </p:cNvPr>
              <p:cNvSpPr>
                <a:spLocks/>
              </p:cNvSpPr>
              <p:nvPr userDrawn="1"/>
            </p:nvSpPr>
            <p:spPr bwMode="auto">
              <a:xfrm>
                <a:off x="2706311" y="4253590"/>
                <a:ext cx="450991" cy="538684"/>
              </a:xfrm>
              <a:custGeom>
                <a:avLst/>
                <a:gdLst>
                  <a:gd name="T0" fmla="*/ 76 w 76"/>
                  <a:gd name="T1" fmla="*/ 64 h 91"/>
                  <a:gd name="T2" fmla="*/ 50 w 76"/>
                  <a:gd name="T3" fmla="*/ 91 h 91"/>
                  <a:gd name="T4" fmla="*/ 49 w 76"/>
                  <a:gd name="T5" fmla="*/ 91 h 91"/>
                  <a:gd name="T6" fmla="*/ 37 w 76"/>
                  <a:gd name="T7" fmla="*/ 87 h 91"/>
                  <a:gd name="T8" fmla="*/ 36 w 76"/>
                  <a:gd name="T9" fmla="*/ 86 h 91"/>
                  <a:gd name="T10" fmla="*/ 24 w 76"/>
                  <a:gd name="T11" fmla="*/ 90 h 91"/>
                  <a:gd name="T12" fmla="*/ 23 w 76"/>
                  <a:gd name="T13" fmla="*/ 91 h 91"/>
                  <a:gd name="T14" fmla="*/ 0 w 76"/>
                  <a:gd name="T15" fmla="*/ 68 h 91"/>
                  <a:gd name="T16" fmla="*/ 5 w 76"/>
                  <a:gd name="T17" fmla="*/ 54 h 91"/>
                  <a:gd name="T18" fmla="*/ 1 w 76"/>
                  <a:gd name="T19" fmla="*/ 42 h 91"/>
                  <a:gd name="T20" fmla="*/ 18 w 76"/>
                  <a:gd name="T21" fmla="*/ 24 h 91"/>
                  <a:gd name="T22" fmla="*/ 16 w 76"/>
                  <a:gd name="T23" fmla="*/ 16 h 91"/>
                  <a:gd name="T24" fmla="*/ 32 w 76"/>
                  <a:gd name="T25" fmla="*/ 0 h 91"/>
                  <a:gd name="T26" fmla="*/ 37 w 76"/>
                  <a:gd name="T27" fmla="*/ 0 h 91"/>
                  <a:gd name="T28" fmla="*/ 48 w 76"/>
                  <a:gd name="T29" fmla="*/ 16 h 91"/>
                  <a:gd name="T30" fmla="*/ 48 w 76"/>
                  <a:gd name="T31" fmla="*/ 17 h 91"/>
                  <a:gd name="T32" fmla="*/ 48 w 76"/>
                  <a:gd name="T33" fmla="*/ 17 h 91"/>
                  <a:gd name="T34" fmla="*/ 67 w 76"/>
                  <a:gd name="T35" fmla="*/ 35 h 91"/>
                  <a:gd name="T36" fmla="*/ 65 w 76"/>
                  <a:gd name="T37" fmla="*/ 43 h 91"/>
                  <a:gd name="T38" fmla="*/ 76 w 76"/>
                  <a:gd name="T39" fmla="*/ 6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91">
                    <a:moveTo>
                      <a:pt x="76" y="64"/>
                    </a:moveTo>
                    <a:cubicBezTo>
                      <a:pt x="76" y="79"/>
                      <a:pt x="64" y="91"/>
                      <a:pt x="50" y="91"/>
                    </a:cubicBezTo>
                    <a:cubicBezTo>
                      <a:pt x="49" y="91"/>
                      <a:pt x="49" y="91"/>
                      <a:pt x="49" y="91"/>
                    </a:cubicBezTo>
                    <a:cubicBezTo>
                      <a:pt x="44" y="90"/>
                      <a:pt x="40" y="89"/>
                      <a:pt x="37" y="87"/>
                    </a:cubicBezTo>
                    <a:cubicBezTo>
                      <a:pt x="36" y="86"/>
                      <a:pt x="36" y="86"/>
                      <a:pt x="36" y="86"/>
                    </a:cubicBezTo>
                    <a:cubicBezTo>
                      <a:pt x="32" y="89"/>
                      <a:pt x="28" y="90"/>
                      <a:pt x="24" y="90"/>
                    </a:cubicBezTo>
                    <a:cubicBezTo>
                      <a:pt x="24" y="91"/>
                      <a:pt x="23" y="91"/>
                      <a:pt x="23" y="91"/>
                    </a:cubicBezTo>
                    <a:cubicBezTo>
                      <a:pt x="10" y="91"/>
                      <a:pt x="0" y="80"/>
                      <a:pt x="0" y="68"/>
                    </a:cubicBezTo>
                    <a:cubicBezTo>
                      <a:pt x="0" y="63"/>
                      <a:pt x="2" y="58"/>
                      <a:pt x="5" y="54"/>
                    </a:cubicBezTo>
                    <a:cubicBezTo>
                      <a:pt x="2" y="51"/>
                      <a:pt x="1" y="47"/>
                      <a:pt x="1" y="42"/>
                    </a:cubicBezTo>
                    <a:cubicBezTo>
                      <a:pt x="1" y="33"/>
                      <a:pt x="8" y="25"/>
                      <a:pt x="18" y="24"/>
                    </a:cubicBezTo>
                    <a:cubicBezTo>
                      <a:pt x="16" y="21"/>
                      <a:pt x="16" y="19"/>
                      <a:pt x="16" y="16"/>
                    </a:cubicBezTo>
                    <a:cubicBezTo>
                      <a:pt x="16" y="7"/>
                      <a:pt x="23" y="0"/>
                      <a:pt x="32" y="0"/>
                    </a:cubicBezTo>
                    <a:cubicBezTo>
                      <a:pt x="33" y="0"/>
                      <a:pt x="35" y="0"/>
                      <a:pt x="37" y="0"/>
                    </a:cubicBezTo>
                    <a:cubicBezTo>
                      <a:pt x="43" y="2"/>
                      <a:pt x="48" y="9"/>
                      <a:pt x="48" y="16"/>
                    </a:cubicBezTo>
                    <a:cubicBezTo>
                      <a:pt x="48" y="17"/>
                      <a:pt x="48" y="17"/>
                      <a:pt x="48" y="17"/>
                    </a:cubicBezTo>
                    <a:cubicBezTo>
                      <a:pt x="48" y="17"/>
                      <a:pt x="48" y="17"/>
                      <a:pt x="48" y="17"/>
                    </a:cubicBezTo>
                    <a:cubicBezTo>
                      <a:pt x="58" y="17"/>
                      <a:pt x="67" y="25"/>
                      <a:pt x="67" y="35"/>
                    </a:cubicBezTo>
                    <a:cubicBezTo>
                      <a:pt x="67" y="38"/>
                      <a:pt x="66" y="41"/>
                      <a:pt x="65" y="43"/>
                    </a:cubicBezTo>
                    <a:cubicBezTo>
                      <a:pt x="72" y="48"/>
                      <a:pt x="76" y="55"/>
                      <a:pt x="76" y="64"/>
                    </a:cubicBezTo>
                    <a:close/>
                  </a:path>
                </a:pathLst>
              </a:custGeom>
              <a:solidFill>
                <a:srgbClr val="70B0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7" name="Freeform 301">
                <a:extLst>
                  <a:ext uri="{FF2B5EF4-FFF2-40B4-BE49-F238E27FC236}">
                    <a16:creationId xmlns:a16="http://schemas.microsoft.com/office/drawing/2014/main" id="{D619501B-8F5E-43CF-A7F3-A0AFE2B4556D}"/>
                  </a:ext>
                </a:extLst>
              </p:cNvPr>
              <p:cNvSpPr>
                <a:spLocks/>
              </p:cNvSpPr>
              <p:nvPr userDrawn="1"/>
            </p:nvSpPr>
            <p:spPr bwMode="auto">
              <a:xfrm>
                <a:off x="2706311" y="4253590"/>
                <a:ext cx="220485" cy="538684"/>
              </a:xfrm>
              <a:custGeom>
                <a:avLst/>
                <a:gdLst>
                  <a:gd name="T0" fmla="*/ 37 w 37"/>
                  <a:gd name="T1" fmla="*/ 0 h 91"/>
                  <a:gd name="T2" fmla="*/ 37 w 37"/>
                  <a:gd name="T3" fmla="*/ 87 h 91"/>
                  <a:gd name="T4" fmla="*/ 36 w 37"/>
                  <a:gd name="T5" fmla="*/ 86 h 91"/>
                  <a:gd name="T6" fmla="*/ 24 w 37"/>
                  <a:gd name="T7" fmla="*/ 90 h 91"/>
                  <a:gd name="T8" fmla="*/ 23 w 37"/>
                  <a:gd name="T9" fmla="*/ 91 h 91"/>
                  <a:gd name="T10" fmla="*/ 0 w 37"/>
                  <a:gd name="T11" fmla="*/ 68 h 91"/>
                  <a:gd name="T12" fmla="*/ 5 w 37"/>
                  <a:gd name="T13" fmla="*/ 54 h 91"/>
                  <a:gd name="T14" fmla="*/ 1 w 37"/>
                  <a:gd name="T15" fmla="*/ 42 h 91"/>
                  <a:gd name="T16" fmla="*/ 18 w 37"/>
                  <a:gd name="T17" fmla="*/ 24 h 91"/>
                  <a:gd name="T18" fmla="*/ 16 w 37"/>
                  <a:gd name="T19" fmla="*/ 16 h 91"/>
                  <a:gd name="T20" fmla="*/ 32 w 37"/>
                  <a:gd name="T21" fmla="*/ 0 h 91"/>
                  <a:gd name="T22" fmla="*/ 37 w 37"/>
                  <a:gd name="T23"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91">
                    <a:moveTo>
                      <a:pt x="37" y="0"/>
                    </a:moveTo>
                    <a:cubicBezTo>
                      <a:pt x="37" y="87"/>
                      <a:pt x="37" y="87"/>
                      <a:pt x="37" y="87"/>
                    </a:cubicBezTo>
                    <a:cubicBezTo>
                      <a:pt x="36" y="86"/>
                      <a:pt x="36" y="86"/>
                      <a:pt x="36" y="86"/>
                    </a:cubicBezTo>
                    <a:cubicBezTo>
                      <a:pt x="32" y="89"/>
                      <a:pt x="28" y="90"/>
                      <a:pt x="24" y="90"/>
                    </a:cubicBezTo>
                    <a:cubicBezTo>
                      <a:pt x="24" y="91"/>
                      <a:pt x="23" y="91"/>
                      <a:pt x="23" y="91"/>
                    </a:cubicBezTo>
                    <a:cubicBezTo>
                      <a:pt x="10" y="91"/>
                      <a:pt x="0" y="80"/>
                      <a:pt x="0" y="68"/>
                    </a:cubicBezTo>
                    <a:cubicBezTo>
                      <a:pt x="0" y="63"/>
                      <a:pt x="2" y="58"/>
                      <a:pt x="5" y="54"/>
                    </a:cubicBezTo>
                    <a:cubicBezTo>
                      <a:pt x="2" y="51"/>
                      <a:pt x="1" y="47"/>
                      <a:pt x="1" y="42"/>
                    </a:cubicBezTo>
                    <a:cubicBezTo>
                      <a:pt x="1" y="33"/>
                      <a:pt x="8" y="25"/>
                      <a:pt x="18" y="24"/>
                    </a:cubicBezTo>
                    <a:cubicBezTo>
                      <a:pt x="16" y="21"/>
                      <a:pt x="16" y="19"/>
                      <a:pt x="16" y="16"/>
                    </a:cubicBezTo>
                    <a:cubicBezTo>
                      <a:pt x="16" y="7"/>
                      <a:pt x="23" y="0"/>
                      <a:pt x="32" y="0"/>
                    </a:cubicBezTo>
                    <a:cubicBezTo>
                      <a:pt x="33" y="0"/>
                      <a:pt x="35" y="0"/>
                      <a:pt x="37" y="0"/>
                    </a:cubicBezTo>
                    <a:close/>
                  </a:path>
                </a:pathLst>
              </a:custGeom>
              <a:solidFill>
                <a:srgbClr val="51A1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8" name="Freeform 302">
                <a:extLst>
                  <a:ext uri="{FF2B5EF4-FFF2-40B4-BE49-F238E27FC236}">
                    <a16:creationId xmlns:a16="http://schemas.microsoft.com/office/drawing/2014/main" id="{E4EF9BF2-03F5-4B99-A06B-48604269CD0D}"/>
                  </a:ext>
                </a:extLst>
              </p:cNvPr>
              <p:cNvSpPr>
                <a:spLocks/>
              </p:cNvSpPr>
              <p:nvPr userDrawn="1"/>
            </p:nvSpPr>
            <p:spPr bwMode="auto">
              <a:xfrm>
                <a:off x="2801521" y="4631922"/>
                <a:ext cx="243035" cy="160353"/>
              </a:xfrm>
              <a:custGeom>
                <a:avLst/>
                <a:gdLst>
                  <a:gd name="T0" fmla="*/ 41 w 41"/>
                  <a:gd name="T1" fmla="*/ 15 h 27"/>
                  <a:gd name="T2" fmla="*/ 33 w 41"/>
                  <a:gd name="T3" fmla="*/ 27 h 27"/>
                  <a:gd name="T4" fmla="*/ 26 w 41"/>
                  <a:gd name="T5" fmla="*/ 25 h 27"/>
                  <a:gd name="T6" fmla="*/ 20 w 41"/>
                  <a:gd name="T7" fmla="*/ 22 h 27"/>
                  <a:gd name="T8" fmla="*/ 16 w 41"/>
                  <a:gd name="T9" fmla="*/ 25 h 27"/>
                  <a:gd name="T10" fmla="*/ 8 w 41"/>
                  <a:gd name="T11" fmla="*/ 26 h 27"/>
                  <a:gd name="T12" fmla="*/ 0 w 41"/>
                  <a:gd name="T13" fmla="*/ 15 h 27"/>
                  <a:gd name="T14" fmla="*/ 16 w 41"/>
                  <a:gd name="T15" fmla="*/ 1 h 27"/>
                  <a:gd name="T16" fmla="*/ 21 w 41"/>
                  <a:gd name="T17" fmla="*/ 0 h 27"/>
                  <a:gd name="T18" fmla="*/ 26 w 41"/>
                  <a:gd name="T19" fmla="*/ 1 h 27"/>
                  <a:gd name="T20" fmla="*/ 41 w 41"/>
                  <a:gd name="T21"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27">
                    <a:moveTo>
                      <a:pt x="41" y="15"/>
                    </a:moveTo>
                    <a:cubicBezTo>
                      <a:pt x="41" y="20"/>
                      <a:pt x="38" y="24"/>
                      <a:pt x="33" y="27"/>
                    </a:cubicBezTo>
                    <a:cubicBezTo>
                      <a:pt x="30" y="26"/>
                      <a:pt x="28" y="26"/>
                      <a:pt x="26" y="25"/>
                    </a:cubicBezTo>
                    <a:cubicBezTo>
                      <a:pt x="23" y="25"/>
                      <a:pt x="21" y="24"/>
                      <a:pt x="20" y="22"/>
                    </a:cubicBezTo>
                    <a:cubicBezTo>
                      <a:pt x="18" y="23"/>
                      <a:pt x="17" y="24"/>
                      <a:pt x="16" y="25"/>
                    </a:cubicBezTo>
                    <a:cubicBezTo>
                      <a:pt x="13" y="26"/>
                      <a:pt x="11" y="26"/>
                      <a:pt x="8" y="26"/>
                    </a:cubicBezTo>
                    <a:cubicBezTo>
                      <a:pt x="3" y="24"/>
                      <a:pt x="0" y="20"/>
                      <a:pt x="0" y="15"/>
                    </a:cubicBezTo>
                    <a:cubicBezTo>
                      <a:pt x="0" y="8"/>
                      <a:pt x="7" y="2"/>
                      <a:pt x="16" y="1"/>
                    </a:cubicBezTo>
                    <a:cubicBezTo>
                      <a:pt x="17" y="0"/>
                      <a:pt x="19" y="0"/>
                      <a:pt x="21" y="0"/>
                    </a:cubicBezTo>
                    <a:cubicBezTo>
                      <a:pt x="22" y="0"/>
                      <a:pt x="24" y="0"/>
                      <a:pt x="26" y="1"/>
                    </a:cubicBezTo>
                    <a:cubicBezTo>
                      <a:pt x="35" y="2"/>
                      <a:pt x="41" y="8"/>
                      <a:pt x="41" y="15"/>
                    </a:cubicBezTo>
                    <a:close/>
                  </a:path>
                </a:pathLst>
              </a:custGeom>
              <a:solidFill>
                <a:srgbClr val="5C91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29" name="Freeform 303">
                <a:extLst>
                  <a:ext uri="{FF2B5EF4-FFF2-40B4-BE49-F238E27FC236}">
                    <a16:creationId xmlns:a16="http://schemas.microsoft.com/office/drawing/2014/main" id="{FAC82F56-F213-419C-94E0-3EC42B8775F6}"/>
                  </a:ext>
                </a:extLst>
              </p:cNvPr>
              <p:cNvSpPr>
                <a:spLocks/>
              </p:cNvSpPr>
              <p:nvPr userDrawn="1"/>
            </p:nvSpPr>
            <p:spPr bwMode="auto">
              <a:xfrm>
                <a:off x="2896730" y="4631922"/>
                <a:ext cx="60132" cy="298156"/>
              </a:xfrm>
              <a:custGeom>
                <a:avLst/>
                <a:gdLst>
                  <a:gd name="T0" fmla="*/ 10 w 10"/>
                  <a:gd name="T1" fmla="*/ 1 h 50"/>
                  <a:gd name="T2" fmla="*/ 10 w 10"/>
                  <a:gd name="T3" fmla="*/ 50 h 50"/>
                  <a:gd name="T4" fmla="*/ 0 w 10"/>
                  <a:gd name="T5" fmla="*/ 50 h 50"/>
                  <a:gd name="T6" fmla="*/ 0 w 10"/>
                  <a:gd name="T7" fmla="*/ 1 h 50"/>
                  <a:gd name="T8" fmla="*/ 5 w 10"/>
                  <a:gd name="T9" fmla="*/ 0 h 50"/>
                  <a:gd name="T10" fmla="*/ 10 w 10"/>
                  <a:gd name="T11" fmla="*/ 1 h 50"/>
                </a:gdLst>
                <a:ahLst/>
                <a:cxnLst>
                  <a:cxn ang="0">
                    <a:pos x="T0" y="T1"/>
                  </a:cxn>
                  <a:cxn ang="0">
                    <a:pos x="T2" y="T3"/>
                  </a:cxn>
                  <a:cxn ang="0">
                    <a:pos x="T4" y="T5"/>
                  </a:cxn>
                  <a:cxn ang="0">
                    <a:pos x="T6" y="T7"/>
                  </a:cxn>
                  <a:cxn ang="0">
                    <a:pos x="T8" y="T9"/>
                  </a:cxn>
                  <a:cxn ang="0">
                    <a:pos x="T10" y="T11"/>
                  </a:cxn>
                </a:cxnLst>
                <a:rect l="0" t="0" r="r" b="b"/>
                <a:pathLst>
                  <a:path w="10" h="50">
                    <a:moveTo>
                      <a:pt x="10" y="1"/>
                    </a:moveTo>
                    <a:cubicBezTo>
                      <a:pt x="10" y="50"/>
                      <a:pt x="10" y="50"/>
                      <a:pt x="10" y="50"/>
                    </a:cubicBezTo>
                    <a:cubicBezTo>
                      <a:pt x="0" y="50"/>
                      <a:pt x="0" y="50"/>
                      <a:pt x="0" y="50"/>
                    </a:cubicBezTo>
                    <a:cubicBezTo>
                      <a:pt x="0" y="1"/>
                      <a:pt x="0" y="1"/>
                      <a:pt x="0" y="1"/>
                    </a:cubicBezTo>
                    <a:cubicBezTo>
                      <a:pt x="1" y="0"/>
                      <a:pt x="3" y="0"/>
                      <a:pt x="5" y="0"/>
                    </a:cubicBezTo>
                    <a:cubicBezTo>
                      <a:pt x="6" y="0"/>
                      <a:pt x="8" y="0"/>
                      <a:pt x="10" y="1"/>
                    </a:cubicBezTo>
                    <a:close/>
                  </a:path>
                </a:pathLst>
              </a:custGeom>
              <a:solidFill>
                <a:srgbClr val="8A7A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0" name="Freeform 304">
                <a:extLst>
                  <a:ext uri="{FF2B5EF4-FFF2-40B4-BE49-F238E27FC236}">
                    <a16:creationId xmlns:a16="http://schemas.microsoft.com/office/drawing/2014/main" id="{5859A629-9E88-4A9E-B747-3C3E76F5B4FD}"/>
                  </a:ext>
                </a:extLst>
              </p:cNvPr>
              <p:cNvSpPr>
                <a:spLocks/>
              </p:cNvSpPr>
              <p:nvPr userDrawn="1"/>
            </p:nvSpPr>
            <p:spPr bwMode="auto">
              <a:xfrm>
                <a:off x="3520600" y="4484096"/>
                <a:ext cx="704048" cy="410903"/>
              </a:xfrm>
              <a:custGeom>
                <a:avLst/>
                <a:gdLst>
                  <a:gd name="T0" fmla="*/ 59 w 119"/>
                  <a:gd name="T1" fmla="*/ 69 h 69"/>
                  <a:gd name="T2" fmla="*/ 59 w 119"/>
                  <a:gd name="T3" fmla="*/ 0 h 69"/>
                  <a:gd name="T4" fmla="*/ 59 w 119"/>
                  <a:gd name="T5" fmla="*/ 69 h 69"/>
                </a:gdLst>
                <a:ahLst/>
                <a:cxnLst>
                  <a:cxn ang="0">
                    <a:pos x="T0" y="T1"/>
                  </a:cxn>
                  <a:cxn ang="0">
                    <a:pos x="T2" y="T3"/>
                  </a:cxn>
                  <a:cxn ang="0">
                    <a:pos x="T4" y="T5"/>
                  </a:cxn>
                </a:cxnLst>
                <a:rect l="0" t="0" r="r" b="b"/>
                <a:pathLst>
                  <a:path w="119" h="69">
                    <a:moveTo>
                      <a:pt x="59" y="69"/>
                    </a:moveTo>
                    <a:cubicBezTo>
                      <a:pt x="0" y="69"/>
                      <a:pt x="59" y="0"/>
                      <a:pt x="59" y="0"/>
                    </a:cubicBezTo>
                    <a:cubicBezTo>
                      <a:pt x="59" y="0"/>
                      <a:pt x="119" y="69"/>
                      <a:pt x="59" y="69"/>
                    </a:cubicBezTo>
                    <a:close/>
                  </a:path>
                </a:pathLst>
              </a:custGeom>
              <a:solidFill>
                <a:srgbClr val="5FA2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1" name="Freeform 305">
                <a:extLst>
                  <a:ext uri="{FF2B5EF4-FFF2-40B4-BE49-F238E27FC236}">
                    <a16:creationId xmlns:a16="http://schemas.microsoft.com/office/drawing/2014/main" id="{3C9F14E5-ACF2-4814-9B4C-19BC92E5C069}"/>
                  </a:ext>
                </a:extLst>
              </p:cNvPr>
              <p:cNvSpPr>
                <a:spLocks/>
              </p:cNvSpPr>
              <p:nvPr userDrawn="1"/>
            </p:nvSpPr>
            <p:spPr bwMode="auto">
              <a:xfrm>
                <a:off x="3520600" y="4484096"/>
                <a:ext cx="348266" cy="410903"/>
              </a:xfrm>
              <a:custGeom>
                <a:avLst/>
                <a:gdLst>
                  <a:gd name="T0" fmla="*/ 59 w 59"/>
                  <a:gd name="T1" fmla="*/ 0 h 69"/>
                  <a:gd name="T2" fmla="*/ 59 w 59"/>
                  <a:gd name="T3" fmla="*/ 69 h 69"/>
                  <a:gd name="T4" fmla="*/ 59 w 59"/>
                  <a:gd name="T5" fmla="*/ 0 h 69"/>
                </a:gdLst>
                <a:ahLst/>
                <a:cxnLst>
                  <a:cxn ang="0">
                    <a:pos x="T0" y="T1"/>
                  </a:cxn>
                  <a:cxn ang="0">
                    <a:pos x="T2" y="T3"/>
                  </a:cxn>
                  <a:cxn ang="0">
                    <a:pos x="T4" y="T5"/>
                  </a:cxn>
                </a:cxnLst>
                <a:rect l="0" t="0" r="r" b="b"/>
                <a:pathLst>
                  <a:path w="59" h="69">
                    <a:moveTo>
                      <a:pt x="59" y="0"/>
                    </a:moveTo>
                    <a:cubicBezTo>
                      <a:pt x="59" y="69"/>
                      <a:pt x="59" y="69"/>
                      <a:pt x="59" y="69"/>
                    </a:cubicBezTo>
                    <a:cubicBezTo>
                      <a:pt x="0" y="69"/>
                      <a:pt x="59" y="0"/>
                      <a:pt x="59" y="0"/>
                    </a:cubicBezTo>
                    <a:close/>
                  </a:path>
                </a:pathLst>
              </a:custGeom>
              <a:solidFill>
                <a:srgbClr val="5694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2" name="Freeform 306">
                <a:extLst>
                  <a:ext uri="{FF2B5EF4-FFF2-40B4-BE49-F238E27FC236}">
                    <a16:creationId xmlns:a16="http://schemas.microsoft.com/office/drawing/2014/main" id="{E8607DEF-71D4-4942-99BE-2D4E71C48CF3}"/>
                  </a:ext>
                </a:extLst>
              </p:cNvPr>
              <p:cNvSpPr>
                <a:spLocks/>
              </p:cNvSpPr>
              <p:nvPr userDrawn="1"/>
            </p:nvSpPr>
            <p:spPr bwMode="auto">
              <a:xfrm>
                <a:off x="3630842" y="4591834"/>
                <a:ext cx="481057" cy="283123"/>
              </a:xfrm>
              <a:custGeom>
                <a:avLst/>
                <a:gdLst>
                  <a:gd name="T0" fmla="*/ 40 w 81"/>
                  <a:gd name="T1" fmla="*/ 48 h 48"/>
                  <a:gd name="T2" fmla="*/ 40 w 81"/>
                  <a:gd name="T3" fmla="*/ 0 h 48"/>
                  <a:gd name="T4" fmla="*/ 40 w 81"/>
                  <a:gd name="T5" fmla="*/ 48 h 48"/>
                </a:gdLst>
                <a:ahLst/>
                <a:cxnLst>
                  <a:cxn ang="0">
                    <a:pos x="T0" y="T1"/>
                  </a:cxn>
                  <a:cxn ang="0">
                    <a:pos x="T2" y="T3"/>
                  </a:cxn>
                  <a:cxn ang="0">
                    <a:pos x="T4" y="T5"/>
                  </a:cxn>
                </a:cxnLst>
                <a:rect l="0" t="0" r="r" b="b"/>
                <a:pathLst>
                  <a:path w="81" h="48">
                    <a:moveTo>
                      <a:pt x="40" y="48"/>
                    </a:moveTo>
                    <a:cubicBezTo>
                      <a:pt x="0" y="48"/>
                      <a:pt x="40" y="0"/>
                      <a:pt x="40" y="0"/>
                    </a:cubicBezTo>
                    <a:cubicBezTo>
                      <a:pt x="40" y="0"/>
                      <a:pt x="81" y="48"/>
                      <a:pt x="40" y="48"/>
                    </a:cubicBezTo>
                    <a:close/>
                  </a:path>
                </a:pathLst>
              </a:custGeom>
              <a:solidFill>
                <a:srgbClr val="6CB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3" name="Rectangle 307">
                <a:extLst>
                  <a:ext uri="{FF2B5EF4-FFF2-40B4-BE49-F238E27FC236}">
                    <a16:creationId xmlns:a16="http://schemas.microsoft.com/office/drawing/2014/main" id="{654DDC63-552B-497D-9B23-64192F20A364}"/>
                  </a:ext>
                </a:extLst>
              </p:cNvPr>
              <p:cNvSpPr>
                <a:spLocks noChangeArrowheads="1"/>
              </p:cNvSpPr>
              <p:nvPr userDrawn="1"/>
            </p:nvSpPr>
            <p:spPr bwMode="auto">
              <a:xfrm>
                <a:off x="3868866" y="4704581"/>
                <a:ext cx="5011" cy="320704"/>
              </a:xfrm>
              <a:prstGeom prst="rect">
                <a:avLst/>
              </a:prstGeom>
              <a:solidFill>
                <a:srgbClr val="4D85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34" name="Freeform 308">
                <a:extLst>
                  <a:ext uri="{FF2B5EF4-FFF2-40B4-BE49-F238E27FC236}">
                    <a16:creationId xmlns:a16="http://schemas.microsoft.com/office/drawing/2014/main" id="{A777FCEB-4B46-46D7-B459-073CE68B1141}"/>
                  </a:ext>
                </a:extLst>
              </p:cNvPr>
              <p:cNvSpPr>
                <a:spLocks/>
              </p:cNvSpPr>
              <p:nvPr userDrawn="1"/>
            </p:nvSpPr>
            <p:spPr bwMode="auto">
              <a:xfrm>
                <a:off x="3868866" y="4714603"/>
                <a:ext cx="70154" cy="77671"/>
              </a:xfrm>
              <a:custGeom>
                <a:avLst/>
                <a:gdLst>
                  <a:gd name="T0" fmla="*/ 2 w 28"/>
                  <a:gd name="T1" fmla="*/ 31 h 31"/>
                  <a:gd name="T2" fmla="*/ 0 w 28"/>
                  <a:gd name="T3" fmla="*/ 29 h 31"/>
                  <a:gd name="T4" fmla="*/ 26 w 28"/>
                  <a:gd name="T5" fmla="*/ 0 h 31"/>
                  <a:gd name="T6" fmla="*/ 28 w 28"/>
                  <a:gd name="T7" fmla="*/ 5 h 31"/>
                  <a:gd name="T8" fmla="*/ 2 w 28"/>
                  <a:gd name="T9" fmla="*/ 31 h 31"/>
                </a:gdLst>
                <a:ahLst/>
                <a:cxnLst>
                  <a:cxn ang="0">
                    <a:pos x="T0" y="T1"/>
                  </a:cxn>
                  <a:cxn ang="0">
                    <a:pos x="T2" y="T3"/>
                  </a:cxn>
                  <a:cxn ang="0">
                    <a:pos x="T4" y="T5"/>
                  </a:cxn>
                  <a:cxn ang="0">
                    <a:pos x="T6" y="T7"/>
                  </a:cxn>
                  <a:cxn ang="0">
                    <a:pos x="T8" y="T9"/>
                  </a:cxn>
                </a:cxnLst>
                <a:rect l="0" t="0" r="r" b="b"/>
                <a:pathLst>
                  <a:path w="28" h="31">
                    <a:moveTo>
                      <a:pt x="2" y="31"/>
                    </a:moveTo>
                    <a:lnTo>
                      <a:pt x="0" y="29"/>
                    </a:lnTo>
                    <a:lnTo>
                      <a:pt x="26" y="0"/>
                    </a:lnTo>
                    <a:lnTo>
                      <a:pt x="28" y="5"/>
                    </a:lnTo>
                    <a:lnTo>
                      <a:pt x="2" y="31"/>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10">
                <a:extLst>
                  <a:ext uri="{FF2B5EF4-FFF2-40B4-BE49-F238E27FC236}">
                    <a16:creationId xmlns:a16="http://schemas.microsoft.com/office/drawing/2014/main" id="{AA8172D9-C23E-42FF-98E3-76ED5426184C}"/>
                  </a:ext>
                </a:extLst>
              </p:cNvPr>
              <p:cNvSpPr>
                <a:spLocks/>
              </p:cNvSpPr>
              <p:nvPr userDrawn="1"/>
            </p:nvSpPr>
            <p:spPr bwMode="auto">
              <a:xfrm>
                <a:off x="3803723" y="4714603"/>
                <a:ext cx="70154" cy="77671"/>
              </a:xfrm>
              <a:custGeom>
                <a:avLst/>
                <a:gdLst>
                  <a:gd name="T0" fmla="*/ 28 w 28"/>
                  <a:gd name="T1" fmla="*/ 29 h 31"/>
                  <a:gd name="T2" fmla="*/ 26 w 28"/>
                  <a:gd name="T3" fmla="*/ 31 h 31"/>
                  <a:gd name="T4" fmla="*/ 0 w 28"/>
                  <a:gd name="T5" fmla="*/ 5 h 31"/>
                  <a:gd name="T6" fmla="*/ 2 w 28"/>
                  <a:gd name="T7" fmla="*/ 0 h 31"/>
                  <a:gd name="T8" fmla="*/ 28 w 28"/>
                  <a:gd name="T9" fmla="*/ 29 h 31"/>
                </a:gdLst>
                <a:ahLst/>
                <a:cxnLst>
                  <a:cxn ang="0">
                    <a:pos x="T0" y="T1"/>
                  </a:cxn>
                  <a:cxn ang="0">
                    <a:pos x="T2" y="T3"/>
                  </a:cxn>
                  <a:cxn ang="0">
                    <a:pos x="T4" y="T5"/>
                  </a:cxn>
                  <a:cxn ang="0">
                    <a:pos x="T6" y="T7"/>
                  </a:cxn>
                  <a:cxn ang="0">
                    <a:pos x="T8" y="T9"/>
                  </a:cxn>
                </a:cxnLst>
                <a:rect l="0" t="0" r="r" b="b"/>
                <a:pathLst>
                  <a:path w="28" h="31">
                    <a:moveTo>
                      <a:pt x="28" y="29"/>
                    </a:moveTo>
                    <a:lnTo>
                      <a:pt x="26" y="31"/>
                    </a:lnTo>
                    <a:lnTo>
                      <a:pt x="0" y="5"/>
                    </a:lnTo>
                    <a:lnTo>
                      <a:pt x="2" y="0"/>
                    </a:lnTo>
                    <a:lnTo>
                      <a:pt x="28" y="29"/>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311">
                <a:extLst>
                  <a:ext uri="{FF2B5EF4-FFF2-40B4-BE49-F238E27FC236}">
                    <a16:creationId xmlns:a16="http://schemas.microsoft.com/office/drawing/2014/main" id="{A2CDF6A0-4790-42F7-8F44-6CAC9DEE8B56}"/>
                  </a:ext>
                </a:extLst>
              </p:cNvPr>
              <p:cNvSpPr>
                <a:spLocks/>
              </p:cNvSpPr>
              <p:nvPr userDrawn="1"/>
            </p:nvSpPr>
            <p:spPr bwMode="auto">
              <a:xfrm>
                <a:off x="3868866" y="4792275"/>
                <a:ext cx="70154" cy="77671"/>
              </a:xfrm>
              <a:custGeom>
                <a:avLst/>
                <a:gdLst>
                  <a:gd name="T0" fmla="*/ 2 w 28"/>
                  <a:gd name="T1" fmla="*/ 31 h 31"/>
                  <a:gd name="T2" fmla="*/ 0 w 28"/>
                  <a:gd name="T3" fmla="*/ 26 h 31"/>
                  <a:gd name="T4" fmla="*/ 26 w 28"/>
                  <a:gd name="T5" fmla="*/ 0 h 31"/>
                  <a:gd name="T6" fmla="*/ 28 w 28"/>
                  <a:gd name="T7" fmla="*/ 3 h 31"/>
                  <a:gd name="T8" fmla="*/ 2 w 28"/>
                  <a:gd name="T9" fmla="*/ 31 h 31"/>
                </a:gdLst>
                <a:ahLst/>
                <a:cxnLst>
                  <a:cxn ang="0">
                    <a:pos x="T0" y="T1"/>
                  </a:cxn>
                  <a:cxn ang="0">
                    <a:pos x="T2" y="T3"/>
                  </a:cxn>
                  <a:cxn ang="0">
                    <a:pos x="T4" y="T5"/>
                  </a:cxn>
                  <a:cxn ang="0">
                    <a:pos x="T6" y="T7"/>
                  </a:cxn>
                  <a:cxn ang="0">
                    <a:pos x="T8" y="T9"/>
                  </a:cxn>
                </a:cxnLst>
                <a:rect l="0" t="0" r="r" b="b"/>
                <a:pathLst>
                  <a:path w="28" h="31">
                    <a:moveTo>
                      <a:pt x="2" y="31"/>
                    </a:moveTo>
                    <a:lnTo>
                      <a:pt x="0" y="26"/>
                    </a:lnTo>
                    <a:lnTo>
                      <a:pt x="26" y="0"/>
                    </a:lnTo>
                    <a:lnTo>
                      <a:pt x="28" y="3"/>
                    </a:lnTo>
                    <a:lnTo>
                      <a:pt x="2" y="31"/>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312">
                <a:extLst>
                  <a:ext uri="{FF2B5EF4-FFF2-40B4-BE49-F238E27FC236}">
                    <a16:creationId xmlns:a16="http://schemas.microsoft.com/office/drawing/2014/main" id="{6AB2F3FB-048F-4EDC-81D6-406E18B1DCEC}"/>
                  </a:ext>
                </a:extLst>
              </p:cNvPr>
              <p:cNvSpPr>
                <a:spLocks/>
              </p:cNvSpPr>
              <p:nvPr userDrawn="1"/>
            </p:nvSpPr>
            <p:spPr bwMode="auto">
              <a:xfrm>
                <a:off x="3803723" y="4792275"/>
                <a:ext cx="70154" cy="77671"/>
              </a:xfrm>
              <a:custGeom>
                <a:avLst/>
                <a:gdLst>
                  <a:gd name="T0" fmla="*/ 28 w 28"/>
                  <a:gd name="T1" fmla="*/ 26 h 31"/>
                  <a:gd name="T2" fmla="*/ 26 w 28"/>
                  <a:gd name="T3" fmla="*/ 31 h 31"/>
                  <a:gd name="T4" fmla="*/ 0 w 28"/>
                  <a:gd name="T5" fmla="*/ 3 h 31"/>
                  <a:gd name="T6" fmla="*/ 2 w 28"/>
                  <a:gd name="T7" fmla="*/ 0 h 31"/>
                  <a:gd name="T8" fmla="*/ 28 w 28"/>
                  <a:gd name="T9" fmla="*/ 26 h 31"/>
                </a:gdLst>
                <a:ahLst/>
                <a:cxnLst>
                  <a:cxn ang="0">
                    <a:pos x="T0" y="T1"/>
                  </a:cxn>
                  <a:cxn ang="0">
                    <a:pos x="T2" y="T3"/>
                  </a:cxn>
                  <a:cxn ang="0">
                    <a:pos x="T4" y="T5"/>
                  </a:cxn>
                  <a:cxn ang="0">
                    <a:pos x="T6" y="T7"/>
                  </a:cxn>
                  <a:cxn ang="0">
                    <a:pos x="T8" y="T9"/>
                  </a:cxn>
                </a:cxnLst>
                <a:rect l="0" t="0" r="r" b="b"/>
                <a:pathLst>
                  <a:path w="28" h="31">
                    <a:moveTo>
                      <a:pt x="28" y="26"/>
                    </a:moveTo>
                    <a:lnTo>
                      <a:pt x="26" y="31"/>
                    </a:lnTo>
                    <a:lnTo>
                      <a:pt x="0" y="3"/>
                    </a:lnTo>
                    <a:lnTo>
                      <a:pt x="2" y="0"/>
                    </a:lnTo>
                    <a:lnTo>
                      <a:pt x="28" y="26"/>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313">
                <a:extLst>
                  <a:ext uri="{FF2B5EF4-FFF2-40B4-BE49-F238E27FC236}">
                    <a16:creationId xmlns:a16="http://schemas.microsoft.com/office/drawing/2014/main" id="{ECF1A4AE-B7A5-4087-9CEB-AE5FED49907A}"/>
                  </a:ext>
                </a:extLst>
              </p:cNvPr>
              <p:cNvSpPr>
                <a:spLocks/>
              </p:cNvSpPr>
              <p:nvPr userDrawn="1"/>
            </p:nvSpPr>
            <p:spPr bwMode="auto">
              <a:xfrm>
                <a:off x="757028" y="4436493"/>
                <a:ext cx="919521" cy="593805"/>
              </a:xfrm>
              <a:custGeom>
                <a:avLst/>
                <a:gdLst>
                  <a:gd name="T0" fmla="*/ 155 w 155"/>
                  <a:gd name="T1" fmla="*/ 80 h 100"/>
                  <a:gd name="T2" fmla="*/ 134 w 155"/>
                  <a:gd name="T3" fmla="*/ 99 h 100"/>
                  <a:gd name="T4" fmla="*/ 134 w 155"/>
                  <a:gd name="T5" fmla="*/ 100 h 100"/>
                  <a:gd name="T6" fmla="*/ 24 w 155"/>
                  <a:gd name="T7" fmla="*/ 100 h 100"/>
                  <a:gd name="T8" fmla="*/ 0 w 155"/>
                  <a:gd name="T9" fmla="*/ 80 h 100"/>
                  <a:gd name="T10" fmla="*/ 7 w 155"/>
                  <a:gd name="T11" fmla="*/ 65 h 100"/>
                  <a:gd name="T12" fmla="*/ 24 w 155"/>
                  <a:gd name="T13" fmla="*/ 60 h 100"/>
                  <a:gd name="T14" fmla="*/ 24 w 155"/>
                  <a:gd name="T15" fmla="*/ 59 h 100"/>
                  <a:gd name="T16" fmla="*/ 31 w 155"/>
                  <a:gd name="T17" fmla="*/ 45 h 100"/>
                  <a:gd name="T18" fmla="*/ 29 w 155"/>
                  <a:gd name="T19" fmla="*/ 34 h 100"/>
                  <a:gd name="T20" fmla="*/ 52 w 155"/>
                  <a:gd name="T21" fmla="*/ 11 h 100"/>
                  <a:gd name="T22" fmla="*/ 58 w 155"/>
                  <a:gd name="T23" fmla="*/ 12 h 100"/>
                  <a:gd name="T24" fmla="*/ 75 w 155"/>
                  <a:gd name="T25" fmla="*/ 0 h 100"/>
                  <a:gd name="T26" fmla="*/ 87 w 155"/>
                  <a:gd name="T27" fmla="*/ 5 h 100"/>
                  <a:gd name="T28" fmla="*/ 92 w 155"/>
                  <a:gd name="T29" fmla="*/ 17 h 100"/>
                  <a:gd name="T30" fmla="*/ 92 w 155"/>
                  <a:gd name="T31" fmla="*/ 19 h 100"/>
                  <a:gd name="T32" fmla="*/ 97 w 155"/>
                  <a:gd name="T33" fmla="*/ 18 h 100"/>
                  <a:gd name="T34" fmla="*/ 113 w 155"/>
                  <a:gd name="T35" fmla="*/ 31 h 100"/>
                  <a:gd name="T36" fmla="*/ 122 w 155"/>
                  <a:gd name="T37" fmla="*/ 29 h 100"/>
                  <a:gd name="T38" fmla="*/ 145 w 155"/>
                  <a:gd name="T39" fmla="*/ 52 h 100"/>
                  <a:gd name="T40" fmla="*/ 143 w 155"/>
                  <a:gd name="T41" fmla="*/ 62 h 100"/>
                  <a:gd name="T42" fmla="*/ 155 w 155"/>
                  <a:gd name="T43" fmla="*/ 8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5" h="100">
                    <a:moveTo>
                      <a:pt x="155" y="80"/>
                    </a:moveTo>
                    <a:cubicBezTo>
                      <a:pt x="155" y="90"/>
                      <a:pt x="146" y="98"/>
                      <a:pt x="134" y="99"/>
                    </a:cubicBezTo>
                    <a:cubicBezTo>
                      <a:pt x="134" y="100"/>
                      <a:pt x="134" y="100"/>
                      <a:pt x="134" y="100"/>
                    </a:cubicBezTo>
                    <a:cubicBezTo>
                      <a:pt x="24" y="100"/>
                      <a:pt x="24" y="100"/>
                      <a:pt x="24" y="100"/>
                    </a:cubicBezTo>
                    <a:cubicBezTo>
                      <a:pt x="11" y="100"/>
                      <a:pt x="0" y="91"/>
                      <a:pt x="0" y="80"/>
                    </a:cubicBezTo>
                    <a:cubicBezTo>
                      <a:pt x="0" y="74"/>
                      <a:pt x="3" y="69"/>
                      <a:pt x="7" y="65"/>
                    </a:cubicBezTo>
                    <a:cubicBezTo>
                      <a:pt x="11" y="62"/>
                      <a:pt x="17" y="60"/>
                      <a:pt x="24" y="60"/>
                    </a:cubicBezTo>
                    <a:cubicBezTo>
                      <a:pt x="24" y="59"/>
                      <a:pt x="24" y="59"/>
                      <a:pt x="24" y="59"/>
                    </a:cubicBezTo>
                    <a:cubicBezTo>
                      <a:pt x="24" y="53"/>
                      <a:pt x="27" y="48"/>
                      <a:pt x="31" y="45"/>
                    </a:cubicBezTo>
                    <a:cubicBezTo>
                      <a:pt x="30" y="42"/>
                      <a:pt x="29" y="38"/>
                      <a:pt x="29" y="34"/>
                    </a:cubicBezTo>
                    <a:cubicBezTo>
                      <a:pt x="29" y="21"/>
                      <a:pt x="39" y="11"/>
                      <a:pt x="52" y="11"/>
                    </a:cubicBezTo>
                    <a:cubicBezTo>
                      <a:pt x="54" y="11"/>
                      <a:pt x="56" y="11"/>
                      <a:pt x="58" y="12"/>
                    </a:cubicBezTo>
                    <a:cubicBezTo>
                      <a:pt x="61" y="5"/>
                      <a:pt x="67" y="0"/>
                      <a:pt x="75" y="0"/>
                    </a:cubicBezTo>
                    <a:cubicBezTo>
                      <a:pt x="80" y="0"/>
                      <a:pt x="84" y="2"/>
                      <a:pt x="87" y="5"/>
                    </a:cubicBezTo>
                    <a:cubicBezTo>
                      <a:pt x="90" y="9"/>
                      <a:pt x="92" y="13"/>
                      <a:pt x="92" y="17"/>
                    </a:cubicBezTo>
                    <a:cubicBezTo>
                      <a:pt x="92" y="18"/>
                      <a:pt x="92" y="18"/>
                      <a:pt x="92" y="19"/>
                    </a:cubicBezTo>
                    <a:cubicBezTo>
                      <a:pt x="93" y="19"/>
                      <a:pt x="95" y="18"/>
                      <a:pt x="97" y="18"/>
                    </a:cubicBezTo>
                    <a:cubicBezTo>
                      <a:pt x="105" y="18"/>
                      <a:pt x="111" y="24"/>
                      <a:pt x="113" y="31"/>
                    </a:cubicBezTo>
                    <a:cubicBezTo>
                      <a:pt x="116" y="30"/>
                      <a:pt x="119" y="29"/>
                      <a:pt x="122" y="29"/>
                    </a:cubicBezTo>
                    <a:cubicBezTo>
                      <a:pt x="135" y="29"/>
                      <a:pt x="145" y="40"/>
                      <a:pt x="145" y="52"/>
                    </a:cubicBezTo>
                    <a:cubicBezTo>
                      <a:pt x="145" y="56"/>
                      <a:pt x="144" y="59"/>
                      <a:pt x="143" y="62"/>
                    </a:cubicBezTo>
                    <a:cubicBezTo>
                      <a:pt x="150" y="66"/>
                      <a:pt x="155" y="72"/>
                      <a:pt x="155" y="80"/>
                    </a:cubicBezTo>
                    <a:close/>
                  </a:path>
                </a:pathLst>
              </a:custGeom>
              <a:solidFill>
                <a:srgbClr val="70B0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314">
                <a:extLst>
                  <a:ext uri="{FF2B5EF4-FFF2-40B4-BE49-F238E27FC236}">
                    <a16:creationId xmlns:a16="http://schemas.microsoft.com/office/drawing/2014/main" id="{DC6F7498-13F7-42A0-A3A1-A3683978D4DE}"/>
                  </a:ext>
                </a:extLst>
              </p:cNvPr>
              <p:cNvSpPr>
                <a:spLocks/>
              </p:cNvSpPr>
              <p:nvPr userDrawn="1"/>
            </p:nvSpPr>
            <p:spPr bwMode="auto">
              <a:xfrm>
                <a:off x="757028" y="4436493"/>
                <a:ext cx="516134" cy="593805"/>
              </a:xfrm>
              <a:custGeom>
                <a:avLst/>
                <a:gdLst>
                  <a:gd name="T0" fmla="*/ 87 w 87"/>
                  <a:gd name="T1" fmla="*/ 5 h 100"/>
                  <a:gd name="T2" fmla="*/ 87 w 87"/>
                  <a:gd name="T3" fmla="*/ 100 h 100"/>
                  <a:gd name="T4" fmla="*/ 24 w 87"/>
                  <a:gd name="T5" fmla="*/ 100 h 100"/>
                  <a:gd name="T6" fmla="*/ 0 w 87"/>
                  <a:gd name="T7" fmla="*/ 80 h 100"/>
                  <a:gd name="T8" fmla="*/ 7 w 87"/>
                  <a:gd name="T9" fmla="*/ 65 h 100"/>
                  <a:gd name="T10" fmla="*/ 24 w 87"/>
                  <a:gd name="T11" fmla="*/ 60 h 100"/>
                  <a:gd name="T12" fmla="*/ 24 w 87"/>
                  <a:gd name="T13" fmla="*/ 59 h 100"/>
                  <a:gd name="T14" fmla="*/ 31 w 87"/>
                  <a:gd name="T15" fmla="*/ 45 h 100"/>
                  <a:gd name="T16" fmla="*/ 29 w 87"/>
                  <a:gd name="T17" fmla="*/ 34 h 100"/>
                  <a:gd name="T18" fmla="*/ 52 w 87"/>
                  <a:gd name="T19" fmla="*/ 11 h 100"/>
                  <a:gd name="T20" fmla="*/ 58 w 87"/>
                  <a:gd name="T21" fmla="*/ 12 h 100"/>
                  <a:gd name="T22" fmla="*/ 75 w 87"/>
                  <a:gd name="T23" fmla="*/ 0 h 100"/>
                  <a:gd name="T24" fmla="*/ 87 w 87"/>
                  <a:gd name="T25" fmla="*/ 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100">
                    <a:moveTo>
                      <a:pt x="87" y="5"/>
                    </a:moveTo>
                    <a:cubicBezTo>
                      <a:pt x="87" y="100"/>
                      <a:pt x="87" y="100"/>
                      <a:pt x="87" y="100"/>
                    </a:cubicBezTo>
                    <a:cubicBezTo>
                      <a:pt x="24" y="100"/>
                      <a:pt x="24" y="100"/>
                      <a:pt x="24" y="100"/>
                    </a:cubicBezTo>
                    <a:cubicBezTo>
                      <a:pt x="11" y="100"/>
                      <a:pt x="0" y="91"/>
                      <a:pt x="0" y="80"/>
                    </a:cubicBezTo>
                    <a:cubicBezTo>
                      <a:pt x="0" y="74"/>
                      <a:pt x="3" y="69"/>
                      <a:pt x="7" y="65"/>
                    </a:cubicBezTo>
                    <a:cubicBezTo>
                      <a:pt x="11" y="62"/>
                      <a:pt x="17" y="60"/>
                      <a:pt x="24" y="60"/>
                    </a:cubicBezTo>
                    <a:cubicBezTo>
                      <a:pt x="24" y="59"/>
                      <a:pt x="24" y="59"/>
                      <a:pt x="24" y="59"/>
                    </a:cubicBezTo>
                    <a:cubicBezTo>
                      <a:pt x="24" y="53"/>
                      <a:pt x="27" y="48"/>
                      <a:pt x="31" y="45"/>
                    </a:cubicBezTo>
                    <a:cubicBezTo>
                      <a:pt x="30" y="42"/>
                      <a:pt x="29" y="38"/>
                      <a:pt x="29" y="34"/>
                    </a:cubicBezTo>
                    <a:cubicBezTo>
                      <a:pt x="29" y="21"/>
                      <a:pt x="39" y="11"/>
                      <a:pt x="52" y="11"/>
                    </a:cubicBezTo>
                    <a:cubicBezTo>
                      <a:pt x="54" y="11"/>
                      <a:pt x="56" y="11"/>
                      <a:pt x="58" y="12"/>
                    </a:cubicBezTo>
                    <a:cubicBezTo>
                      <a:pt x="61" y="5"/>
                      <a:pt x="67" y="0"/>
                      <a:pt x="75" y="0"/>
                    </a:cubicBezTo>
                    <a:cubicBezTo>
                      <a:pt x="80" y="0"/>
                      <a:pt x="84" y="2"/>
                      <a:pt x="87" y="5"/>
                    </a:cubicBezTo>
                    <a:close/>
                  </a:path>
                </a:pathLst>
              </a:custGeom>
              <a:solidFill>
                <a:srgbClr val="51A1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315">
                <a:extLst>
                  <a:ext uri="{FF2B5EF4-FFF2-40B4-BE49-F238E27FC236}">
                    <a16:creationId xmlns:a16="http://schemas.microsoft.com/office/drawing/2014/main" id="{AA4BB6C3-B5BD-4BAE-97F8-6F9BFA014FC4}"/>
                  </a:ext>
                </a:extLst>
              </p:cNvPr>
              <p:cNvSpPr>
                <a:spLocks/>
              </p:cNvSpPr>
              <p:nvPr userDrawn="1"/>
            </p:nvSpPr>
            <p:spPr bwMode="auto">
              <a:xfrm>
                <a:off x="1403448" y="3639742"/>
                <a:ext cx="1267786" cy="1212665"/>
              </a:xfrm>
              <a:custGeom>
                <a:avLst/>
                <a:gdLst>
                  <a:gd name="T0" fmla="*/ 506 w 506"/>
                  <a:gd name="T1" fmla="*/ 484 h 484"/>
                  <a:gd name="T2" fmla="*/ 0 w 506"/>
                  <a:gd name="T3" fmla="*/ 484 h 484"/>
                  <a:gd name="T4" fmla="*/ 256 w 506"/>
                  <a:gd name="T5" fmla="*/ 0 h 484"/>
                  <a:gd name="T6" fmla="*/ 506 w 506"/>
                  <a:gd name="T7" fmla="*/ 484 h 484"/>
                </a:gdLst>
                <a:ahLst/>
                <a:cxnLst>
                  <a:cxn ang="0">
                    <a:pos x="T0" y="T1"/>
                  </a:cxn>
                  <a:cxn ang="0">
                    <a:pos x="T2" y="T3"/>
                  </a:cxn>
                  <a:cxn ang="0">
                    <a:pos x="T4" y="T5"/>
                  </a:cxn>
                  <a:cxn ang="0">
                    <a:pos x="T6" y="T7"/>
                  </a:cxn>
                </a:cxnLst>
                <a:rect l="0" t="0" r="r" b="b"/>
                <a:pathLst>
                  <a:path w="506" h="484">
                    <a:moveTo>
                      <a:pt x="506" y="484"/>
                    </a:moveTo>
                    <a:lnTo>
                      <a:pt x="0" y="484"/>
                    </a:lnTo>
                    <a:lnTo>
                      <a:pt x="256" y="0"/>
                    </a:lnTo>
                    <a:lnTo>
                      <a:pt x="506" y="484"/>
                    </a:lnTo>
                    <a:close/>
                  </a:path>
                </a:pathLst>
              </a:custGeom>
              <a:solidFill>
                <a:srgbClr val="B2C2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316">
                <a:extLst>
                  <a:ext uri="{FF2B5EF4-FFF2-40B4-BE49-F238E27FC236}">
                    <a16:creationId xmlns:a16="http://schemas.microsoft.com/office/drawing/2014/main" id="{0F7151F2-846B-461D-9081-8E2902958388}"/>
                  </a:ext>
                </a:extLst>
              </p:cNvPr>
              <p:cNvSpPr>
                <a:spLocks/>
              </p:cNvSpPr>
              <p:nvPr userDrawn="1"/>
            </p:nvSpPr>
            <p:spPr bwMode="auto">
              <a:xfrm>
                <a:off x="1403448" y="3639742"/>
                <a:ext cx="641410" cy="1212665"/>
              </a:xfrm>
              <a:custGeom>
                <a:avLst/>
                <a:gdLst>
                  <a:gd name="T0" fmla="*/ 256 w 256"/>
                  <a:gd name="T1" fmla="*/ 0 h 484"/>
                  <a:gd name="T2" fmla="*/ 256 w 256"/>
                  <a:gd name="T3" fmla="*/ 484 h 484"/>
                  <a:gd name="T4" fmla="*/ 0 w 256"/>
                  <a:gd name="T5" fmla="*/ 484 h 484"/>
                  <a:gd name="T6" fmla="*/ 256 w 256"/>
                  <a:gd name="T7" fmla="*/ 0 h 484"/>
                </a:gdLst>
                <a:ahLst/>
                <a:cxnLst>
                  <a:cxn ang="0">
                    <a:pos x="T0" y="T1"/>
                  </a:cxn>
                  <a:cxn ang="0">
                    <a:pos x="T2" y="T3"/>
                  </a:cxn>
                  <a:cxn ang="0">
                    <a:pos x="T4" y="T5"/>
                  </a:cxn>
                  <a:cxn ang="0">
                    <a:pos x="T6" y="T7"/>
                  </a:cxn>
                </a:cxnLst>
                <a:rect l="0" t="0" r="r" b="b"/>
                <a:pathLst>
                  <a:path w="256" h="484">
                    <a:moveTo>
                      <a:pt x="256" y="0"/>
                    </a:moveTo>
                    <a:lnTo>
                      <a:pt x="256" y="484"/>
                    </a:lnTo>
                    <a:lnTo>
                      <a:pt x="0" y="484"/>
                    </a:lnTo>
                    <a:lnTo>
                      <a:pt x="256" y="0"/>
                    </a:lnTo>
                    <a:close/>
                  </a:path>
                </a:pathLst>
              </a:custGeom>
              <a:solidFill>
                <a:srgbClr val="8D9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317">
                <a:extLst>
                  <a:ext uri="{FF2B5EF4-FFF2-40B4-BE49-F238E27FC236}">
                    <a16:creationId xmlns:a16="http://schemas.microsoft.com/office/drawing/2014/main" id="{703C51E0-1009-45E5-8A19-AB065383450C}"/>
                  </a:ext>
                </a:extLst>
              </p:cNvPr>
              <p:cNvSpPr>
                <a:spLocks/>
              </p:cNvSpPr>
              <p:nvPr userDrawn="1"/>
            </p:nvSpPr>
            <p:spPr bwMode="auto">
              <a:xfrm>
                <a:off x="1854439" y="3639742"/>
                <a:ext cx="378332" cy="471035"/>
              </a:xfrm>
              <a:custGeom>
                <a:avLst/>
                <a:gdLst>
                  <a:gd name="T0" fmla="*/ 151 w 151"/>
                  <a:gd name="T1" fmla="*/ 143 h 188"/>
                  <a:gd name="T2" fmla="*/ 116 w 151"/>
                  <a:gd name="T3" fmla="*/ 131 h 188"/>
                  <a:gd name="T4" fmla="*/ 102 w 151"/>
                  <a:gd name="T5" fmla="*/ 188 h 188"/>
                  <a:gd name="T6" fmla="*/ 76 w 151"/>
                  <a:gd name="T7" fmla="*/ 140 h 188"/>
                  <a:gd name="T8" fmla="*/ 50 w 151"/>
                  <a:gd name="T9" fmla="*/ 188 h 188"/>
                  <a:gd name="T10" fmla="*/ 35 w 151"/>
                  <a:gd name="T11" fmla="*/ 131 h 188"/>
                  <a:gd name="T12" fmla="*/ 0 w 151"/>
                  <a:gd name="T13" fmla="*/ 143 h 188"/>
                  <a:gd name="T14" fmla="*/ 76 w 151"/>
                  <a:gd name="T15" fmla="*/ 0 h 188"/>
                  <a:gd name="T16" fmla="*/ 151 w 151"/>
                  <a:gd name="T17" fmla="*/ 14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88">
                    <a:moveTo>
                      <a:pt x="151" y="143"/>
                    </a:moveTo>
                    <a:lnTo>
                      <a:pt x="116" y="131"/>
                    </a:lnTo>
                    <a:lnTo>
                      <a:pt x="102" y="188"/>
                    </a:lnTo>
                    <a:lnTo>
                      <a:pt x="76" y="140"/>
                    </a:lnTo>
                    <a:lnTo>
                      <a:pt x="50" y="188"/>
                    </a:lnTo>
                    <a:lnTo>
                      <a:pt x="35" y="131"/>
                    </a:lnTo>
                    <a:lnTo>
                      <a:pt x="0" y="143"/>
                    </a:lnTo>
                    <a:lnTo>
                      <a:pt x="76" y="0"/>
                    </a:lnTo>
                    <a:lnTo>
                      <a:pt x="151" y="1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318">
                <a:extLst>
                  <a:ext uri="{FF2B5EF4-FFF2-40B4-BE49-F238E27FC236}">
                    <a16:creationId xmlns:a16="http://schemas.microsoft.com/office/drawing/2014/main" id="{CA0D2CBA-C6B3-467B-BBD1-2A1B7BD41583}"/>
                  </a:ext>
                </a:extLst>
              </p:cNvPr>
              <p:cNvSpPr>
                <a:spLocks/>
              </p:cNvSpPr>
              <p:nvPr userDrawn="1"/>
            </p:nvSpPr>
            <p:spPr bwMode="auto">
              <a:xfrm>
                <a:off x="1854439" y="3639742"/>
                <a:ext cx="190419" cy="471035"/>
              </a:xfrm>
              <a:custGeom>
                <a:avLst/>
                <a:gdLst>
                  <a:gd name="T0" fmla="*/ 76 w 76"/>
                  <a:gd name="T1" fmla="*/ 0 h 188"/>
                  <a:gd name="T2" fmla="*/ 76 w 76"/>
                  <a:gd name="T3" fmla="*/ 140 h 188"/>
                  <a:gd name="T4" fmla="*/ 50 w 76"/>
                  <a:gd name="T5" fmla="*/ 188 h 188"/>
                  <a:gd name="T6" fmla="*/ 35 w 76"/>
                  <a:gd name="T7" fmla="*/ 131 h 188"/>
                  <a:gd name="T8" fmla="*/ 0 w 76"/>
                  <a:gd name="T9" fmla="*/ 143 h 188"/>
                  <a:gd name="T10" fmla="*/ 76 w 76"/>
                  <a:gd name="T11" fmla="*/ 0 h 188"/>
                </a:gdLst>
                <a:ahLst/>
                <a:cxnLst>
                  <a:cxn ang="0">
                    <a:pos x="T0" y="T1"/>
                  </a:cxn>
                  <a:cxn ang="0">
                    <a:pos x="T2" y="T3"/>
                  </a:cxn>
                  <a:cxn ang="0">
                    <a:pos x="T4" y="T5"/>
                  </a:cxn>
                  <a:cxn ang="0">
                    <a:pos x="T6" y="T7"/>
                  </a:cxn>
                  <a:cxn ang="0">
                    <a:pos x="T8" y="T9"/>
                  </a:cxn>
                  <a:cxn ang="0">
                    <a:pos x="T10" y="T11"/>
                  </a:cxn>
                </a:cxnLst>
                <a:rect l="0" t="0" r="r" b="b"/>
                <a:pathLst>
                  <a:path w="76" h="188">
                    <a:moveTo>
                      <a:pt x="76" y="0"/>
                    </a:moveTo>
                    <a:lnTo>
                      <a:pt x="76" y="140"/>
                    </a:lnTo>
                    <a:lnTo>
                      <a:pt x="50" y="188"/>
                    </a:lnTo>
                    <a:lnTo>
                      <a:pt x="35" y="131"/>
                    </a:lnTo>
                    <a:lnTo>
                      <a:pt x="0" y="143"/>
                    </a:lnTo>
                    <a:lnTo>
                      <a:pt x="7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319">
                <a:extLst>
                  <a:ext uri="{FF2B5EF4-FFF2-40B4-BE49-F238E27FC236}">
                    <a16:creationId xmlns:a16="http://schemas.microsoft.com/office/drawing/2014/main" id="{CCEF9DD2-CABD-4568-AB21-098F2B2E93D6}"/>
                  </a:ext>
                </a:extLst>
              </p:cNvPr>
              <p:cNvSpPr>
                <a:spLocks/>
              </p:cNvSpPr>
              <p:nvPr userDrawn="1"/>
            </p:nvSpPr>
            <p:spPr bwMode="auto">
              <a:xfrm>
                <a:off x="1759230" y="4210997"/>
                <a:ext cx="320704" cy="380837"/>
              </a:xfrm>
              <a:custGeom>
                <a:avLst/>
                <a:gdLst>
                  <a:gd name="T0" fmla="*/ 54 w 54"/>
                  <a:gd name="T1" fmla="*/ 45 h 64"/>
                  <a:gd name="T2" fmla="*/ 35 w 54"/>
                  <a:gd name="T3" fmla="*/ 64 h 64"/>
                  <a:gd name="T4" fmla="*/ 34 w 54"/>
                  <a:gd name="T5" fmla="*/ 64 h 64"/>
                  <a:gd name="T6" fmla="*/ 26 w 54"/>
                  <a:gd name="T7" fmla="*/ 62 h 64"/>
                  <a:gd name="T8" fmla="*/ 25 w 54"/>
                  <a:gd name="T9" fmla="*/ 61 h 64"/>
                  <a:gd name="T10" fmla="*/ 17 w 54"/>
                  <a:gd name="T11" fmla="*/ 64 h 64"/>
                  <a:gd name="T12" fmla="*/ 16 w 54"/>
                  <a:gd name="T13" fmla="*/ 64 h 64"/>
                  <a:gd name="T14" fmla="*/ 0 w 54"/>
                  <a:gd name="T15" fmla="*/ 48 h 64"/>
                  <a:gd name="T16" fmla="*/ 3 w 54"/>
                  <a:gd name="T17" fmla="*/ 38 h 64"/>
                  <a:gd name="T18" fmla="*/ 1 w 54"/>
                  <a:gd name="T19" fmla="*/ 30 h 64"/>
                  <a:gd name="T20" fmla="*/ 12 w 54"/>
                  <a:gd name="T21" fmla="*/ 17 h 64"/>
                  <a:gd name="T22" fmla="*/ 11 w 54"/>
                  <a:gd name="T23" fmla="*/ 11 h 64"/>
                  <a:gd name="T24" fmla="*/ 22 w 54"/>
                  <a:gd name="T25" fmla="*/ 0 h 64"/>
                  <a:gd name="T26" fmla="*/ 26 w 54"/>
                  <a:gd name="T27" fmla="*/ 0 h 64"/>
                  <a:gd name="T28" fmla="*/ 34 w 54"/>
                  <a:gd name="T29" fmla="*/ 11 h 64"/>
                  <a:gd name="T30" fmla="*/ 34 w 54"/>
                  <a:gd name="T31" fmla="*/ 12 h 64"/>
                  <a:gd name="T32" fmla="*/ 34 w 54"/>
                  <a:gd name="T33" fmla="*/ 12 h 64"/>
                  <a:gd name="T34" fmla="*/ 47 w 54"/>
                  <a:gd name="T35" fmla="*/ 25 h 64"/>
                  <a:gd name="T36" fmla="*/ 46 w 54"/>
                  <a:gd name="T37" fmla="*/ 30 h 64"/>
                  <a:gd name="T38" fmla="*/ 54 w 54"/>
                  <a:gd name="T39" fmla="*/ 4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64">
                    <a:moveTo>
                      <a:pt x="54" y="45"/>
                    </a:moveTo>
                    <a:cubicBezTo>
                      <a:pt x="54" y="56"/>
                      <a:pt x="45" y="64"/>
                      <a:pt x="35" y="64"/>
                    </a:cubicBezTo>
                    <a:cubicBezTo>
                      <a:pt x="34" y="64"/>
                      <a:pt x="34" y="64"/>
                      <a:pt x="34" y="64"/>
                    </a:cubicBezTo>
                    <a:cubicBezTo>
                      <a:pt x="31" y="64"/>
                      <a:pt x="28" y="63"/>
                      <a:pt x="26" y="62"/>
                    </a:cubicBezTo>
                    <a:cubicBezTo>
                      <a:pt x="25" y="61"/>
                      <a:pt x="25" y="61"/>
                      <a:pt x="25" y="61"/>
                    </a:cubicBezTo>
                    <a:cubicBezTo>
                      <a:pt x="23" y="63"/>
                      <a:pt x="20" y="64"/>
                      <a:pt x="17" y="64"/>
                    </a:cubicBezTo>
                    <a:cubicBezTo>
                      <a:pt x="16" y="64"/>
                      <a:pt x="16" y="64"/>
                      <a:pt x="16" y="64"/>
                    </a:cubicBezTo>
                    <a:cubicBezTo>
                      <a:pt x="7" y="64"/>
                      <a:pt x="0" y="57"/>
                      <a:pt x="0" y="48"/>
                    </a:cubicBezTo>
                    <a:cubicBezTo>
                      <a:pt x="0" y="44"/>
                      <a:pt x="1" y="41"/>
                      <a:pt x="3" y="38"/>
                    </a:cubicBezTo>
                    <a:cubicBezTo>
                      <a:pt x="2" y="36"/>
                      <a:pt x="1" y="33"/>
                      <a:pt x="1" y="30"/>
                    </a:cubicBezTo>
                    <a:cubicBezTo>
                      <a:pt x="1" y="23"/>
                      <a:pt x="6" y="18"/>
                      <a:pt x="12" y="17"/>
                    </a:cubicBezTo>
                    <a:cubicBezTo>
                      <a:pt x="11" y="15"/>
                      <a:pt x="11" y="13"/>
                      <a:pt x="11" y="11"/>
                    </a:cubicBezTo>
                    <a:cubicBezTo>
                      <a:pt x="11" y="5"/>
                      <a:pt x="16" y="0"/>
                      <a:pt x="22" y="0"/>
                    </a:cubicBezTo>
                    <a:cubicBezTo>
                      <a:pt x="23" y="0"/>
                      <a:pt x="25" y="0"/>
                      <a:pt x="26" y="0"/>
                    </a:cubicBezTo>
                    <a:cubicBezTo>
                      <a:pt x="30" y="2"/>
                      <a:pt x="34" y="6"/>
                      <a:pt x="34" y="11"/>
                    </a:cubicBezTo>
                    <a:cubicBezTo>
                      <a:pt x="34" y="12"/>
                      <a:pt x="34" y="12"/>
                      <a:pt x="34" y="12"/>
                    </a:cubicBezTo>
                    <a:cubicBezTo>
                      <a:pt x="34" y="12"/>
                      <a:pt x="34" y="12"/>
                      <a:pt x="34" y="12"/>
                    </a:cubicBezTo>
                    <a:cubicBezTo>
                      <a:pt x="41" y="12"/>
                      <a:pt x="47" y="18"/>
                      <a:pt x="47" y="25"/>
                    </a:cubicBezTo>
                    <a:cubicBezTo>
                      <a:pt x="47" y="27"/>
                      <a:pt x="47" y="29"/>
                      <a:pt x="46" y="30"/>
                    </a:cubicBezTo>
                    <a:cubicBezTo>
                      <a:pt x="51" y="34"/>
                      <a:pt x="54" y="39"/>
                      <a:pt x="54" y="45"/>
                    </a:cubicBezTo>
                    <a:close/>
                  </a:path>
                </a:pathLst>
              </a:custGeom>
              <a:solidFill>
                <a:srgbClr val="70B0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320">
                <a:extLst>
                  <a:ext uri="{FF2B5EF4-FFF2-40B4-BE49-F238E27FC236}">
                    <a16:creationId xmlns:a16="http://schemas.microsoft.com/office/drawing/2014/main" id="{CA9664B4-5518-448D-88B5-EF9771B13874}"/>
                  </a:ext>
                </a:extLst>
              </p:cNvPr>
              <p:cNvSpPr>
                <a:spLocks/>
              </p:cNvSpPr>
              <p:nvPr userDrawn="1"/>
            </p:nvSpPr>
            <p:spPr bwMode="auto">
              <a:xfrm>
                <a:off x="1759230" y="4210997"/>
                <a:ext cx="155341" cy="380837"/>
              </a:xfrm>
              <a:custGeom>
                <a:avLst/>
                <a:gdLst>
                  <a:gd name="T0" fmla="*/ 26 w 26"/>
                  <a:gd name="T1" fmla="*/ 0 h 64"/>
                  <a:gd name="T2" fmla="*/ 26 w 26"/>
                  <a:gd name="T3" fmla="*/ 62 h 64"/>
                  <a:gd name="T4" fmla="*/ 25 w 26"/>
                  <a:gd name="T5" fmla="*/ 61 h 64"/>
                  <a:gd name="T6" fmla="*/ 17 w 26"/>
                  <a:gd name="T7" fmla="*/ 64 h 64"/>
                  <a:gd name="T8" fmla="*/ 16 w 26"/>
                  <a:gd name="T9" fmla="*/ 64 h 64"/>
                  <a:gd name="T10" fmla="*/ 0 w 26"/>
                  <a:gd name="T11" fmla="*/ 48 h 64"/>
                  <a:gd name="T12" fmla="*/ 3 w 26"/>
                  <a:gd name="T13" fmla="*/ 38 h 64"/>
                  <a:gd name="T14" fmla="*/ 1 w 26"/>
                  <a:gd name="T15" fmla="*/ 30 h 64"/>
                  <a:gd name="T16" fmla="*/ 12 w 26"/>
                  <a:gd name="T17" fmla="*/ 17 h 64"/>
                  <a:gd name="T18" fmla="*/ 11 w 26"/>
                  <a:gd name="T19" fmla="*/ 11 h 64"/>
                  <a:gd name="T20" fmla="*/ 22 w 26"/>
                  <a:gd name="T21" fmla="*/ 0 h 64"/>
                  <a:gd name="T22" fmla="*/ 26 w 26"/>
                  <a:gd name="T2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64">
                    <a:moveTo>
                      <a:pt x="26" y="0"/>
                    </a:moveTo>
                    <a:cubicBezTo>
                      <a:pt x="26" y="62"/>
                      <a:pt x="26" y="62"/>
                      <a:pt x="26" y="62"/>
                    </a:cubicBezTo>
                    <a:cubicBezTo>
                      <a:pt x="25" y="61"/>
                      <a:pt x="25" y="61"/>
                      <a:pt x="25" y="61"/>
                    </a:cubicBezTo>
                    <a:cubicBezTo>
                      <a:pt x="23" y="63"/>
                      <a:pt x="20" y="64"/>
                      <a:pt x="17" y="64"/>
                    </a:cubicBezTo>
                    <a:cubicBezTo>
                      <a:pt x="16" y="64"/>
                      <a:pt x="16" y="64"/>
                      <a:pt x="16" y="64"/>
                    </a:cubicBezTo>
                    <a:cubicBezTo>
                      <a:pt x="7" y="64"/>
                      <a:pt x="0" y="57"/>
                      <a:pt x="0" y="48"/>
                    </a:cubicBezTo>
                    <a:cubicBezTo>
                      <a:pt x="0" y="44"/>
                      <a:pt x="1" y="41"/>
                      <a:pt x="3" y="38"/>
                    </a:cubicBezTo>
                    <a:cubicBezTo>
                      <a:pt x="2" y="36"/>
                      <a:pt x="1" y="33"/>
                      <a:pt x="1" y="30"/>
                    </a:cubicBezTo>
                    <a:cubicBezTo>
                      <a:pt x="1" y="23"/>
                      <a:pt x="6" y="18"/>
                      <a:pt x="12" y="17"/>
                    </a:cubicBezTo>
                    <a:cubicBezTo>
                      <a:pt x="11" y="15"/>
                      <a:pt x="11" y="13"/>
                      <a:pt x="11" y="11"/>
                    </a:cubicBezTo>
                    <a:cubicBezTo>
                      <a:pt x="11" y="5"/>
                      <a:pt x="16" y="0"/>
                      <a:pt x="22" y="0"/>
                    </a:cubicBezTo>
                    <a:cubicBezTo>
                      <a:pt x="23" y="0"/>
                      <a:pt x="25" y="0"/>
                      <a:pt x="26" y="0"/>
                    </a:cubicBezTo>
                    <a:close/>
                  </a:path>
                </a:pathLst>
              </a:custGeom>
              <a:solidFill>
                <a:srgbClr val="51A1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321">
                <a:extLst>
                  <a:ext uri="{FF2B5EF4-FFF2-40B4-BE49-F238E27FC236}">
                    <a16:creationId xmlns:a16="http://schemas.microsoft.com/office/drawing/2014/main" id="{5BD58FF3-F59B-4B95-BAA9-33CD020198D6}"/>
                  </a:ext>
                </a:extLst>
              </p:cNvPr>
              <p:cNvSpPr>
                <a:spLocks/>
              </p:cNvSpPr>
              <p:nvPr userDrawn="1"/>
            </p:nvSpPr>
            <p:spPr bwMode="auto">
              <a:xfrm>
                <a:off x="1824373" y="4484096"/>
                <a:ext cx="172880" cy="107738"/>
              </a:xfrm>
              <a:custGeom>
                <a:avLst/>
                <a:gdLst>
                  <a:gd name="T0" fmla="*/ 29 w 29"/>
                  <a:gd name="T1" fmla="*/ 10 h 18"/>
                  <a:gd name="T2" fmla="*/ 23 w 29"/>
                  <a:gd name="T3" fmla="*/ 18 h 18"/>
                  <a:gd name="T4" fmla="*/ 18 w 29"/>
                  <a:gd name="T5" fmla="*/ 17 h 18"/>
                  <a:gd name="T6" fmla="*/ 14 w 29"/>
                  <a:gd name="T7" fmla="*/ 15 h 18"/>
                  <a:gd name="T8" fmla="*/ 11 w 29"/>
                  <a:gd name="T9" fmla="*/ 17 h 18"/>
                  <a:gd name="T10" fmla="*/ 6 w 29"/>
                  <a:gd name="T11" fmla="*/ 18 h 18"/>
                  <a:gd name="T12" fmla="*/ 0 w 29"/>
                  <a:gd name="T13" fmla="*/ 10 h 18"/>
                  <a:gd name="T14" fmla="*/ 11 w 29"/>
                  <a:gd name="T15" fmla="*/ 0 h 18"/>
                  <a:gd name="T16" fmla="*/ 15 w 29"/>
                  <a:gd name="T17" fmla="*/ 0 h 18"/>
                  <a:gd name="T18" fmla="*/ 18 w 29"/>
                  <a:gd name="T19" fmla="*/ 0 h 18"/>
                  <a:gd name="T20" fmla="*/ 29 w 29"/>
                  <a:gd name="T21"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8">
                    <a:moveTo>
                      <a:pt x="29" y="10"/>
                    </a:moveTo>
                    <a:cubicBezTo>
                      <a:pt x="29" y="13"/>
                      <a:pt x="27" y="16"/>
                      <a:pt x="23" y="18"/>
                    </a:cubicBezTo>
                    <a:cubicBezTo>
                      <a:pt x="22" y="18"/>
                      <a:pt x="20" y="18"/>
                      <a:pt x="18" y="17"/>
                    </a:cubicBezTo>
                    <a:cubicBezTo>
                      <a:pt x="17" y="17"/>
                      <a:pt x="15" y="16"/>
                      <a:pt x="14" y="15"/>
                    </a:cubicBezTo>
                    <a:cubicBezTo>
                      <a:pt x="13" y="16"/>
                      <a:pt x="12" y="16"/>
                      <a:pt x="11" y="17"/>
                    </a:cubicBezTo>
                    <a:cubicBezTo>
                      <a:pt x="10" y="17"/>
                      <a:pt x="8" y="18"/>
                      <a:pt x="6" y="18"/>
                    </a:cubicBezTo>
                    <a:cubicBezTo>
                      <a:pt x="2" y="16"/>
                      <a:pt x="0" y="13"/>
                      <a:pt x="0" y="10"/>
                    </a:cubicBezTo>
                    <a:cubicBezTo>
                      <a:pt x="0" y="5"/>
                      <a:pt x="5" y="1"/>
                      <a:pt x="11" y="0"/>
                    </a:cubicBezTo>
                    <a:cubicBezTo>
                      <a:pt x="12" y="0"/>
                      <a:pt x="13" y="0"/>
                      <a:pt x="15" y="0"/>
                    </a:cubicBezTo>
                    <a:cubicBezTo>
                      <a:pt x="16" y="0"/>
                      <a:pt x="17" y="0"/>
                      <a:pt x="18" y="0"/>
                    </a:cubicBezTo>
                    <a:cubicBezTo>
                      <a:pt x="25" y="1"/>
                      <a:pt x="29" y="5"/>
                      <a:pt x="29" y="10"/>
                    </a:cubicBezTo>
                    <a:close/>
                  </a:path>
                </a:pathLst>
              </a:custGeom>
              <a:solidFill>
                <a:srgbClr val="5C91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322">
                <a:extLst>
                  <a:ext uri="{FF2B5EF4-FFF2-40B4-BE49-F238E27FC236}">
                    <a16:creationId xmlns:a16="http://schemas.microsoft.com/office/drawing/2014/main" id="{57DB4F42-1B52-461B-958C-664C96CB1B87}"/>
                  </a:ext>
                </a:extLst>
              </p:cNvPr>
              <p:cNvSpPr>
                <a:spLocks/>
              </p:cNvSpPr>
              <p:nvPr userDrawn="1"/>
            </p:nvSpPr>
            <p:spPr bwMode="auto">
              <a:xfrm>
                <a:off x="1889517" y="4484096"/>
                <a:ext cx="42595" cy="207958"/>
              </a:xfrm>
              <a:custGeom>
                <a:avLst/>
                <a:gdLst>
                  <a:gd name="T0" fmla="*/ 7 w 7"/>
                  <a:gd name="T1" fmla="*/ 0 h 35"/>
                  <a:gd name="T2" fmla="*/ 7 w 7"/>
                  <a:gd name="T3" fmla="*/ 35 h 35"/>
                  <a:gd name="T4" fmla="*/ 0 w 7"/>
                  <a:gd name="T5" fmla="*/ 35 h 35"/>
                  <a:gd name="T6" fmla="*/ 0 w 7"/>
                  <a:gd name="T7" fmla="*/ 0 h 35"/>
                  <a:gd name="T8" fmla="*/ 4 w 7"/>
                  <a:gd name="T9" fmla="*/ 0 h 35"/>
                  <a:gd name="T10" fmla="*/ 7 w 7"/>
                  <a:gd name="T11" fmla="*/ 0 h 35"/>
                </a:gdLst>
                <a:ahLst/>
                <a:cxnLst>
                  <a:cxn ang="0">
                    <a:pos x="T0" y="T1"/>
                  </a:cxn>
                  <a:cxn ang="0">
                    <a:pos x="T2" y="T3"/>
                  </a:cxn>
                  <a:cxn ang="0">
                    <a:pos x="T4" y="T5"/>
                  </a:cxn>
                  <a:cxn ang="0">
                    <a:pos x="T6" y="T7"/>
                  </a:cxn>
                  <a:cxn ang="0">
                    <a:pos x="T8" y="T9"/>
                  </a:cxn>
                  <a:cxn ang="0">
                    <a:pos x="T10" y="T11"/>
                  </a:cxn>
                </a:cxnLst>
                <a:rect l="0" t="0" r="r" b="b"/>
                <a:pathLst>
                  <a:path w="7" h="35">
                    <a:moveTo>
                      <a:pt x="7" y="0"/>
                    </a:moveTo>
                    <a:cubicBezTo>
                      <a:pt x="7" y="35"/>
                      <a:pt x="7" y="35"/>
                      <a:pt x="7" y="35"/>
                    </a:cubicBezTo>
                    <a:cubicBezTo>
                      <a:pt x="0" y="35"/>
                      <a:pt x="0" y="35"/>
                      <a:pt x="0" y="35"/>
                    </a:cubicBezTo>
                    <a:cubicBezTo>
                      <a:pt x="0" y="0"/>
                      <a:pt x="0" y="0"/>
                      <a:pt x="0" y="0"/>
                    </a:cubicBezTo>
                    <a:cubicBezTo>
                      <a:pt x="1" y="0"/>
                      <a:pt x="2" y="0"/>
                      <a:pt x="4" y="0"/>
                    </a:cubicBezTo>
                    <a:cubicBezTo>
                      <a:pt x="5" y="0"/>
                      <a:pt x="6" y="0"/>
                      <a:pt x="7" y="0"/>
                    </a:cubicBezTo>
                    <a:close/>
                  </a:path>
                </a:pathLst>
              </a:custGeom>
              <a:solidFill>
                <a:srgbClr val="8A7A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323">
                <a:extLst>
                  <a:ext uri="{FF2B5EF4-FFF2-40B4-BE49-F238E27FC236}">
                    <a16:creationId xmlns:a16="http://schemas.microsoft.com/office/drawing/2014/main" id="{0C81FBB6-6258-4004-8CEF-B5EE5DFD0BF0}"/>
                  </a:ext>
                </a:extLst>
              </p:cNvPr>
              <p:cNvSpPr>
                <a:spLocks/>
              </p:cNvSpPr>
              <p:nvPr userDrawn="1"/>
            </p:nvSpPr>
            <p:spPr bwMode="auto">
              <a:xfrm>
                <a:off x="1077732" y="4158380"/>
                <a:ext cx="894466" cy="859389"/>
              </a:xfrm>
              <a:custGeom>
                <a:avLst/>
                <a:gdLst>
                  <a:gd name="T0" fmla="*/ 357 w 357"/>
                  <a:gd name="T1" fmla="*/ 343 h 343"/>
                  <a:gd name="T2" fmla="*/ 0 w 357"/>
                  <a:gd name="T3" fmla="*/ 343 h 343"/>
                  <a:gd name="T4" fmla="*/ 180 w 357"/>
                  <a:gd name="T5" fmla="*/ 0 h 343"/>
                  <a:gd name="T6" fmla="*/ 357 w 357"/>
                  <a:gd name="T7" fmla="*/ 343 h 343"/>
                </a:gdLst>
                <a:ahLst/>
                <a:cxnLst>
                  <a:cxn ang="0">
                    <a:pos x="T0" y="T1"/>
                  </a:cxn>
                  <a:cxn ang="0">
                    <a:pos x="T2" y="T3"/>
                  </a:cxn>
                  <a:cxn ang="0">
                    <a:pos x="T4" y="T5"/>
                  </a:cxn>
                  <a:cxn ang="0">
                    <a:pos x="T6" y="T7"/>
                  </a:cxn>
                </a:cxnLst>
                <a:rect l="0" t="0" r="r" b="b"/>
                <a:pathLst>
                  <a:path w="357" h="343">
                    <a:moveTo>
                      <a:pt x="357" y="343"/>
                    </a:moveTo>
                    <a:lnTo>
                      <a:pt x="0" y="343"/>
                    </a:lnTo>
                    <a:lnTo>
                      <a:pt x="180" y="0"/>
                    </a:lnTo>
                    <a:lnTo>
                      <a:pt x="357" y="343"/>
                    </a:lnTo>
                    <a:close/>
                  </a:path>
                </a:pathLst>
              </a:custGeom>
              <a:solidFill>
                <a:srgbClr val="B2C2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324">
                <a:extLst>
                  <a:ext uri="{FF2B5EF4-FFF2-40B4-BE49-F238E27FC236}">
                    <a16:creationId xmlns:a16="http://schemas.microsoft.com/office/drawing/2014/main" id="{2512B821-F937-4B73-A568-E1B75798C8D4}"/>
                  </a:ext>
                </a:extLst>
              </p:cNvPr>
              <p:cNvSpPr>
                <a:spLocks/>
              </p:cNvSpPr>
              <p:nvPr userDrawn="1"/>
            </p:nvSpPr>
            <p:spPr bwMode="auto">
              <a:xfrm>
                <a:off x="1077732" y="4158380"/>
                <a:ext cx="450991" cy="859389"/>
              </a:xfrm>
              <a:custGeom>
                <a:avLst/>
                <a:gdLst>
                  <a:gd name="T0" fmla="*/ 180 w 180"/>
                  <a:gd name="T1" fmla="*/ 0 h 343"/>
                  <a:gd name="T2" fmla="*/ 180 w 180"/>
                  <a:gd name="T3" fmla="*/ 343 h 343"/>
                  <a:gd name="T4" fmla="*/ 0 w 180"/>
                  <a:gd name="T5" fmla="*/ 343 h 343"/>
                  <a:gd name="T6" fmla="*/ 180 w 180"/>
                  <a:gd name="T7" fmla="*/ 0 h 343"/>
                </a:gdLst>
                <a:ahLst/>
                <a:cxnLst>
                  <a:cxn ang="0">
                    <a:pos x="T0" y="T1"/>
                  </a:cxn>
                  <a:cxn ang="0">
                    <a:pos x="T2" y="T3"/>
                  </a:cxn>
                  <a:cxn ang="0">
                    <a:pos x="T4" y="T5"/>
                  </a:cxn>
                  <a:cxn ang="0">
                    <a:pos x="T6" y="T7"/>
                  </a:cxn>
                </a:cxnLst>
                <a:rect l="0" t="0" r="r" b="b"/>
                <a:pathLst>
                  <a:path w="180" h="343">
                    <a:moveTo>
                      <a:pt x="180" y="0"/>
                    </a:moveTo>
                    <a:lnTo>
                      <a:pt x="180" y="343"/>
                    </a:lnTo>
                    <a:lnTo>
                      <a:pt x="0" y="343"/>
                    </a:lnTo>
                    <a:lnTo>
                      <a:pt x="180" y="0"/>
                    </a:lnTo>
                    <a:close/>
                  </a:path>
                </a:pathLst>
              </a:custGeom>
              <a:solidFill>
                <a:srgbClr val="8D9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325">
                <a:extLst>
                  <a:ext uri="{FF2B5EF4-FFF2-40B4-BE49-F238E27FC236}">
                    <a16:creationId xmlns:a16="http://schemas.microsoft.com/office/drawing/2014/main" id="{93B5FF4E-AD6B-425E-88EC-3C8647F10ACD}"/>
                  </a:ext>
                </a:extLst>
              </p:cNvPr>
              <p:cNvSpPr>
                <a:spLocks/>
              </p:cNvSpPr>
              <p:nvPr userDrawn="1"/>
            </p:nvSpPr>
            <p:spPr bwMode="auto">
              <a:xfrm>
                <a:off x="1398438" y="4158380"/>
                <a:ext cx="265584" cy="330727"/>
              </a:xfrm>
              <a:custGeom>
                <a:avLst/>
                <a:gdLst>
                  <a:gd name="T0" fmla="*/ 106 w 106"/>
                  <a:gd name="T1" fmla="*/ 102 h 132"/>
                  <a:gd name="T2" fmla="*/ 80 w 106"/>
                  <a:gd name="T3" fmla="*/ 92 h 132"/>
                  <a:gd name="T4" fmla="*/ 71 w 106"/>
                  <a:gd name="T5" fmla="*/ 132 h 132"/>
                  <a:gd name="T6" fmla="*/ 52 w 106"/>
                  <a:gd name="T7" fmla="*/ 99 h 132"/>
                  <a:gd name="T8" fmla="*/ 33 w 106"/>
                  <a:gd name="T9" fmla="*/ 132 h 132"/>
                  <a:gd name="T10" fmla="*/ 23 w 106"/>
                  <a:gd name="T11" fmla="*/ 92 h 132"/>
                  <a:gd name="T12" fmla="*/ 0 w 106"/>
                  <a:gd name="T13" fmla="*/ 102 h 132"/>
                  <a:gd name="T14" fmla="*/ 52 w 106"/>
                  <a:gd name="T15" fmla="*/ 0 h 132"/>
                  <a:gd name="T16" fmla="*/ 106 w 106"/>
                  <a:gd name="T17" fmla="*/ 10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32">
                    <a:moveTo>
                      <a:pt x="106" y="102"/>
                    </a:moveTo>
                    <a:lnTo>
                      <a:pt x="80" y="92"/>
                    </a:lnTo>
                    <a:lnTo>
                      <a:pt x="71" y="132"/>
                    </a:lnTo>
                    <a:lnTo>
                      <a:pt x="52" y="99"/>
                    </a:lnTo>
                    <a:lnTo>
                      <a:pt x="33" y="132"/>
                    </a:lnTo>
                    <a:lnTo>
                      <a:pt x="23" y="92"/>
                    </a:lnTo>
                    <a:lnTo>
                      <a:pt x="0" y="102"/>
                    </a:lnTo>
                    <a:lnTo>
                      <a:pt x="52" y="0"/>
                    </a:lnTo>
                    <a:lnTo>
                      <a:pt x="10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326">
                <a:extLst>
                  <a:ext uri="{FF2B5EF4-FFF2-40B4-BE49-F238E27FC236}">
                    <a16:creationId xmlns:a16="http://schemas.microsoft.com/office/drawing/2014/main" id="{1B439BF7-8FC7-4519-8705-30FE03112136}"/>
                  </a:ext>
                </a:extLst>
              </p:cNvPr>
              <p:cNvSpPr>
                <a:spLocks/>
              </p:cNvSpPr>
              <p:nvPr userDrawn="1"/>
            </p:nvSpPr>
            <p:spPr bwMode="auto">
              <a:xfrm>
                <a:off x="1398438" y="4158380"/>
                <a:ext cx="130287" cy="330727"/>
              </a:xfrm>
              <a:custGeom>
                <a:avLst/>
                <a:gdLst>
                  <a:gd name="T0" fmla="*/ 52 w 52"/>
                  <a:gd name="T1" fmla="*/ 0 h 132"/>
                  <a:gd name="T2" fmla="*/ 52 w 52"/>
                  <a:gd name="T3" fmla="*/ 99 h 132"/>
                  <a:gd name="T4" fmla="*/ 33 w 52"/>
                  <a:gd name="T5" fmla="*/ 132 h 132"/>
                  <a:gd name="T6" fmla="*/ 23 w 52"/>
                  <a:gd name="T7" fmla="*/ 92 h 132"/>
                  <a:gd name="T8" fmla="*/ 0 w 52"/>
                  <a:gd name="T9" fmla="*/ 102 h 132"/>
                  <a:gd name="T10" fmla="*/ 52 w 52"/>
                  <a:gd name="T11" fmla="*/ 0 h 132"/>
                </a:gdLst>
                <a:ahLst/>
                <a:cxnLst>
                  <a:cxn ang="0">
                    <a:pos x="T0" y="T1"/>
                  </a:cxn>
                  <a:cxn ang="0">
                    <a:pos x="T2" y="T3"/>
                  </a:cxn>
                  <a:cxn ang="0">
                    <a:pos x="T4" y="T5"/>
                  </a:cxn>
                  <a:cxn ang="0">
                    <a:pos x="T6" y="T7"/>
                  </a:cxn>
                  <a:cxn ang="0">
                    <a:pos x="T8" y="T9"/>
                  </a:cxn>
                  <a:cxn ang="0">
                    <a:pos x="T10" y="T11"/>
                  </a:cxn>
                </a:cxnLst>
                <a:rect l="0" t="0" r="r" b="b"/>
                <a:pathLst>
                  <a:path w="52" h="132">
                    <a:moveTo>
                      <a:pt x="52" y="0"/>
                    </a:moveTo>
                    <a:lnTo>
                      <a:pt x="52" y="99"/>
                    </a:lnTo>
                    <a:lnTo>
                      <a:pt x="33" y="132"/>
                    </a:lnTo>
                    <a:lnTo>
                      <a:pt x="23" y="92"/>
                    </a:lnTo>
                    <a:lnTo>
                      <a:pt x="0" y="102"/>
                    </a:lnTo>
                    <a:lnTo>
                      <a:pt x="52"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327">
                <a:extLst>
                  <a:ext uri="{FF2B5EF4-FFF2-40B4-BE49-F238E27FC236}">
                    <a16:creationId xmlns:a16="http://schemas.microsoft.com/office/drawing/2014/main" id="{65B128C6-2A1E-4581-B611-6F2FEBAFADC3}"/>
                  </a:ext>
                </a:extLst>
              </p:cNvPr>
              <p:cNvSpPr>
                <a:spLocks/>
              </p:cNvSpPr>
              <p:nvPr userDrawn="1"/>
            </p:nvSpPr>
            <p:spPr bwMode="auto">
              <a:xfrm>
                <a:off x="1628944" y="4376360"/>
                <a:ext cx="1089896" cy="653938"/>
              </a:xfrm>
              <a:custGeom>
                <a:avLst/>
                <a:gdLst>
                  <a:gd name="T0" fmla="*/ 184 w 184"/>
                  <a:gd name="T1" fmla="*/ 92 h 110"/>
                  <a:gd name="T2" fmla="*/ 184 w 184"/>
                  <a:gd name="T3" fmla="*/ 110 h 110"/>
                  <a:gd name="T4" fmla="*/ 0 w 184"/>
                  <a:gd name="T5" fmla="*/ 110 h 110"/>
                  <a:gd name="T6" fmla="*/ 0 w 184"/>
                  <a:gd name="T7" fmla="*/ 92 h 110"/>
                  <a:gd name="T8" fmla="*/ 27 w 184"/>
                  <a:gd name="T9" fmla="*/ 27 h 110"/>
                  <a:gd name="T10" fmla="*/ 92 w 184"/>
                  <a:gd name="T11" fmla="*/ 0 h 110"/>
                  <a:gd name="T12" fmla="*/ 184 w 184"/>
                  <a:gd name="T13" fmla="*/ 92 h 110"/>
                </a:gdLst>
                <a:ahLst/>
                <a:cxnLst>
                  <a:cxn ang="0">
                    <a:pos x="T0" y="T1"/>
                  </a:cxn>
                  <a:cxn ang="0">
                    <a:pos x="T2" y="T3"/>
                  </a:cxn>
                  <a:cxn ang="0">
                    <a:pos x="T4" y="T5"/>
                  </a:cxn>
                  <a:cxn ang="0">
                    <a:pos x="T6" y="T7"/>
                  </a:cxn>
                  <a:cxn ang="0">
                    <a:pos x="T8" y="T9"/>
                  </a:cxn>
                  <a:cxn ang="0">
                    <a:pos x="T10" y="T11"/>
                  </a:cxn>
                  <a:cxn ang="0">
                    <a:pos x="T12" y="T13"/>
                  </a:cxn>
                </a:cxnLst>
                <a:rect l="0" t="0" r="r" b="b"/>
                <a:pathLst>
                  <a:path w="184" h="110">
                    <a:moveTo>
                      <a:pt x="184" y="92"/>
                    </a:moveTo>
                    <a:cubicBezTo>
                      <a:pt x="184" y="110"/>
                      <a:pt x="184" y="110"/>
                      <a:pt x="184" y="110"/>
                    </a:cubicBezTo>
                    <a:cubicBezTo>
                      <a:pt x="0" y="110"/>
                      <a:pt x="0" y="110"/>
                      <a:pt x="0" y="110"/>
                    </a:cubicBezTo>
                    <a:cubicBezTo>
                      <a:pt x="0" y="92"/>
                      <a:pt x="0" y="92"/>
                      <a:pt x="0" y="92"/>
                    </a:cubicBezTo>
                    <a:cubicBezTo>
                      <a:pt x="0" y="67"/>
                      <a:pt x="10" y="44"/>
                      <a:pt x="27" y="27"/>
                    </a:cubicBezTo>
                    <a:cubicBezTo>
                      <a:pt x="43" y="11"/>
                      <a:pt x="66" y="0"/>
                      <a:pt x="92" y="0"/>
                    </a:cubicBezTo>
                    <a:cubicBezTo>
                      <a:pt x="143" y="0"/>
                      <a:pt x="184" y="42"/>
                      <a:pt x="184" y="92"/>
                    </a:cubicBezTo>
                    <a:close/>
                  </a:path>
                </a:pathLst>
              </a:custGeom>
              <a:solidFill>
                <a:srgbClr val="98BF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328">
                <a:extLst>
                  <a:ext uri="{FF2B5EF4-FFF2-40B4-BE49-F238E27FC236}">
                    <a16:creationId xmlns:a16="http://schemas.microsoft.com/office/drawing/2014/main" id="{AF0ECEA4-1F98-42BB-A6C9-055D0EF8FFA5}"/>
                  </a:ext>
                </a:extLst>
              </p:cNvPr>
              <p:cNvSpPr>
                <a:spLocks/>
              </p:cNvSpPr>
              <p:nvPr userDrawn="1"/>
            </p:nvSpPr>
            <p:spPr bwMode="auto">
              <a:xfrm>
                <a:off x="1628944" y="4376360"/>
                <a:ext cx="546200" cy="653938"/>
              </a:xfrm>
              <a:custGeom>
                <a:avLst/>
                <a:gdLst>
                  <a:gd name="T0" fmla="*/ 92 w 92"/>
                  <a:gd name="T1" fmla="*/ 0 h 110"/>
                  <a:gd name="T2" fmla="*/ 92 w 92"/>
                  <a:gd name="T3" fmla="*/ 110 h 110"/>
                  <a:gd name="T4" fmla="*/ 0 w 92"/>
                  <a:gd name="T5" fmla="*/ 110 h 110"/>
                  <a:gd name="T6" fmla="*/ 0 w 92"/>
                  <a:gd name="T7" fmla="*/ 92 h 110"/>
                  <a:gd name="T8" fmla="*/ 27 w 92"/>
                  <a:gd name="T9" fmla="*/ 27 h 110"/>
                  <a:gd name="T10" fmla="*/ 92 w 92"/>
                  <a:gd name="T11" fmla="*/ 0 h 110"/>
                </a:gdLst>
                <a:ahLst/>
                <a:cxnLst>
                  <a:cxn ang="0">
                    <a:pos x="T0" y="T1"/>
                  </a:cxn>
                  <a:cxn ang="0">
                    <a:pos x="T2" y="T3"/>
                  </a:cxn>
                  <a:cxn ang="0">
                    <a:pos x="T4" y="T5"/>
                  </a:cxn>
                  <a:cxn ang="0">
                    <a:pos x="T6" y="T7"/>
                  </a:cxn>
                  <a:cxn ang="0">
                    <a:pos x="T8" y="T9"/>
                  </a:cxn>
                  <a:cxn ang="0">
                    <a:pos x="T10" y="T11"/>
                  </a:cxn>
                </a:cxnLst>
                <a:rect l="0" t="0" r="r" b="b"/>
                <a:pathLst>
                  <a:path w="92" h="110">
                    <a:moveTo>
                      <a:pt x="92" y="0"/>
                    </a:moveTo>
                    <a:cubicBezTo>
                      <a:pt x="92" y="110"/>
                      <a:pt x="92" y="110"/>
                      <a:pt x="92" y="110"/>
                    </a:cubicBezTo>
                    <a:cubicBezTo>
                      <a:pt x="0" y="110"/>
                      <a:pt x="0" y="110"/>
                      <a:pt x="0" y="110"/>
                    </a:cubicBezTo>
                    <a:cubicBezTo>
                      <a:pt x="0" y="92"/>
                      <a:pt x="0" y="92"/>
                      <a:pt x="0" y="92"/>
                    </a:cubicBezTo>
                    <a:cubicBezTo>
                      <a:pt x="0" y="67"/>
                      <a:pt x="10" y="44"/>
                      <a:pt x="27" y="27"/>
                    </a:cubicBezTo>
                    <a:cubicBezTo>
                      <a:pt x="43" y="11"/>
                      <a:pt x="66" y="0"/>
                      <a:pt x="92" y="0"/>
                    </a:cubicBezTo>
                    <a:close/>
                  </a:path>
                </a:pathLst>
              </a:custGeom>
              <a:solidFill>
                <a:srgbClr val="80A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29">
                <a:extLst>
                  <a:ext uri="{FF2B5EF4-FFF2-40B4-BE49-F238E27FC236}">
                    <a16:creationId xmlns:a16="http://schemas.microsoft.com/office/drawing/2014/main" id="{261E89F5-B6BA-40B8-B30E-7F5C8E782AE9}"/>
                  </a:ext>
                </a:extLst>
              </p:cNvPr>
              <p:cNvSpPr>
                <a:spLocks/>
              </p:cNvSpPr>
              <p:nvPr userDrawn="1"/>
            </p:nvSpPr>
            <p:spPr bwMode="auto">
              <a:xfrm>
                <a:off x="1997253" y="3972973"/>
                <a:ext cx="1094907" cy="1057323"/>
              </a:xfrm>
              <a:custGeom>
                <a:avLst/>
                <a:gdLst>
                  <a:gd name="T0" fmla="*/ 437 w 437"/>
                  <a:gd name="T1" fmla="*/ 422 h 422"/>
                  <a:gd name="T2" fmla="*/ 0 w 437"/>
                  <a:gd name="T3" fmla="*/ 422 h 422"/>
                  <a:gd name="T4" fmla="*/ 220 w 437"/>
                  <a:gd name="T5" fmla="*/ 0 h 422"/>
                  <a:gd name="T6" fmla="*/ 437 w 437"/>
                  <a:gd name="T7" fmla="*/ 422 h 422"/>
                </a:gdLst>
                <a:ahLst/>
                <a:cxnLst>
                  <a:cxn ang="0">
                    <a:pos x="T0" y="T1"/>
                  </a:cxn>
                  <a:cxn ang="0">
                    <a:pos x="T2" y="T3"/>
                  </a:cxn>
                  <a:cxn ang="0">
                    <a:pos x="T4" y="T5"/>
                  </a:cxn>
                  <a:cxn ang="0">
                    <a:pos x="T6" y="T7"/>
                  </a:cxn>
                </a:cxnLst>
                <a:rect l="0" t="0" r="r" b="b"/>
                <a:pathLst>
                  <a:path w="437" h="422">
                    <a:moveTo>
                      <a:pt x="437" y="422"/>
                    </a:moveTo>
                    <a:lnTo>
                      <a:pt x="0" y="422"/>
                    </a:lnTo>
                    <a:lnTo>
                      <a:pt x="220" y="0"/>
                    </a:lnTo>
                    <a:lnTo>
                      <a:pt x="437" y="422"/>
                    </a:lnTo>
                    <a:close/>
                  </a:path>
                </a:pathLst>
              </a:custGeom>
              <a:solidFill>
                <a:srgbClr val="83A5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330">
                <a:extLst>
                  <a:ext uri="{FF2B5EF4-FFF2-40B4-BE49-F238E27FC236}">
                    <a16:creationId xmlns:a16="http://schemas.microsoft.com/office/drawing/2014/main" id="{97FDA969-6399-4A4A-B598-7662BCA6F0A0}"/>
                  </a:ext>
                </a:extLst>
              </p:cNvPr>
              <p:cNvSpPr>
                <a:spLocks/>
              </p:cNvSpPr>
              <p:nvPr userDrawn="1"/>
            </p:nvSpPr>
            <p:spPr bwMode="auto">
              <a:xfrm>
                <a:off x="1997253" y="3972973"/>
                <a:ext cx="551211" cy="1057323"/>
              </a:xfrm>
              <a:custGeom>
                <a:avLst/>
                <a:gdLst>
                  <a:gd name="T0" fmla="*/ 220 w 220"/>
                  <a:gd name="T1" fmla="*/ 0 h 422"/>
                  <a:gd name="T2" fmla="*/ 220 w 220"/>
                  <a:gd name="T3" fmla="*/ 422 h 422"/>
                  <a:gd name="T4" fmla="*/ 0 w 220"/>
                  <a:gd name="T5" fmla="*/ 422 h 422"/>
                  <a:gd name="T6" fmla="*/ 220 w 220"/>
                  <a:gd name="T7" fmla="*/ 0 h 422"/>
                </a:gdLst>
                <a:ahLst/>
                <a:cxnLst>
                  <a:cxn ang="0">
                    <a:pos x="T0" y="T1"/>
                  </a:cxn>
                  <a:cxn ang="0">
                    <a:pos x="T2" y="T3"/>
                  </a:cxn>
                  <a:cxn ang="0">
                    <a:pos x="T4" y="T5"/>
                  </a:cxn>
                  <a:cxn ang="0">
                    <a:pos x="T6" y="T7"/>
                  </a:cxn>
                </a:cxnLst>
                <a:rect l="0" t="0" r="r" b="b"/>
                <a:pathLst>
                  <a:path w="220" h="422">
                    <a:moveTo>
                      <a:pt x="220" y="0"/>
                    </a:moveTo>
                    <a:lnTo>
                      <a:pt x="220" y="422"/>
                    </a:lnTo>
                    <a:lnTo>
                      <a:pt x="0" y="422"/>
                    </a:lnTo>
                    <a:lnTo>
                      <a:pt x="220" y="0"/>
                    </a:lnTo>
                    <a:close/>
                  </a:path>
                </a:pathLst>
              </a:custGeom>
              <a:solidFill>
                <a:srgbClr val="76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331">
                <a:extLst>
                  <a:ext uri="{FF2B5EF4-FFF2-40B4-BE49-F238E27FC236}">
                    <a16:creationId xmlns:a16="http://schemas.microsoft.com/office/drawing/2014/main" id="{B8DD2560-A56F-413F-96CF-65266B3141B9}"/>
                  </a:ext>
                </a:extLst>
              </p:cNvPr>
              <p:cNvSpPr>
                <a:spLocks/>
              </p:cNvSpPr>
              <p:nvPr userDrawn="1"/>
            </p:nvSpPr>
            <p:spPr bwMode="auto">
              <a:xfrm>
                <a:off x="2388111" y="3972973"/>
                <a:ext cx="325716" cy="403387"/>
              </a:xfrm>
              <a:custGeom>
                <a:avLst/>
                <a:gdLst>
                  <a:gd name="T0" fmla="*/ 130 w 130"/>
                  <a:gd name="T1" fmla="*/ 123 h 161"/>
                  <a:gd name="T2" fmla="*/ 99 w 130"/>
                  <a:gd name="T3" fmla="*/ 112 h 161"/>
                  <a:gd name="T4" fmla="*/ 87 w 130"/>
                  <a:gd name="T5" fmla="*/ 161 h 161"/>
                  <a:gd name="T6" fmla="*/ 64 w 130"/>
                  <a:gd name="T7" fmla="*/ 121 h 161"/>
                  <a:gd name="T8" fmla="*/ 42 w 130"/>
                  <a:gd name="T9" fmla="*/ 161 h 161"/>
                  <a:gd name="T10" fmla="*/ 28 w 130"/>
                  <a:gd name="T11" fmla="*/ 112 h 161"/>
                  <a:gd name="T12" fmla="*/ 0 w 130"/>
                  <a:gd name="T13" fmla="*/ 123 h 161"/>
                  <a:gd name="T14" fmla="*/ 64 w 130"/>
                  <a:gd name="T15" fmla="*/ 0 h 161"/>
                  <a:gd name="T16" fmla="*/ 130 w 130"/>
                  <a:gd name="T17" fmla="*/ 12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61">
                    <a:moveTo>
                      <a:pt x="130" y="123"/>
                    </a:moveTo>
                    <a:lnTo>
                      <a:pt x="99" y="112"/>
                    </a:lnTo>
                    <a:lnTo>
                      <a:pt x="87" y="161"/>
                    </a:lnTo>
                    <a:lnTo>
                      <a:pt x="64" y="121"/>
                    </a:lnTo>
                    <a:lnTo>
                      <a:pt x="42" y="161"/>
                    </a:lnTo>
                    <a:lnTo>
                      <a:pt x="28" y="112"/>
                    </a:lnTo>
                    <a:lnTo>
                      <a:pt x="0" y="123"/>
                    </a:lnTo>
                    <a:lnTo>
                      <a:pt x="64" y="0"/>
                    </a:lnTo>
                    <a:lnTo>
                      <a:pt x="130"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332">
                <a:extLst>
                  <a:ext uri="{FF2B5EF4-FFF2-40B4-BE49-F238E27FC236}">
                    <a16:creationId xmlns:a16="http://schemas.microsoft.com/office/drawing/2014/main" id="{3F9EE041-C891-406E-A090-BD61A03DCECB}"/>
                  </a:ext>
                </a:extLst>
              </p:cNvPr>
              <p:cNvSpPr>
                <a:spLocks/>
              </p:cNvSpPr>
              <p:nvPr userDrawn="1"/>
            </p:nvSpPr>
            <p:spPr bwMode="auto">
              <a:xfrm>
                <a:off x="2388111" y="3972973"/>
                <a:ext cx="160353" cy="403387"/>
              </a:xfrm>
              <a:custGeom>
                <a:avLst/>
                <a:gdLst>
                  <a:gd name="T0" fmla="*/ 64 w 64"/>
                  <a:gd name="T1" fmla="*/ 0 h 161"/>
                  <a:gd name="T2" fmla="*/ 64 w 64"/>
                  <a:gd name="T3" fmla="*/ 121 h 161"/>
                  <a:gd name="T4" fmla="*/ 42 w 64"/>
                  <a:gd name="T5" fmla="*/ 161 h 161"/>
                  <a:gd name="T6" fmla="*/ 28 w 64"/>
                  <a:gd name="T7" fmla="*/ 112 h 161"/>
                  <a:gd name="T8" fmla="*/ 0 w 64"/>
                  <a:gd name="T9" fmla="*/ 123 h 161"/>
                  <a:gd name="T10" fmla="*/ 64 w 64"/>
                  <a:gd name="T11" fmla="*/ 0 h 161"/>
                </a:gdLst>
                <a:ahLst/>
                <a:cxnLst>
                  <a:cxn ang="0">
                    <a:pos x="T0" y="T1"/>
                  </a:cxn>
                  <a:cxn ang="0">
                    <a:pos x="T2" y="T3"/>
                  </a:cxn>
                  <a:cxn ang="0">
                    <a:pos x="T4" y="T5"/>
                  </a:cxn>
                  <a:cxn ang="0">
                    <a:pos x="T6" y="T7"/>
                  </a:cxn>
                  <a:cxn ang="0">
                    <a:pos x="T8" y="T9"/>
                  </a:cxn>
                  <a:cxn ang="0">
                    <a:pos x="T10" y="T11"/>
                  </a:cxn>
                </a:cxnLst>
                <a:rect l="0" t="0" r="r" b="b"/>
                <a:pathLst>
                  <a:path w="64" h="161">
                    <a:moveTo>
                      <a:pt x="64" y="0"/>
                    </a:moveTo>
                    <a:lnTo>
                      <a:pt x="64" y="121"/>
                    </a:lnTo>
                    <a:lnTo>
                      <a:pt x="42" y="161"/>
                    </a:lnTo>
                    <a:lnTo>
                      <a:pt x="28" y="112"/>
                    </a:lnTo>
                    <a:lnTo>
                      <a:pt x="0" y="123"/>
                    </a:lnTo>
                    <a:lnTo>
                      <a:pt x="64"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333">
                <a:extLst>
                  <a:ext uri="{FF2B5EF4-FFF2-40B4-BE49-F238E27FC236}">
                    <a16:creationId xmlns:a16="http://schemas.microsoft.com/office/drawing/2014/main" id="{346158FE-DBDD-4079-8F8D-ED29BFEC44D5}"/>
                  </a:ext>
                </a:extLst>
              </p:cNvPr>
              <p:cNvSpPr>
                <a:spLocks/>
              </p:cNvSpPr>
              <p:nvPr userDrawn="1"/>
            </p:nvSpPr>
            <p:spPr bwMode="auto">
              <a:xfrm>
                <a:off x="2653695" y="4609371"/>
                <a:ext cx="711564" cy="420925"/>
              </a:xfrm>
              <a:custGeom>
                <a:avLst/>
                <a:gdLst>
                  <a:gd name="T0" fmla="*/ 120 w 120"/>
                  <a:gd name="T1" fmla="*/ 59 h 71"/>
                  <a:gd name="T2" fmla="*/ 120 w 120"/>
                  <a:gd name="T3" fmla="*/ 71 h 71"/>
                  <a:gd name="T4" fmla="*/ 0 w 120"/>
                  <a:gd name="T5" fmla="*/ 71 h 71"/>
                  <a:gd name="T6" fmla="*/ 0 w 120"/>
                  <a:gd name="T7" fmla="*/ 59 h 71"/>
                  <a:gd name="T8" fmla="*/ 18 w 120"/>
                  <a:gd name="T9" fmla="*/ 17 h 71"/>
                  <a:gd name="T10" fmla="*/ 60 w 120"/>
                  <a:gd name="T11" fmla="*/ 0 h 71"/>
                  <a:gd name="T12" fmla="*/ 120 w 120"/>
                  <a:gd name="T13" fmla="*/ 59 h 71"/>
                </a:gdLst>
                <a:ahLst/>
                <a:cxnLst>
                  <a:cxn ang="0">
                    <a:pos x="T0" y="T1"/>
                  </a:cxn>
                  <a:cxn ang="0">
                    <a:pos x="T2" y="T3"/>
                  </a:cxn>
                  <a:cxn ang="0">
                    <a:pos x="T4" y="T5"/>
                  </a:cxn>
                  <a:cxn ang="0">
                    <a:pos x="T6" y="T7"/>
                  </a:cxn>
                  <a:cxn ang="0">
                    <a:pos x="T8" y="T9"/>
                  </a:cxn>
                  <a:cxn ang="0">
                    <a:pos x="T10" y="T11"/>
                  </a:cxn>
                  <a:cxn ang="0">
                    <a:pos x="T12" y="T13"/>
                  </a:cxn>
                </a:cxnLst>
                <a:rect l="0" t="0" r="r" b="b"/>
                <a:pathLst>
                  <a:path w="120" h="71">
                    <a:moveTo>
                      <a:pt x="120" y="59"/>
                    </a:moveTo>
                    <a:cubicBezTo>
                      <a:pt x="120" y="71"/>
                      <a:pt x="120" y="71"/>
                      <a:pt x="120" y="71"/>
                    </a:cubicBezTo>
                    <a:cubicBezTo>
                      <a:pt x="0" y="71"/>
                      <a:pt x="0" y="71"/>
                      <a:pt x="0" y="71"/>
                    </a:cubicBezTo>
                    <a:cubicBezTo>
                      <a:pt x="0" y="59"/>
                      <a:pt x="0" y="59"/>
                      <a:pt x="0" y="59"/>
                    </a:cubicBezTo>
                    <a:cubicBezTo>
                      <a:pt x="0" y="43"/>
                      <a:pt x="7" y="28"/>
                      <a:pt x="18" y="17"/>
                    </a:cubicBezTo>
                    <a:cubicBezTo>
                      <a:pt x="29" y="6"/>
                      <a:pt x="44" y="0"/>
                      <a:pt x="60" y="0"/>
                    </a:cubicBezTo>
                    <a:cubicBezTo>
                      <a:pt x="93" y="0"/>
                      <a:pt x="120" y="26"/>
                      <a:pt x="120" y="59"/>
                    </a:cubicBezTo>
                    <a:close/>
                  </a:path>
                </a:pathLst>
              </a:custGeom>
              <a:solidFill>
                <a:srgbClr val="98BF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334">
                <a:extLst>
                  <a:ext uri="{FF2B5EF4-FFF2-40B4-BE49-F238E27FC236}">
                    <a16:creationId xmlns:a16="http://schemas.microsoft.com/office/drawing/2014/main" id="{561341F4-3516-4FE9-BD3C-FE6ADA4F6D44}"/>
                  </a:ext>
                </a:extLst>
              </p:cNvPr>
              <p:cNvSpPr>
                <a:spLocks/>
              </p:cNvSpPr>
              <p:nvPr userDrawn="1"/>
            </p:nvSpPr>
            <p:spPr bwMode="auto">
              <a:xfrm>
                <a:off x="2653695" y="4609371"/>
                <a:ext cx="355782" cy="420925"/>
              </a:xfrm>
              <a:custGeom>
                <a:avLst/>
                <a:gdLst>
                  <a:gd name="T0" fmla="*/ 60 w 60"/>
                  <a:gd name="T1" fmla="*/ 0 h 71"/>
                  <a:gd name="T2" fmla="*/ 60 w 60"/>
                  <a:gd name="T3" fmla="*/ 71 h 71"/>
                  <a:gd name="T4" fmla="*/ 0 w 60"/>
                  <a:gd name="T5" fmla="*/ 71 h 71"/>
                  <a:gd name="T6" fmla="*/ 0 w 60"/>
                  <a:gd name="T7" fmla="*/ 59 h 71"/>
                  <a:gd name="T8" fmla="*/ 18 w 60"/>
                  <a:gd name="T9" fmla="*/ 17 h 71"/>
                  <a:gd name="T10" fmla="*/ 60 w 60"/>
                  <a:gd name="T11" fmla="*/ 0 h 71"/>
                </a:gdLst>
                <a:ahLst/>
                <a:cxnLst>
                  <a:cxn ang="0">
                    <a:pos x="T0" y="T1"/>
                  </a:cxn>
                  <a:cxn ang="0">
                    <a:pos x="T2" y="T3"/>
                  </a:cxn>
                  <a:cxn ang="0">
                    <a:pos x="T4" y="T5"/>
                  </a:cxn>
                  <a:cxn ang="0">
                    <a:pos x="T6" y="T7"/>
                  </a:cxn>
                  <a:cxn ang="0">
                    <a:pos x="T8" y="T9"/>
                  </a:cxn>
                  <a:cxn ang="0">
                    <a:pos x="T10" y="T11"/>
                  </a:cxn>
                </a:cxnLst>
                <a:rect l="0" t="0" r="r" b="b"/>
                <a:pathLst>
                  <a:path w="60" h="71">
                    <a:moveTo>
                      <a:pt x="60" y="0"/>
                    </a:moveTo>
                    <a:cubicBezTo>
                      <a:pt x="60" y="71"/>
                      <a:pt x="60" y="71"/>
                      <a:pt x="60" y="71"/>
                    </a:cubicBezTo>
                    <a:cubicBezTo>
                      <a:pt x="0" y="71"/>
                      <a:pt x="0" y="71"/>
                      <a:pt x="0" y="71"/>
                    </a:cubicBezTo>
                    <a:cubicBezTo>
                      <a:pt x="0" y="59"/>
                      <a:pt x="0" y="59"/>
                      <a:pt x="0" y="59"/>
                    </a:cubicBezTo>
                    <a:cubicBezTo>
                      <a:pt x="0" y="43"/>
                      <a:pt x="7" y="28"/>
                      <a:pt x="18" y="17"/>
                    </a:cubicBezTo>
                    <a:cubicBezTo>
                      <a:pt x="29" y="6"/>
                      <a:pt x="44" y="0"/>
                      <a:pt x="60" y="0"/>
                    </a:cubicBezTo>
                    <a:close/>
                  </a:path>
                </a:pathLst>
              </a:custGeom>
              <a:solidFill>
                <a:srgbClr val="80A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335">
                <a:extLst>
                  <a:ext uri="{FF2B5EF4-FFF2-40B4-BE49-F238E27FC236}">
                    <a16:creationId xmlns:a16="http://schemas.microsoft.com/office/drawing/2014/main" id="{F070D700-5D24-4602-A4CA-BE3D034197DB}"/>
                  </a:ext>
                </a:extLst>
              </p:cNvPr>
              <p:cNvSpPr>
                <a:spLocks/>
              </p:cNvSpPr>
              <p:nvPr userDrawn="1"/>
            </p:nvSpPr>
            <p:spPr bwMode="auto">
              <a:xfrm>
                <a:off x="1000061" y="4609371"/>
                <a:ext cx="706553" cy="420925"/>
              </a:xfrm>
              <a:custGeom>
                <a:avLst/>
                <a:gdLst>
                  <a:gd name="T0" fmla="*/ 119 w 119"/>
                  <a:gd name="T1" fmla="*/ 59 h 71"/>
                  <a:gd name="T2" fmla="*/ 119 w 119"/>
                  <a:gd name="T3" fmla="*/ 71 h 71"/>
                  <a:gd name="T4" fmla="*/ 0 w 119"/>
                  <a:gd name="T5" fmla="*/ 71 h 71"/>
                  <a:gd name="T6" fmla="*/ 0 w 119"/>
                  <a:gd name="T7" fmla="*/ 59 h 71"/>
                  <a:gd name="T8" fmla="*/ 17 w 119"/>
                  <a:gd name="T9" fmla="*/ 17 h 71"/>
                  <a:gd name="T10" fmla="*/ 59 w 119"/>
                  <a:gd name="T11" fmla="*/ 0 h 71"/>
                  <a:gd name="T12" fmla="*/ 119 w 119"/>
                  <a:gd name="T13" fmla="*/ 59 h 71"/>
                </a:gdLst>
                <a:ahLst/>
                <a:cxnLst>
                  <a:cxn ang="0">
                    <a:pos x="T0" y="T1"/>
                  </a:cxn>
                  <a:cxn ang="0">
                    <a:pos x="T2" y="T3"/>
                  </a:cxn>
                  <a:cxn ang="0">
                    <a:pos x="T4" y="T5"/>
                  </a:cxn>
                  <a:cxn ang="0">
                    <a:pos x="T6" y="T7"/>
                  </a:cxn>
                  <a:cxn ang="0">
                    <a:pos x="T8" y="T9"/>
                  </a:cxn>
                  <a:cxn ang="0">
                    <a:pos x="T10" y="T11"/>
                  </a:cxn>
                  <a:cxn ang="0">
                    <a:pos x="T12" y="T13"/>
                  </a:cxn>
                </a:cxnLst>
                <a:rect l="0" t="0" r="r" b="b"/>
                <a:pathLst>
                  <a:path w="119" h="71">
                    <a:moveTo>
                      <a:pt x="119" y="59"/>
                    </a:moveTo>
                    <a:cubicBezTo>
                      <a:pt x="119" y="71"/>
                      <a:pt x="119" y="71"/>
                      <a:pt x="119" y="71"/>
                    </a:cubicBezTo>
                    <a:cubicBezTo>
                      <a:pt x="0" y="71"/>
                      <a:pt x="0" y="71"/>
                      <a:pt x="0" y="71"/>
                    </a:cubicBezTo>
                    <a:cubicBezTo>
                      <a:pt x="0" y="59"/>
                      <a:pt x="0" y="59"/>
                      <a:pt x="0" y="59"/>
                    </a:cubicBezTo>
                    <a:cubicBezTo>
                      <a:pt x="0" y="43"/>
                      <a:pt x="6" y="28"/>
                      <a:pt x="17" y="17"/>
                    </a:cubicBezTo>
                    <a:cubicBezTo>
                      <a:pt x="28" y="6"/>
                      <a:pt x="43" y="0"/>
                      <a:pt x="59" y="0"/>
                    </a:cubicBezTo>
                    <a:cubicBezTo>
                      <a:pt x="92" y="0"/>
                      <a:pt x="119" y="26"/>
                      <a:pt x="119" y="59"/>
                    </a:cubicBezTo>
                    <a:close/>
                  </a:path>
                </a:pathLst>
              </a:custGeom>
              <a:solidFill>
                <a:srgbClr val="98BF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336">
                <a:extLst>
                  <a:ext uri="{FF2B5EF4-FFF2-40B4-BE49-F238E27FC236}">
                    <a16:creationId xmlns:a16="http://schemas.microsoft.com/office/drawing/2014/main" id="{7EF19BDD-76EC-4CDE-A4C1-CE5796565187}"/>
                  </a:ext>
                </a:extLst>
              </p:cNvPr>
              <p:cNvSpPr>
                <a:spLocks/>
              </p:cNvSpPr>
              <p:nvPr userDrawn="1"/>
            </p:nvSpPr>
            <p:spPr bwMode="auto">
              <a:xfrm>
                <a:off x="1000061" y="4609371"/>
                <a:ext cx="350771" cy="420925"/>
              </a:xfrm>
              <a:custGeom>
                <a:avLst/>
                <a:gdLst>
                  <a:gd name="T0" fmla="*/ 59 w 59"/>
                  <a:gd name="T1" fmla="*/ 0 h 71"/>
                  <a:gd name="T2" fmla="*/ 59 w 59"/>
                  <a:gd name="T3" fmla="*/ 71 h 71"/>
                  <a:gd name="T4" fmla="*/ 0 w 59"/>
                  <a:gd name="T5" fmla="*/ 71 h 71"/>
                  <a:gd name="T6" fmla="*/ 0 w 59"/>
                  <a:gd name="T7" fmla="*/ 59 h 71"/>
                  <a:gd name="T8" fmla="*/ 17 w 59"/>
                  <a:gd name="T9" fmla="*/ 17 h 71"/>
                  <a:gd name="T10" fmla="*/ 59 w 59"/>
                  <a:gd name="T11" fmla="*/ 0 h 71"/>
                </a:gdLst>
                <a:ahLst/>
                <a:cxnLst>
                  <a:cxn ang="0">
                    <a:pos x="T0" y="T1"/>
                  </a:cxn>
                  <a:cxn ang="0">
                    <a:pos x="T2" y="T3"/>
                  </a:cxn>
                  <a:cxn ang="0">
                    <a:pos x="T4" y="T5"/>
                  </a:cxn>
                  <a:cxn ang="0">
                    <a:pos x="T6" y="T7"/>
                  </a:cxn>
                  <a:cxn ang="0">
                    <a:pos x="T8" y="T9"/>
                  </a:cxn>
                  <a:cxn ang="0">
                    <a:pos x="T10" y="T11"/>
                  </a:cxn>
                </a:cxnLst>
                <a:rect l="0" t="0" r="r" b="b"/>
                <a:pathLst>
                  <a:path w="59" h="71">
                    <a:moveTo>
                      <a:pt x="59" y="0"/>
                    </a:moveTo>
                    <a:cubicBezTo>
                      <a:pt x="59" y="71"/>
                      <a:pt x="59" y="71"/>
                      <a:pt x="59" y="71"/>
                    </a:cubicBezTo>
                    <a:cubicBezTo>
                      <a:pt x="0" y="71"/>
                      <a:pt x="0" y="71"/>
                      <a:pt x="0" y="71"/>
                    </a:cubicBezTo>
                    <a:cubicBezTo>
                      <a:pt x="0" y="59"/>
                      <a:pt x="0" y="59"/>
                      <a:pt x="0" y="59"/>
                    </a:cubicBezTo>
                    <a:cubicBezTo>
                      <a:pt x="0" y="43"/>
                      <a:pt x="6" y="28"/>
                      <a:pt x="17" y="17"/>
                    </a:cubicBezTo>
                    <a:cubicBezTo>
                      <a:pt x="28" y="6"/>
                      <a:pt x="43" y="0"/>
                      <a:pt x="59" y="0"/>
                    </a:cubicBezTo>
                    <a:close/>
                  </a:path>
                </a:pathLst>
              </a:custGeom>
              <a:solidFill>
                <a:srgbClr val="80A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337">
                <a:extLst>
                  <a:ext uri="{FF2B5EF4-FFF2-40B4-BE49-F238E27FC236}">
                    <a16:creationId xmlns:a16="http://schemas.microsoft.com/office/drawing/2014/main" id="{4F6A4C3A-ABFE-4BE4-AF41-2A5145375CF4}"/>
                  </a:ext>
                </a:extLst>
              </p:cNvPr>
              <p:cNvSpPr>
                <a:spLocks/>
              </p:cNvSpPr>
              <p:nvPr userDrawn="1"/>
            </p:nvSpPr>
            <p:spPr bwMode="auto">
              <a:xfrm>
                <a:off x="3212424" y="4544229"/>
                <a:ext cx="318200" cy="378332"/>
              </a:xfrm>
              <a:custGeom>
                <a:avLst/>
                <a:gdLst>
                  <a:gd name="T0" fmla="*/ 54 w 54"/>
                  <a:gd name="T1" fmla="*/ 45 h 64"/>
                  <a:gd name="T2" fmla="*/ 36 w 54"/>
                  <a:gd name="T3" fmla="*/ 64 h 64"/>
                  <a:gd name="T4" fmla="*/ 35 w 54"/>
                  <a:gd name="T5" fmla="*/ 64 h 64"/>
                  <a:gd name="T6" fmla="*/ 26 w 54"/>
                  <a:gd name="T7" fmla="*/ 62 h 64"/>
                  <a:gd name="T8" fmla="*/ 26 w 54"/>
                  <a:gd name="T9" fmla="*/ 61 h 64"/>
                  <a:gd name="T10" fmla="*/ 18 w 54"/>
                  <a:gd name="T11" fmla="*/ 64 h 64"/>
                  <a:gd name="T12" fmla="*/ 17 w 54"/>
                  <a:gd name="T13" fmla="*/ 64 h 64"/>
                  <a:gd name="T14" fmla="*/ 0 w 54"/>
                  <a:gd name="T15" fmla="*/ 48 h 64"/>
                  <a:gd name="T16" fmla="*/ 4 w 54"/>
                  <a:gd name="T17" fmla="*/ 38 h 64"/>
                  <a:gd name="T18" fmla="*/ 1 w 54"/>
                  <a:gd name="T19" fmla="*/ 30 h 64"/>
                  <a:gd name="T20" fmla="*/ 13 w 54"/>
                  <a:gd name="T21" fmla="*/ 17 h 64"/>
                  <a:gd name="T22" fmla="*/ 12 w 54"/>
                  <a:gd name="T23" fmla="*/ 11 h 64"/>
                  <a:gd name="T24" fmla="*/ 23 w 54"/>
                  <a:gd name="T25" fmla="*/ 0 h 64"/>
                  <a:gd name="T26" fmla="*/ 26 w 54"/>
                  <a:gd name="T27" fmla="*/ 0 h 64"/>
                  <a:gd name="T28" fmla="*/ 35 w 54"/>
                  <a:gd name="T29" fmla="*/ 11 h 64"/>
                  <a:gd name="T30" fmla="*/ 35 w 54"/>
                  <a:gd name="T31" fmla="*/ 12 h 64"/>
                  <a:gd name="T32" fmla="*/ 35 w 54"/>
                  <a:gd name="T33" fmla="*/ 12 h 64"/>
                  <a:gd name="T34" fmla="*/ 48 w 54"/>
                  <a:gd name="T35" fmla="*/ 25 h 64"/>
                  <a:gd name="T36" fmla="*/ 47 w 54"/>
                  <a:gd name="T37" fmla="*/ 30 h 64"/>
                  <a:gd name="T38" fmla="*/ 54 w 54"/>
                  <a:gd name="T39" fmla="*/ 4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64">
                    <a:moveTo>
                      <a:pt x="54" y="45"/>
                    </a:moveTo>
                    <a:cubicBezTo>
                      <a:pt x="54" y="56"/>
                      <a:pt x="46" y="64"/>
                      <a:pt x="36" y="64"/>
                    </a:cubicBezTo>
                    <a:cubicBezTo>
                      <a:pt x="35" y="64"/>
                      <a:pt x="35" y="64"/>
                      <a:pt x="35" y="64"/>
                    </a:cubicBezTo>
                    <a:cubicBezTo>
                      <a:pt x="32" y="64"/>
                      <a:pt x="29" y="63"/>
                      <a:pt x="26" y="62"/>
                    </a:cubicBezTo>
                    <a:cubicBezTo>
                      <a:pt x="26" y="61"/>
                      <a:pt x="26" y="61"/>
                      <a:pt x="26" y="61"/>
                    </a:cubicBezTo>
                    <a:cubicBezTo>
                      <a:pt x="23" y="63"/>
                      <a:pt x="21" y="64"/>
                      <a:pt x="18" y="64"/>
                    </a:cubicBezTo>
                    <a:cubicBezTo>
                      <a:pt x="17" y="64"/>
                      <a:pt x="17" y="64"/>
                      <a:pt x="17" y="64"/>
                    </a:cubicBezTo>
                    <a:cubicBezTo>
                      <a:pt x="8" y="64"/>
                      <a:pt x="0" y="57"/>
                      <a:pt x="0" y="48"/>
                    </a:cubicBezTo>
                    <a:cubicBezTo>
                      <a:pt x="0" y="44"/>
                      <a:pt x="2" y="41"/>
                      <a:pt x="4" y="38"/>
                    </a:cubicBezTo>
                    <a:cubicBezTo>
                      <a:pt x="2" y="36"/>
                      <a:pt x="1" y="33"/>
                      <a:pt x="1" y="30"/>
                    </a:cubicBezTo>
                    <a:cubicBezTo>
                      <a:pt x="1" y="23"/>
                      <a:pt x="7" y="18"/>
                      <a:pt x="13" y="17"/>
                    </a:cubicBezTo>
                    <a:cubicBezTo>
                      <a:pt x="12" y="15"/>
                      <a:pt x="12" y="13"/>
                      <a:pt x="12" y="11"/>
                    </a:cubicBezTo>
                    <a:cubicBezTo>
                      <a:pt x="12" y="5"/>
                      <a:pt x="17" y="0"/>
                      <a:pt x="23" y="0"/>
                    </a:cubicBezTo>
                    <a:cubicBezTo>
                      <a:pt x="24" y="0"/>
                      <a:pt x="25" y="0"/>
                      <a:pt x="26" y="0"/>
                    </a:cubicBezTo>
                    <a:cubicBezTo>
                      <a:pt x="31" y="2"/>
                      <a:pt x="35" y="6"/>
                      <a:pt x="35" y="11"/>
                    </a:cubicBezTo>
                    <a:cubicBezTo>
                      <a:pt x="35" y="12"/>
                      <a:pt x="35" y="12"/>
                      <a:pt x="35" y="12"/>
                    </a:cubicBezTo>
                    <a:cubicBezTo>
                      <a:pt x="35" y="12"/>
                      <a:pt x="35" y="12"/>
                      <a:pt x="35" y="12"/>
                    </a:cubicBezTo>
                    <a:cubicBezTo>
                      <a:pt x="42" y="12"/>
                      <a:pt x="48" y="18"/>
                      <a:pt x="48" y="25"/>
                    </a:cubicBezTo>
                    <a:cubicBezTo>
                      <a:pt x="48" y="27"/>
                      <a:pt x="48" y="29"/>
                      <a:pt x="47" y="30"/>
                    </a:cubicBezTo>
                    <a:cubicBezTo>
                      <a:pt x="51" y="34"/>
                      <a:pt x="54" y="39"/>
                      <a:pt x="54" y="45"/>
                    </a:cubicBezTo>
                    <a:close/>
                  </a:path>
                </a:pathLst>
              </a:custGeom>
              <a:solidFill>
                <a:srgbClr val="70B0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338">
                <a:extLst>
                  <a:ext uri="{FF2B5EF4-FFF2-40B4-BE49-F238E27FC236}">
                    <a16:creationId xmlns:a16="http://schemas.microsoft.com/office/drawing/2014/main" id="{D601A7DF-7CBA-4E86-8B5E-F066AA2D0FC6}"/>
                  </a:ext>
                </a:extLst>
              </p:cNvPr>
              <p:cNvSpPr>
                <a:spLocks/>
              </p:cNvSpPr>
              <p:nvPr userDrawn="1"/>
            </p:nvSpPr>
            <p:spPr bwMode="auto">
              <a:xfrm>
                <a:off x="3212424" y="4544229"/>
                <a:ext cx="152836" cy="378332"/>
              </a:xfrm>
              <a:custGeom>
                <a:avLst/>
                <a:gdLst>
                  <a:gd name="T0" fmla="*/ 26 w 26"/>
                  <a:gd name="T1" fmla="*/ 0 h 64"/>
                  <a:gd name="T2" fmla="*/ 26 w 26"/>
                  <a:gd name="T3" fmla="*/ 62 h 64"/>
                  <a:gd name="T4" fmla="*/ 26 w 26"/>
                  <a:gd name="T5" fmla="*/ 61 h 64"/>
                  <a:gd name="T6" fmla="*/ 18 w 26"/>
                  <a:gd name="T7" fmla="*/ 64 h 64"/>
                  <a:gd name="T8" fmla="*/ 17 w 26"/>
                  <a:gd name="T9" fmla="*/ 64 h 64"/>
                  <a:gd name="T10" fmla="*/ 0 w 26"/>
                  <a:gd name="T11" fmla="*/ 48 h 64"/>
                  <a:gd name="T12" fmla="*/ 4 w 26"/>
                  <a:gd name="T13" fmla="*/ 38 h 64"/>
                  <a:gd name="T14" fmla="*/ 1 w 26"/>
                  <a:gd name="T15" fmla="*/ 30 h 64"/>
                  <a:gd name="T16" fmla="*/ 13 w 26"/>
                  <a:gd name="T17" fmla="*/ 17 h 64"/>
                  <a:gd name="T18" fmla="*/ 12 w 26"/>
                  <a:gd name="T19" fmla="*/ 11 h 64"/>
                  <a:gd name="T20" fmla="*/ 23 w 26"/>
                  <a:gd name="T21" fmla="*/ 0 h 64"/>
                  <a:gd name="T22" fmla="*/ 26 w 26"/>
                  <a:gd name="T2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64">
                    <a:moveTo>
                      <a:pt x="26" y="0"/>
                    </a:moveTo>
                    <a:cubicBezTo>
                      <a:pt x="26" y="62"/>
                      <a:pt x="26" y="62"/>
                      <a:pt x="26" y="62"/>
                    </a:cubicBezTo>
                    <a:cubicBezTo>
                      <a:pt x="26" y="61"/>
                      <a:pt x="26" y="61"/>
                      <a:pt x="26" y="61"/>
                    </a:cubicBezTo>
                    <a:cubicBezTo>
                      <a:pt x="23" y="63"/>
                      <a:pt x="21" y="64"/>
                      <a:pt x="18" y="64"/>
                    </a:cubicBezTo>
                    <a:cubicBezTo>
                      <a:pt x="17" y="64"/>
                      <a:pt x="17" y="64"/>
                      <a:pt x="17" y="64"/>
                    </a:cubicBezTo>
                    <a:cubicBezTo>
                      <a:pt x="8" y="64"/>
                      <a:pt x="0" y="57"/>
                      <a:pt x="0" y="48"/>
                    </a:cubicBezTo>
                    <a:cubicBezTo>
                      <a:pt x="0" y="44"/>
                      <a:pt x="2" y="41"/>
                      <a:pt x="4" y="38"/>
                    </a:cubicBezTo>
                    <a:cubicBezTo>
                      <a:pt x="2" y="36"/>
                      <a:pt x="1" y="33"/>
                      <a:pt x="1" y="30"/>
                    </a:cubicBezTo>
                    <a:cubicBezTo>
                      <a:pt x="1" y="23"/>
                      <a:pt x="7" y="18"/>
                      <a:pt x="13" y="17"/>
                    </a:cubicBezTo>
                    <a:cubicBezTo>
                      <a:pt x="12" y="15"/>
                      <a:pt x="12" y="13"/>
                      <a:pt x="12" y="11"/>
                    </a:cubicBezTo>
                    <a:cubicBezTo>
                      <a:pt x="12" y="5"/>
                      <a:pt x="17" y="0"/>
                      <a:pt x="23" y="0"/>
                    </a:cubicBezTo>
                    <a:cubicBezTo>
                      <a:pt x="24" y="0"/>
                      <a:pt x="25" y="0"/>
                      <a:pt x="26" y="0"/>
                    </a:cubicBezTo>
                    <a:close/>
                  </a:path>
                </a:pathLst>
              </a:custGeom>
              <a:solidFill>
                <a:srgbClr val="51A1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339">
                <a:extLst>
                  <a:ext uri="{FF2B5EF4-FFF2-40B4-BE49-F238E27FC236}">
                    <a16:creationId xmlns:a16="http://schemas.microsoft.com/office/drawing/2014/main" id="{7949D43C-49F4-43C1-A323-7575D448827D}"/>
                  </a:ext>
                </a:extLst>
              </p:cNvPr>
              <p:cNvSpPr>
                <a:spLocks/>
              </p:cNvSpPr>
              <p:nvPr userDrawn="1"/>
            </p:nvSpPr>
            <p:spPr bwMode="auto">
              <a:xfrm>
                <a:off x="3282578" y="4809812"/>
                <a:ext cx="170375" cy="112748"/>
              </a:xfrm>
              <a:custGeom>
                <a:avLst/>
                <a:gdLst>
                  <a:gd name="T0" fmla="*/ 29 w 29"/>
                  <a:gd name="T1" fmla="*/ 11 h 19"/>
                  <a:gd name="T2" fmla="*/ 23 w 29"/>
                  <a:gd name="T3" fmla="*/ 19 h 19"/>
                  <a:gd name="T4" fmla="*/ 18 w 29"/>
                  <a:gd name="T5" fmla="*/ 18 h 19"/>
                  <a:gd name="T6" fmla="*/ 14 w 29"/>
                  <a:gd name="T7" fmla="*/ 16 h 19"/>
                  <a:gd name="T8" fmla="*/ 11 w 29"/>
                  <a:gd name="T9" fmla="*/ 18 h 19"/>
                  <a:gd name="T10" fmla="*/ 6 w 29"/>
                  <a:gd name="T11" fmla="*/ 19 h 19"/>
                  <a:gd name="T12" fmla="*/ 0 w 29"/>
                  <a:gd name="T13" fmla="*/ 11 h 19"/>
                  <a:gd name="T14" fmla="*/ 11 w 29"/>
                  <a:gd name="T15" fmla="*/ 1 h 19"/>
                  <a:gd name="T16" fmla="*/ 15 w 29"/>
                  <a:gd name="T17" fmla="*/ 0 h 19"/>
                  <a:gd name="T18" fmla="*/ 18 w 29"/>
                  <a:gd name="T19" fmla="*/ 1 h 19"/>
                  <a:gd name="T20" fmla="*/ 29 w 29"/>
                  <a:gd name="T21"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9">
                    <a:moveTo>
                      <a:pt x="29" y="11"/>
                    </a:moveTo>
                    <a:cubicBezTo>
                      <a:pt x="29" y="14"/>
                      <a:pt x="27" y="17"/>
                      <a:pt x="23" y="19"/>
                    </a:cubicBezTo>
                    <a:cubicBezTo>
                      <a:pt x="21" y="19"/>
                      <a:pt x="20" y="19"/>
                      <a:pt x="18" y="18"/>
                    </a:cubicBezTo>
                    <a:cubicBezTo>
                      <a:pt x="16" y="18"/>
                      <a:pt x="15" y="17"/>
                      <a:pt x="14" y="16"/>
                    </a:cubicBezTo>
                    <a:cubicBezTo>
                      <a:pt x="13" y="17"/>
                      <a:pt x="12" y="17"/>
                      <a:pt x="11" y="18"/>
                    </a:cubicBezTo>
                    <a:cubicBezTo>
                      <a:pt x="9" y="18"/>
                      <a:pt x="8" y="19"/>
                      <a:pt x="6" y="19"/>
                    </a:cubicBezTo>
                    <a:cubicBezTo>
                      <a:pt x="2" y="17"/>
                      <a:pt x="0" y="14"/>
                      <a:pt x="0" y="11"/>
                    </a:cubicBezTo>
                    <a:cubicBezTo>
                      <a:pt x="0" y="6"/>
                      <a:pt x="5" y="2"/>
                      <a:pt x="11" y="1"/>
                    </a:cubicBezTo>
                    <a:cubicBezTo>
                      <a:pt x="12" y="1"/>
                      <a:pt x="13" y="0"/>
                      <a:pt x="15" y="0"/>
                    </a:cubicBezTo>
                    <a:cubicBezTo>
                      <a:pt x="16" y="0"/>
                      <a:pt x="17" y="1"/>
                      <a:pt x="18" y="1"/>
                    </a:cubicBezTo>
                    <a:cubicBezTo>
                      <a:pt x="24" y="2"/>
                      <a:pt x="29" y="6"/>
                      <a:pt x="29" y="11"/>
                    </a:cubicBezTo>
                    <a:close/>
                  </a:path>
                </a:pathLst>
              </a:custGeom>
              <a:solidFill>
                <a:srgbClr val="5C91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340">
                <a:extLst>
                  <a:ext uri="{FF2B5EF4-FFF2-40B4-BE49-F238E27FC236}">
                    <a16:creationId xmlns:a16="http://schemas.microsoft.com/office/drawing/2014/main" id="{B1866939-40A5-47BC-B100-43A79D97C292}"/>
                  </a:ext>
                </a:extLst>
              </p:cNvPr>
              <p:cNvSpPr>
                <a:spLocks/>
              </p:cNvSpPr>
              <p:nvPr userDrawn="1"/>
            </p:nvSpPr>
            <p:spPr bwMode="auto">
              <a:xfrm>
                <a:off x="3347721" y="4809812"/>
                <a:ext cx="40088" cy="215473"/>
              </a:xfrm>
              <a:custGeom>
                <a:avLst/>
                <a:gdLst>
                  <a:gd name="T0" fmla="*/ 7 w 7"/>
                  <a:gd name="T1" fmla="*/ 1 h 36"/>
                  <a:gd name="T2" fmla="*/ 7 w 7"/>
                  <a:gd name="T3" fmla="*/ 36 h 36"/>
                  <a:gd name="T4" fmla="*/ 0 w 7"/>
                  <a:gd name="T5" fmla="*/ 36 h 36"/>
                  <a:gd name="T6" fmla="*/ 0 w 7"/>
                  <a:gd name="T7" fmla="*/ 1 h 36"/>
                  <a:gd name="T8" fmla="*/ 4 w 7"/>
                  <a:gd name="T9" fmla="*/ 0 h 36"/>
                  <a:gd name="T10" fmla="*/ 7 w 7"/>
                  <a:gd name="T11" fmla="*/ 1 h 36"/>
                </a:gdLst>
                <a:ahLst/>
                <a:cxnLst>
                  <a:cxn ang="0">
                    <a:pos x="T0" y="T1"/>
                  </a:cxn>
                  <a:cxn ang="0">
                    <a:pos x="T2" y="T3"/>
                  </a:cxn>
                  <a:cxn ang="0">
                    <a:pos x="T4" y="T5"/>
                  </a:cxn>
                  <a:cxn ang="0">
                    <a:pos x="T6" y="T7"/>
                  </a:cxn>
                  <a:cxn ang="0">
                    <a:pos x="T8" y="T9"/>
                  </a:cxn>
                  <a:cxn ang="0">
                    <a:pos x="T10" y="T11"/>
                  </a:cxn>
                </a:cxnLst>
                <a:rect l="0" t="0" r="r" b="b"/>
                <a:pathLst>
                  <a:path w="7" h="36">
                    <a:moveTo>
                      <a:pt x="7" y="1"/>
                    </a:moveTo>
                    <a:cubicBezTo>
                      <a:pt x="7" y="36"/>
                      <a:pt x="7" y="36"/>
                      <a:pt x="7" y="36"/>
                    </a:cubicBezTo>
                    <a:cubicBezTo>
                      <a:pt x="0" y="36"/>
                      <a:pt x="0" y="36"/>
                      <a:pt x="0" y="36"/>
                    </a:cubicBezTo>
                    <a:cubicBezTo>
                      <a:pt x="0" y="1"/>
                      <a:pt x="0" y="1"/>
                      <a:pt x="0" y="1"/>
                    </a:cubicBezTo>
                    <a:cubicBezTo>
                      <a:pt x="1" y="1"/>
                      <a:pt x="2" y="0"/>
                      <a:pt x="4" y="0"/>
                    </a:cubicBezTo>
                    <a:cubicBezTo>
                      <a:pt x="5" y="0"/>
                      <a:pt x="6" y="1"/>
                      <a:pt x="7" y="1"/>
                    </a:cubicBezTo>
                    <a:close/>
                  </a:path>
                </a:pathLst>
              </a:custGeom>
              <a:solidFill>
                <a:srgbClr val="8A7A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341">
                <a:extLst>
                  <a:ext uri="{FF2B5EF4-FFF2-40B4-BE49-F238E27FC236}">
                    <a16:creationId xmlns:a16="http://schemas.microsoft.com/office/drawing/2014/main" id="{52CC4C5E-6616-4962-9768-71C4B8FA800B}"/>
                  </a:ext>
                </a:extLst>
              </p:cNvPr>
              <p:cNvSpPr>
                <a:spLocks/>
              </p:cNvSpPr>
              <p:nvPr userDrawn="1"/>
            </p:nvSpPr>
            <p:spPr bwMode="auto">
              <a:xfrm>
                <a:off x="2305430" y="4544229"/>
                <a:ext cx="318200" cy="378332"/>
              </a:xfrm>
              <a:custGeom>
                <a:avLst/>
                <a:gdLst>
                  <a:gd name="T0" fmla="*/ 54 w 54"/>
                  <a:gd name="T1" fmla="*/ 45 h 64"/>
                  <a:gd name="T2" fmla="*/ 35 w 54"/>
                  <a:gd name="T3" fmla="*/ 64 h 64"/>
                  <a:gd name="T4" fmla="*/ 34 w 54"/>
                  <a:gd name="T5" fmla="*/ 64 h 64"/>
                  <a:gd name="T6" fmla="*/ 26 w 54"/>
                  <a:gd name="T7" fmla="*/ 62 h 64"/>
                  <a:gd name="T8" fmla="*/ 25 w 54"/>
                  <a:gd name="T9" fmla="*/ 61 h 64"/>
                  <a:gd name="T10" fmla="*/ 17 w 54"/>
                  <a:gd name="T11" fmla="*/ 64 h 64"/>
                  <a:gd name="T12" fmla="*/ 16 w 54"/>
                  <a:gd name="T13" fmla="*/ 64 h 64"/>
                  <a:gd name="T14" fmla="*/ 0 w 54"/>
                  <a:gd name="T15" fmla="*/ 48 h 64"/>
                  <a:gd name="T16" fmla="*/ 3 w 54"/>
                  <a:gd name="T17" fmla="*/ 38 h 64"/>
                  <a:gd name="T18" fmla="*/ 1 w 54"/>
                  <a:gd name="T19" fmla="*/ 30 h 64"/>
                  <a:gd name="T20" fmla="*/ 12 w 54"/>
                  <a:gd name="T21" fmla="*/ 17 h 64"/>
                  <a:gd name="T22" fmla="*/ 11 w 54"/>
                  <a:gd name="T23" fmla="*/ 11 h 64"/>
                  <a:gd name="T24" fmla="*/ 22 w 54"/>
                  <a:gd name="T25" fmla="*/ 0 h 64"/>
                  <a:gd name="T26" fmla="*/ 26 w 54"/>
                  <a:gd name="T27" fmla="*/ 0 h 64"/>
                  <a:gd name="T28" fmla="*/ 34 w 54"/>
                  <a:gd name="T29" fmla="*/ 11 h 64"/>
                  <a:gd name="T30" fmla="*/ 34 w 54"/>
                  <a:gd name="T31" fmla="*/ 12 h 64"/>
                  <a:gd name="T32" fmla="*/ 34 w 54"/>
                  <a:gd name="T33" fmla="*/ 12 h 64"/>
                  <a:gd name="T34" fmla="*/ 47 w 54"/>
                  <a:gd name="T35" fmla="*/ 25 h 64"/>
                  <a:gd name="T36" fmla="*/ 46 w 54"/>
                  <a:gd name="T37" fmla="*/ 30 h 64"/>
                  <a:gd name="T38" fmla="*/ 54 w 54"/>
                  <a:gd name="T39" fmla="*/ 4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64">
                    <a:moveTo>
                      <a:pt x="54" y="45"/>
                    </a:moveTo>
                    <a:cubicBezTo>
                      <a:pt x="54" y="56"/>
                      <a:pt x="45" y="64"/>
                      <a:pt x="35" y="64"/>
                    </a:cubicBezTo>
                    <a:cubicBezTo>
                      <a:pt x="34" y="64"/>
                      <a:pt x="34" y="64"/>
                      <a:pt x="34" y="64"/>
                    </a:cubicBezTo>
                    <a:cubicBezTo>
                      <a:pt x="31" y="64"/>
                      <a:pt x="28" y="63"/>
                      <a:pt x="26" y="62"/>
                    </a:cubicBezTo>
                    <a:cubicBezTo>
                      <a:pt x="25" y="61"/>
                      <a:pt x="25" y="61"/>
                      <a:pt x="25" y="61"/>
                    </a:cubicBezTo>
                    <a:cubicBezTo>
                      <a:pt x="23" y="63"/>
                      <a:pt x="20" y="64"/>
                      <a:pt x="17" y="64"/>
                    </a:cubicBezTo>
                    <a:cubicBezTo>
                      <a:pt x="16" y="64"/>
                      <a:pt x="16" y="64"/>
                      <a:pt x="16" y="64"/>
                    </a:cubicBezTo>
                    <a:cubicBezTo>
                      <a:pt x="7" y="64"/>
                      <a:pt x="0" y="57"/>
                      <a:pt x="0" y="48"/>
                    </a:cubicBezTo>
                    <a:cubicBezTo>
                      <a:pt x="0" y="44"/>
                      <a:pt x="1" y="41"/>
                      <a:pt x="3" y="38"/>
                    </a:cubicBezTo>
                    <a:cubicBezTo>
                      <a:pt x="2" y="36"/>
                      <a:pt x="1" y="33"/>
                      <a:pt x="1" y="30"/>
                    </a:cubicBezTo>
                    <a:cubicBezTo>
                      <a:pt x="1" y="23"/>
                      <a:pt x="6" y="18"/>
                      <a:pt x="12" y="17"/>
                    </a:cubicBezTo>
                    <a:cubicBezTo>
                      <a:pt x="11" y="15"/>
                      <a:pt x="11" y="13"/>
                      <a:pt x="11" y="11"/>
                    </a:cubicBezTo>
                    <a:cubicBezTo>
                      <a:pt x="11" y="5"/>
                      <a:pt x="16" y="0"/>
                      <a:pt x="22" y="0"/>
                    </a:cubicBezTo>
                    <a:cubicBezTo>
                      <a:pt x="23" y="0"/>
                      <a:pt x="25" y="0"/>
                      <a:pt x="26" y="0"/>
                    </a:cubicBezTo>
                    <a:cubicBezTo>
                      <a:pt x="30" y="2"/>
                      <a:pt x="34" y="6"/>
                      <a:pt x="34" y="11"/>
                    </a:cubicBezTo>
                    <a:cubicBezTo>
                      <a:pt x="34" y="12"/>
                      <a:pt x="34" y="12"/>
                      <a:pt x="34" y="12"/>
                    </a:cubicBezTo>
                    <a:cubicBezTo>
                      <a:pt x="34" y="12"/>
                      <a:pt x="34" y="12"/>
                      <a:pt x="34" y="12"/>
                    </a:cubicBezTo>
                    <a:cubicBezTo>
                      <a:pt x="41" y="12"/>
                      <a:pt x="47" y="18"/>
                      <a:pt x="47" y="25"/>
                    </a:cubicBezTo>
                    <a:cubicBezTo>
                      <a:pt x="47" y="27"/>
                      <a:pt x="47" y="29"/>
                      <a:pt x="46" y="30"/>
                    </a:cubicBezTo>
                    <a:cubicBezTo>
                      <a:pt x="51" y="34"/>
                      <a:pt x="54" y="39"/>
                      <a:pt x="54" y="45"/>
                    </a:cubicBezTo>
                    <a:close/>
                  </a:path>
                </a:pathLst>
              </a:custGeom>
              <a:solidFill>
                <a:srgbClr val="70B0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342">
                <a:extLst>
                  <a:ext uri="{FF2B5EF4-FFF2-40B4-BE49-F238E27FC236}">
                    <a16:creationId xmlns:a16="http://schemas.microsoft.com/office/drawing/2014/main" id="{96A4D0A3-DA8F-40EC-9F42-3C0B6F20C849}"/>
                  </a:ext>
                </a:extLst>
              </p:cNvPr>
              <p:cNvSpPr>
                <a:spLocks/>
              </p:cNvSpPr>
              <p:nvPr userDrawn="1"/>
            </p:nvSpPr>
            <p:spPr bwMode="auto">
              <a:xfrm>
                <a:off x="2305430" y="4544229"/>
                <a:ext cx="152836" cy="378332"/>
              </a:xfrm>
              <a:custGeom>
                <a:avLst/>
                <a:gdLst>
                  <a:gd name="T0" fmla="*/ 26 w 26"/>
                  <a:gd name="T1" fmla="*/ 0 h 64"/>
                  <a:gd name="T2" fmla="*/ 26 w 26"/>
                  <a:gd name="T3" fmla="*/ 62 h 64"/>
                  <a:gd name="T4" fmla="*/ 25 w 26"/>
                  <a:gd name="T5" fmla="*/ 61 h 64"/>
                  <a:gd name="T6" fmla="*/ 17 w 26"/>
                  <a:gd name="T7" fmla="*/ 64 h 64"/>
                  <a:gd name="T8" fmla="*/ 16 w 26"/>
                  <a:gd name="T9" fmla="*/ 64 h 64"/>
                  <a:gd name="T10" fmla="*/ 0 w 26"/>
                  <a:gd name="T11" fmla="*/ 48 h 64"/>
                  <a:gd name="T12" fmla="*/ 3 w 26"/>
                  <a:gd name="T13" fmla="*/ 38 h 64"/>
                  <a:gd name="T14" fmla="*/ 1 w 26"/>
                  <a:gd name="T15" fmla="*/ 30 h 64"/>
                  <a:gd name="T16" fmla="*/ 12 w 26"/>
                  <a:gd name="T17" fmla="*/ 17 h 64"/>
                  <a:gd name="T18" fmla="*/ 11 w 26"/>
                  <a:gd name="T19" fmla="*/ 11 h 64"/>
                  <a:gd name="T20" fmla="*/ 22 w 26"/>
                  <a:gd name="T21" fmla="*/ 0 h 64"/>
                  <a:gd name="T22" fmla="*/ 26 w 26"/>
                  <a:gd name="T2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64">
                    <a:moveTo>
                      <a:pt x="26" y="0"/>
                    </a:moveTo>
                    <a:cubicBezTo>
                      <a:pt x="26" y="62"/>
                      <a:pt x="26" y="62"/>
                      <a:pt x="26" y="62"/>
                    </a:cubicBezTo>
                    <a:cubicBezTo>
                      <a:pt x="25" y="61"/>
                      <a:pt x="25" y="61"/>
                      <a:pt x="25" y="61"/>
                    </a:cubicBezTo>
                    <a:cubicBezTo>
                      <a:pt x="23" y="63"/>
                      <a:pt x="20" y="64"/>
                      <a:pt x="17" y="64"/>
                    </a:cubicBezTo>
                    <a:cubicBezTo>
                      <a:pt x="16" y="64"/>
                      <a:pt x="16" y="64"/>
                      <a:pt x="16" y="64"/>
                    </a:cubicBezTo>
                    <a:cubicBezTo>
                      <a:pt x="7" y="64"/>
                      <a:pt x="0" y="57"/>
                      <a:pt x="0" y="48"/>
                    </a:cubicBezTo>
                    <a:cubicBezTo>
                      <a:pt x="0" y="44"/>
                      <a:pt x="1" y="41"/>
                      <a:pt x="3" y="38"/>
                    </a:cubicBezTo>
                    <a:cubicBezTo>
                      <a:pt x="2" y="36"/>
                      <a:pt x="1" y="33"/>
                      <a:pt x="1" y="30"/>
                    </a:cubicBezTo>
                    <a:cubicBezTo>
                      <a:pt x="1" y="23"/>
                      <a:pt x="6" y="18"/>
                      <a:pt x="12" y="17"/>
                    </a:cubicBezTo>
                    <a:cubicBezTo>
                      <a:pt x="11" y="15"/>
                      <a:pt x="11" y="13"/>
                      <a:pt x="11" y="11"/>
                    </a:cubicBezTo>
                    <a:cubicBezTo>
                      <a:pt x="11" y="5"/>
                      <a:pt x="16" y="0"/>
                      <a:pt x="22" y="0"/>
                    </a:cubicBezTo>
                    <a:cubicBezTo>
                      <a:pt x="23" y="0"/>
                      <a:pt x="25" y="0"/>
                      <a:pt x="26" y="0"/>
                    </a:cubicBezTo>
                    <a:close/>
                  </a:path>
                </a:pathLst>
              </a:custGeom>
              <a:solidFill>
                <a:srgbClr val="51A1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343">
                <a:extLst>
                  <a:ext uri="{FF2B5EF4-FFF2-40B4-BE49-F238E27FC236}">
                    <a16:creationId xmlns:a16="http://schemas.microsoft.com/office/drawing/2014/main" id="{40E152F2-CECF-4A79-AAFC-F5EB3B85CE11}"/>
                  </a:ext>
                </a:extLst>
              </p:cNvPr>
              <p:cNvSpPr>
                <a:spLocks/>
              </p:cNvSpPr>
              <p:nvPr userDrawn="1"/>
            </p:nvSpPr>
            <p:spPr bwMode="auto">
              <a:xfrm>
                <a:off x="2370574" y="4809812"/>
                <a:ext cx="170375" cy="112748"/>
              </a:xfrm>
              <a:custGeom>
                <a:avLst/>
                <a:gdLst>
                  <a:gd name="T0" fmla="*/ 29 w 29"/>
                  <a:gd name="T1" fmla="*/ 11 h 19"/>
                  <a:gd name="T2" fmla="*/ 23 w 29"/>
                  <a:gd name="T3" fmla="*/ 19 h 19"/>
                  <a:gd name="T4" fmla="*/ 18 w 29"/>
                  <a:gd name="T5" fmla="*/ 18 h 19"/>
                  <a:gd name="T6" fmla="*/ 14 w 29"/>
                  <a:gd name="T7" fmla="*/ 16 h 19"/>
                  <a:gd name="T8" fmla="*/ 11 w 29"/>
                  <a:gd name="T9" fmla="*/ 18 h 19"/>
                  <a:gd name="T10" fmla="*/ 6 w 29"/>
                  <a:gd name="T11" fmla="*/ 19 h 19"/>
                  <a:gd name="T12" fmla="*/ 0 w 29"/>
                  <a:gd name="T13" fmla="*/ 11 h 19"/>
                  <a:gd name="T14" fmla="*/ 11 w 29"/>
                  <a:gd name="T15" fmla="*/ 1 h 19"/>
                  <a:gd name="T16" fmla="*/ 15 w 29"/>
                  <a:gd name="T17" fmla="*/ 0 h 19"/>
                  <a:gd name="T18" fmla="*/ 18 w 29"/>
                  <a:gd name="T19" fmla="*/ 1 h 19"/>
                  <a:gd name="T20" fmla="*/ 29 w 29"/>
                  <a:gd name="T21"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9">
                    <a:moveTo>
                      <a:pt x="29" y="11"/>
                    </a:moveTo>
                    <a:cubicBezTo>
                      <a:pt x="29" y="14"/>
                      <a:pt x="27" y="17"/>
                      <a:pt x="23" y="19"/>
                    </a:cubicBezTo>
                    <a:cubicBezTo>
                      <a:pt x="22" y="19"/>
                      <a:pt x="20" y="19"/>
                      <a:pt x="18" y="18"/>
                    </a:cubicBezTo>
                    <a:cubicBezTo>
                      <a:pt x="17" y="18"/>
                      <a:pt x="15" y="17"/>
                      <a:pt x="14" y="16"/>
                    </a:cubicBezTo>
                    <a:cubicBezTo>
                      <a:pt x="13" y="17"/>
                      <a:pt x="12" y="17"/>
                      <a:pt x="11" y="18"/>
                    </a:cubicBezTo>
                    <a:cubicBezTo>
                      <a:pt x="10" y="18"/>
                      <a:pt x="8" y="19"/>
                      <a:pt x="6" y="19"/>
                    </a:cubicBezTo>
                    <a:cubicBezTo>
                      <a:pt x="2" y="17"/>
                      <a:pt x="0" y="14"/>
                      <a:pt x="0" y="11"/>
                    </a:cubicBezTo>
                    <a:cubicBezTo>
                      <a:pt x="0" y="6"/>
                      <a:pt x="5" y="2"/>
                      <a:pt x="11" y="1"/>
                    </a:cubicBezTo>
                    <a:cubicBezTo>
                      <a:pt x="12" y="1"/>
                      <a:pt x="13" y="0"/>
                      <a:pt x="15" y="0"/>
                    </a:cubicBezTo>
                    <a:cubicBezTo>
                      <a:pt x="16" y="0"/>
                      <a:pt x="17" y="1"/>
                      <a:pt x="18" y="1"/>
                    </a:cubicBezTo>
                    <a:cubicBezTo>
                      <a:pt x="25" y="2"/>
                      <a:pt x="29" y="6"/>
                      <a:pt x="29" y="11"/>
                    </a:cubicBezTo>
                    <a:close/>
                  </a:path>
                </a:pathLst>
              </a:custGeom>
              <a:solidFill>
                <a:srgbClr val="5C91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344">
                <a:extLst>
                  <a:ext uri="{FF2B5EF4-FFF2-40B4-BE49-F238E27FC236}">
                    <a16:creationId xmlns:a16="http://schemas.microsoft.com/office/drawing/2014/main" id="{0ED34346-5824-48BC-BE3B-F329C4D6D522}"/>
                  </a:ext>
                </a:extLst>
              </p:cNvPr>
              <p:cNvSpPr>
                <a:spLocks/>
              </p:cNvSpPr>
              <p:nvPr userDrawn="1"/>
            </p:nvSpPr>
            <p:spPr bwMode="auto">
              <a:xfrm>
                <a:off x="2435717" y="4809812"/>
                <a:ext cx="40088" cy="215473"/>
              </a:xfrm>
              <a:custGeom>
                <a:avLst/>
                <a:gdLst>
                  <a:gd name="T0" fmla="*/ 7 w 7"/>
                  <a:gd name="T1" fmla="*/ 1 h 36"/>
                  <a:gd name="T2" fmla="*/ 7 w 7"/>
                  <a:gd name="T3" fmla="*/ 36 h 36"/>
                  <a:gd name="T4" fmla="*/ 0 w 7"/>
                  <a:gd name="T5" fmla="*/ 36 h 36"/>
                  <a:gd name="T6" fmla="*/ 0 w 7"/>
                  <a:gd name="T7" fmla="*/ 1 h 36"/>
                  <a:gd name="T8" fmla="*/ 4 w 7"/>
                  <a:gd name="T9" fmla="*/ 0 h 36"/>
                  <a:gd name="T10" fmla="*/ 7 w 7"/>
                  <a:gd name="T11" fmla="*/ 1 h 36"/>
                </a:gdLst>
                <a:ahLst/>
                <a:cxnLst>
                  <a:cxn ang="0">
                    <a:pos x="T0" y="T1"/>
                  </a:cxn>
                  <a:cxn ang="0">
                    <a:pos x="T2" y="T3"/>
                  </a:cxn>
                  <a:cxn ang="0">
                    <a:pos x="T4" y="T5"/>
                  </a:cxn>
                  <a:cxn ang="0">
                    <a:pos x="T6" y="T7"/>
                  </a:cxn>
                  <a:cxn ang="0">
                    <a:pos x="T8" y="T9"/>
                  </a:cxn>
                  <a:cxn ang="0">
                    <a:pos x="T10" y="T11"/>
                  </a:cxn>
                </a:cxnLst>
                <a:rect l="0" t="0" r="r" b="b"/>
                <a:pathLst>
                  <a:path w="7" h="36">
                    <a:moveTo>
                      <a:pt x="7" y="1"/>
                    </a:moveTo>
                    <a:cubicBezTo>
                      <a:pt x="7" y="36"/>
                      <a:pt x="7" y="36"/>
                      <a:pt x="7" y="36"/>
                    </a:cubicBezTo>
                    <a:cubicBezTo>
                      <a:pt x="0" y="36"/>
                      <a:pt x="0" y="36"/>
                      <a:pt x="0" y="36"/>
                    </a:cubicBezTo>
                    <a:cubicBezTo>
                      <a:pt x="0" y="1"/>
                      <a:pt x="0" y="1"/>
                      <a:pt x="0" y="1"/>
                    </a:cubicBezTo>
                    <a:cubicBezTo>
                      <a:pt x="1" y="1"/>
                      <a:pt x="2" y="0"/>
                      <a:pt x="4" y="0"/>
                    </a:cubicBezTo>
                    <a:cubicBezTo>
                      <a:pt x="5" y="0"/>
                      <a:pt x="6" y="1"/>
                      <a:pt x="7" y="1"/>
                    </a:cubicBezTo>
                    <a:close/>
                  </a:path>
                </a:pathLst>
              </a:custGeom>
              <a:solidFill>
                <a:srgbClr val="8A7A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345">
                <a:extLst>
                  <a:ext uri="{FF2B5EF4-FFF2-40B4-BE49-F238E27FC236}">
                    <a16:creationId xmlns:a16="http://schemas.microsoft.com/office/drawing/2014/main" id="{18A4BDC9-0F49-4E46-830E-549CB9C39B53}"/>
                  </a:ext>
                </a:extLst>
              </p:cNvPr>
              <p:cNvSpPr>
                <a:spLocks/>
              </p:cNvSpPr>
              <p:nvPr userDrawn="1"/>
            </p:nvSpPr>
            <p:spPr bwMode="auto">
              <a:xfrm>
                <a:off x="1528723" y="4484096"/>
                <a:ext cx="704048" cy="410903"/>
              </a:xfrm>
              <a:custGeom>
                <a:avLst/>
                <a:gdLst>
                  <a:gd name="T0" fmla="*/ 60 w 119"/>
                  <a:gd name="T1" fmla="*/ 69 h 69"/>
                  <a:gd name="T2" fmla="*/ 60 w 119"/>
                  <a:gd name="T3" fmla="*/ 0 h 69"/>
                  <a:gd name="T4" fmla="*/ 60 w 119"/>
                  <a:gd name="T5" fmla="*/ 69 h 69"/>
                </a:gdLst>
                <a:ahLst/>
                <a:cxnLst>
                  <a:cxn ang="0">
                    <a:pos x="T0" y="T1"/>
                  </a:cxn>
                  <a:cxn ang="0">
                    <a:pos x="T2" y="T3"/>
                  </a:cxn>
                  <a:cxn ang="0">
                    <a:pos x="T4" y="T5"/>
                  </a:cxn>
                </a:cxnLst>
                <a:rect l="0" t="0" r="r" b="b"/>
                <a:pathLst>
                  <a:path w="119" h="69">
                    <a:moveTo>
                      <a:pt x="60" y="69"/>
                    </a:moveTo>
                    <a:cubicBezTo>
                      <a:pt x="0" y="69"/>
                      <a:pt x="60" y="0"/>
                      <a:pt x="60" y="0"/>
                    </a:cubicBezTo>
                    <a:cubicBezTo>
                      <a:pt x="60" y="0"/>
                      <a:pt x="119" y="69"/>
                      <a:pt x="60" y="69"/>
                    </a:cubicBezTo>
                    <a:close/>
                  </a:path>
                </a:pathLst>
              </a:custGeom>
              <a:solidFill>
                <a:srgbClr val="5FA2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2" name="Freeform 346">
                <a:extLst>
                  <a:ext uri="{FF2B5EF4-FFF2-40B4-BE49-F238E27FC236}">
                    <a16:creationId xmlns:a16="http://schemas.microsoft.com/office/drawing/2014/main" id="{55BDEA7F-5BCB-4AD9-A70A-4A1F2F06B67F}"/>
                  </a:ext>
                </a:extLst>
              </p:cNvPr>
              <p:cNvSpPr>
                <a:spLocks/>
              </p:cNvSpPr>
              <p:nvPr userDrawn="1"/>
            </p:nvSpPr>
            <p:spPr bwMode="auto">
              <a:xfrm>
                <a:off x="1528723" y="4484096"/>
                <a:ext cx="355782" cy="410903"/>
              </a:xfrm>
              <a:custGeom>
                <a:avLst/>
                <a:gdLst>
                  <a:gd name="T0" fmla="*/ 60 w 60"/>
                  <a:gd name="T1" fmla="*/ 0 h 69"/>
                  <a:gd name="T2" fmla="*/ 60 w 60"/>
                  <a:gd name="T3" fmla="*/ 69 h 69"/>
                  <a:gd name="T4" fmla="*/ 60 w 60"/>
                  <a:gd name="T5" fmla="*/ 0 h 69"/>
                </a:gdLst>
                <a:ahLst/>
                <a:cxnLst>
                  <a:cxn ang="0">
                    <a:pos x="T0" y="T1"/>
                  </a:cxn>
                  <a:cxn ang="0">
                    <a:pos x="T2" y="T3"/>
                  </a:cxn>
                  <a:cxn ang="0">
                    <a:pos x="T4" y="T5"/>
                  </a:cxn>
                </a:cxnLst>
                <a:rect l="0" t="0" r="r" b="b"/>
                <a:pathLst>
                  <a:path w="60" h="69">
                    <a:moveTo>
                      <a:pt x="60" y="0"/>
                    </a:moveTo>
                    <a:cubicBezTo>
                      <a:pt x="60" y="69"/>
                      <a:pt x="60" y="69"/>
                      <a:pt x="60" y="69"/>
                    </a:cubicBezTo>
                    <a:cubicBezTo>
                      <a:pt x="0" y="69"/>
                      <a:pt x="60" y="0"/>
                      <a:pt x="60" y="0"/>
                    </a:cubicBezTo>
                    <a:close/>
                  </a:path>
                </a:pathLst>
              </a:custGeom>
              <a:solidFill>
                <a:srgbClr val="5694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3" name="Freeform 347">
                <a:extLst>
                  <a:ext uri="{FF2B5EF4-FFF2-40B4-BE49-F238E27FC236}">
                    <a16:creationId xmlns:a16="http://schemas.microsoft.com/office/drawing/2014/main" id="{7E634E02-268A-4155-AC95-CE06B290DF54}"/>
                  </a:ext>
                </a:extLst>
              </p:cNvPr>
              <p:cNvSpPr>
                <a:spLocks/>
              </p:cNvSpPr>
              <p:nvPr userDrawn="1"/>
            </p:nvSpPr>
            <p:spPr bwMode="auto">
              <a:xfrm>
                <a:off x="1641471" y="4591834"/>
                <a:ext cx="486069" cy="283123"/>
              </a:xfrm>
              <a:custGeom>
                <a:avLst/>
                <a:gdLst>
                  <a:gd name="T0" fmla="*/ 41 w 82"/>
                  <a:gd name="T1" fmla="*/ 48 h 48"/>
                  <a:gd name="T2" fmla="*/ 41 w 82"/>
                  <a:gd name="T3" fmla="*/ 0 h 48"/>
                  <a:gd name="T4" fmla="*/ 41 w 82"/>
                  <a:gd name="T5" fmla="*/ 48 h 48"/>
                </a:gdLst>
                <a:ahLst/>
                <a:cxnLst>
                  <a:cxn ang="0">
                    <a:pos x="T0" y="T1"/>
                  </a:cxn>
                  <a:cxn ang="0">
                    <a:pos x="T2" y="T3"/>
                  </a:cxn>
                  <a:cxn ang="0">
                    <a:pos x="T4" y="T5"/>
                  </a:cxn>
                </a:cxnLst>
                <a:rect l="0" t="0" r="r" b="b"/>
                <a:pathLst>
                  <a:path w="82" h="48">
                    <a:moveTo>
                      <a:pt x="41" y="48"/>
                    </a:moveTo>
                    <a:cubicBezTo>
                      <a:pt x="0" y="48"/>
                      <a:pt x="41" y="0"/>
                      <a:pt x="41" y="0"/>
                    </a:cubicBezTo>
                    <a:cubicBezTo>
                      <a:pt x="41" y="0"/>
                      <a:pt x="82" y="48"/>
                      <a:pt x="41" y="48"/>
                    </a:cubicBezTo>
                    <a:close/>
                  </a:path>
                </a:pathLst>
              </a:custGeom>
              <a:solidFill>
                <a:srgbClr val="6CB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4" name="Rectangle 348">
                <a:extLst>
                  <a:ext uri="{FF2B5EF4-FFF2-40B4-BE49-F238E27FC236}">
                    <a16:creationId xmlns:a16="http://schemas.microsoft.com/office/drawing/2014/main" id="{D614E2C9-D870-4D58-B84F-834F9DD1C958}"/>
                  </a:ext>
                </a:extLst>
              </p:cNvPr>
              <p:cNvSpPr>
                <a:spLocks noChangeArrowheads="1"/>
              </p:cNvSpPr>
              <p:nvPr userDrawn="1"/>
            </p:nvSpPr>
            <p:spPr bwMode="auto">
              <a:xfrm>
                <a:off x="1876988" y="4704581"/>
                <a:ext cx="12529" cy="320704"/>
              </a:xfrm>
              <a:prstGeom prst="rect">
                <a:avLst/>
              </a:prstGeom>
              <a:solidFill>
                <a:srgbClr val="4D85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5" name="Freeform 349">
                <a:extLst>
                  <a:ext uri="{FF2B5EF4-FFF2-40B4-BE49-F238E27FC236}">
                    <a16:creationId xmlns:a16="http://schemas.microsoft.com/office/drawing/2014/main" id="{F332714D-D054-4D05-A20A-3757265A81CD}"/>
                  </a:ext>
                </a:extLst>
              </p:cNvPr>
              <p:cNvSpPr>
                <a:spLocks/>
              </p:cNvSpPr>
              <p:nvPr userDrawn="1"/>
            </p:nvSpPr>
            <p:spPr bwMode="auto">
              <a:xfrm>
                <a:off x="1876988" y="4714603"/>
                <a:ext cx="77671" cy="77671"/>
              </a:xfrm>
              <a:custGeom>
                <a:avLst/>
                <a:gdLst>
                  <a:gd name="T0" fmla="*/ 3 w 31"/>
                  <a:gd name="T1" fmla="*/ 31 h 31"/>
                  <a:gd name="T2" fmla="*/ 0 w 31"/>
                  <a:gd name="T3" fmla="*/ 29 h 31"/>
                  <a:gd name="T4" fmla="*/ 29 w 31"/>
                  <a:gd name="T5" fmla="*/ 0 h 31"/>
                  <a:gd name="T6" fmla="*/ 31 w 31"/>
                  <a:gd name="T7" fmla="*/ 5 h 31"/>
                  <a:gd name="T8" fmla="*/ 3 w 31"/>
                  <a:gd name="T9" fmla="*/ 31 h 31"/>
                </a:gdLst>
                <a:ahLst/>
                <a:cxnLst>
                  <a:cxn ang="0">
                    <a:pos x="T0" y="T1"/>
                  </a:cxn>
                  <a:cxn ang="0">
                    <a:pos x="T2" y="T3"/>
                  </a:cxn>
                  <a:cxn ang="0">
                    <a:pos x="T4" y="T5"/>
                  </a:cxn>
                  <a:cxn ang="0">
                    <a:pos x="T6" y="T7"/>
                  </a:cxn>
                  <a:cxn ang="0">
                    <a:pos x="T8" y="T9"/>
                  </a:cxn>
                </a:cxnLst>
                <a:rect l="0" t="0" r="r" b="b"/>
                <a:pathLst>
                  <a:path w="31" h="31">
                    <a:moveTo>
                      <a:pt x="3" y="31"/>
                    </a:moveTo>
                    <a:lnTo>
                      <a:pt x="0" y="29"/>
                    </a:lnTo>
                    <a:lnTo>
                      <a:pt x="29" y="0"/>
                    </a:lnTo>
                    <a:lnTo>
                      <a:pt x="31" y="5"/>
                    </a:lnTo>
                    <a:lnTo>
                      <a:pt x="3" y="31"/>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6" name="Freeform 350">
                <a:extLst>
                  <a:ext uri="{FF2B5EF4-FFF2-40B4-BE49-F238E27FC236}">
                    <a16:creationId xmlns:a16="http://schemas.microsoft.com/office/drawing/2014/main" id="{64DC15A6-EF2A-4EA2-B987-385B7E92C20A}"/>
                  </a:ext>
                </a:extLst>
              </p:cNvPr>
              <p:cNvSpPr>
                <a:spLocks/>
              </p:cNvSpPr>
              <p:nvPr userDrawn="1"/>
            </p:nvSpPr>
            <p:spPr bwMode="auto">
              <a:xfrm>
                <a:off x="1811845" y="4714603"/>
                <a:ext cx="77671" cy="77671"/>
              </a:xfrm>
              <a:custGeom>
                <a:avLst/>
                <a:gdLst>
                  <a:gd name="T0" fmla="*/ 31 w 31"/>
                  <a:gd name="T1" fmla="*/ 29 h 31"/>
                  <a:gd name="T2" fmla="*/ 26 w 31"/>
                  <a:gd name="T3" fmla="*/ 31 h 31"/>
                  <a:gd name="T4" fmla="*/ 0 w 31"/>
                  <a:gd name="T5" fmla="*/ 5 h 31"/>
                  <a:gd name="T6" fmla="*/ 3 w 31"/>
                  <a:gd name="T7" fmla="*/ 0 h 31"/>
                  <a:gd name="T8" fmla="*/ 31 w 31"/>
                  <a:gd name="T9" fmla="*/ 29 h 31"/>
                </a:gdLst>
                <a:ahLst/>
                <a:cxnLst>
                  <a:cxn ang="0">
                    <a:pos x="T0" y="T1"/>
                  </a:cxn>
                  <a:cxn ang="0">
                    <a:pos x="T2" y="T3"/>
                  </a:cxn>
                  <a:cxn ang="0">
                    <a:pos x="T4" y="T5"/>
                  </a:cxn>
                  <a:cxn ang="0">
                    <a:pos x="T6" y="T7"/>
                  </a:cxn>
                  <a:cxn ang="0">
                    <a:pos x="T8" y="T9"/>
                  </a:cxn>
                </a:cxnLst>
                <a:rect l="0" t="0" r="r" b="b"/>
                <a:pathLst>
                  <a:path w="31" h="31">
                    <a:moveTo>
                      <a:pt x="31" y="29"/>
                    </a:moveTo>
                    <a:lnTo>
                      <a:pt x="26" y="31"/>
                    </a:lnTo>
                    <a:lnTo>
                      <a:pt x="0" y="5"/>
                    </a:lnTo>
                    <a:lnTo>
                      <a:pt x="3" y="0"/>
                    </a:lnTo>
                    <a:lnTo>
                      <a:pt x="31" y="29"/>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7" name="Freeform 351">
                <a:extLst>
                  <a:ext uri="{FF2B5EF4-FFF2-40B4-BE49-F238E27FC236}">
                    <a16:creationId xmlns:a16="http://schemas.microsoft.com/office/drawing/2014/main" id="{4A27517E-DC1E-49A7-832E-D9332F3C3AF2}"/>
                  </a:ext>
                </a:extLst>
              </p:cNvPr>
              <p:cNvSpPr>
                <a:spLocks/>
              </p:cNvSpPr>
              <p:nvPr userDrawn="1"/>
            </p:nvSpPr>
            <p:spPr bwMode="auto">
              <a:xfrm>
                <a:off x="1876988" y="4792275"/>
                <a:ext cx="77671" cy="77671"/>
              </a:xfrm>
              <a:custGeom>
                <a:avLst/>
                <a:gdLst>
                  <a:gd name="T0" fmla="*/ 3 w 31"/>
                  <a:gd name="T1" fmla="*/ 31 h 31"/>
                  <a:gd name="T2" fmla="*/ 0 w 31"/>
                  <a:gd name="T3" fmla="*/ 26 h 31"/>
                  <a:gd name="T4" fmla="*/ 29 w 31"/>
                  <a:gd name="T5" fmla="*/ 0 h 31"/>
                  <a:gd name="T6" fmla="*/ 31 w 31"/>
                  <a:gd name="T7" fmla="*/ 3 h 31"/>
                  <a:gd name="T8" fmla="*/ 3 w 31"/>
                  <a:gd name="T9" fmla="*/ 31 h 31"/>
                </a:gdLst>
                <a:ahLst/>
                <a:cxnLst>
                  <a:cxn ang="0">
                    <a:pos x="T0" y="T1"/>
                  </a:cxn>
                  <a:cxn ang="0">
                    <a:pos x="T2" y="T3"/>
                  </a:cxn>
                  <a:cxn ang="0">
                    <a:pos x="T4" y="T5"/>
                  </a:cxn>
                  <a:cxn ang="0">
                    <a:pos x="T6" y="T7"/>
                  </a:cxn>
                  <a:cxn ang="0">
                    <a:pos x="T8" y="T9"/>
                  </a:cxn>
                </a:cxnLst>
                <a:rect l="0" t="0" r="r" b="b"/>
                <a:pathLst>
                  <a:path w="31" h="31">
                    <a:moveTo>
                      <a:pt x="3" y="31"/>
                    </a:moveTo>
                    <a:lnTo>
                      <a:pt x="0" y="26"/>
                    </a:lnTo>
                    <a:lnTo>
                      <a:pt x="29" y="0"/>
                    </a:lnTo>
                    <a:lnTo>
                      <a:pt x="31" y="3"/>
                    </a:lnTo>
                    <a:lnTo>
                      <a:pt x="3" y="31"/>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8" name="Freeform 352">
                <a:extLst>
                  <a:ext uri="{FF2B5EF4-FFF2-40B4-BE49-F238E27FC236}">
                    <a16:creationId xmlns:a16="http://schemas.microsoft.com/office/drawing/2014/main" id="{97BD7574-EB5D-4068-8105-2115DDA521D7}"/>
                  </a:ext>
                </a:extLst>
              </p:cNvPr>
              <p:cNvSpPr>
                <a:spLocks/>
              </p:cNvSpPr>
              <p:nvPr userDrawn="1"/>
            </p:nvSpPr>
            <p:spPr bwMode="auto">
              <a:xfrm>
                <a:off x="1811845" y="4792275"/>
                <a:ext cx="77671" cy="77671"/>
              </a:xfrm>
              <a:custGeom>
                <a:avLst/>
                <a:gdLst>
                  <a:gd name="T0" fmla="*/ 31 w 31"/>
                  <a:gd name="T1" fmla="*/ 26 h 31"/>
                  <a:gd name="T2" fmla="*/ 26 w 31"/>
                  <a:gd name="T3" fmla="*/ 31 h 31"/>
                  <a:gd name="T4" fmla="*/ 0 w 31"/>
                  <a:gd name="T5" fmla="*/ 3 h 31"/>
                  <a:gd name="T6" fmla="*/ 3 w 31"/>
                  <a:gd name="T7" fmla="*/ 0 h 31"/>
                  <a:gd name="T8" fmla="*/ 31 w 31"/>
                  <a:gd name="T9" fmla="*/ 26 h 31"/>
                </a:gdLst>
                <a:ahLst/>
                <a:cxnLst>
                  <a:cxn ang="0">
                    <a:pos x="T0" y="T1"/>
                  </a:cxn>
                  <a:cxn ang="0">
                    <a:pos x="T2" y="T3"/>
                  </a:cxn>
                  <a:cxn ang="0">
                    <a:pos x="T4" y="T5"/>
                  </a:cxn>
                  <a:cxn ang="0">
                    <a:pos x="T6" y="T7"/>
                  </a:cxn>
                  <a:cxn ang="0">
                    <a:pos x="T8" y="T9"/>
                  </a:cxn>
                </a:cxnLst>
                <a:rect l="0" t="0" r="r" b="b"/>
                <a:pathLst>
                  <a:path w="31" h="31">
                    <a:moveTo>
                      <a:pt x="31" y="26"/>
                    </a:moveTo>
                    <a:lnTo>
                      <a:pt x="26" y="31"/>
                    </a:lnTo>
                    <a:lnTo>
                      <a:pt x="0" y="3"/>
                    </a:lnTo>
                    <a:lnTo>
                      <a:pt x="3" y="0"/>
                    </a:lnTo>
                    <a:lnTo>
                      <a:pt x="31" y="26"/>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9" name="Freeform 353">
                <a:extLst>
                  <a:ext uri="{FF2B5EF4-FFF2-40B4-BE49-F238E27FC236}">
                    <a16:creationId xmlns:a16="http://schemas.microsoft.com/office/drawing/2014/main" id="{0A5F9D16-D476-43B0-87BB-77CF644992E0}"/>
                  </a:ext>
                </a:extLst>
              </p:cNvPr>
              <p:cNvSpPr>
                <a:spLocks/>
              </p:cNvSpPr>
              <p:nvPr userDrawn="1"/>
            </p:nvSpPr>
            <p:spPr bwMode="auto">
              <a:xfrm>
                <a:off x="1493647" y="4869945"/>
                <a:ext cx="27561" cy="142814"/>
              </a:xfrm>
              <a:custGeom>
                <a:avLst/>
                <a:gdLst>
                  <a:gd name="T0" fmla="*/ 7 w 11"/>
                  <a:gd name="T1" fmla="*/ 0 h 57"/>
                  <a:gd name="T2" fmla="*/ 0 w 11"/>
                  <a:gd name="T3" fmla="*/ 2 h 57"/>
                  <a:gd name="T4" fmla="*/ 0 w 11"/>
                  <a:gd name="T5" fmla="*/ 7 h 57"/>
                  <a:gd name="T6" fmla="*/ 0 w 11"/>
                  <a:gd name="T7" fmla="*/ 57 h 57"/>
                  <a:gd name="T8" fmla="*/ 11 w 11"/>
                  <a:gd name="T9" fmla="*/ 57 h 57"/>
                  <a:gd name="T10" fmla="*/ 11 w 11"/>
                  <a:gd name="T11" fmla="*/ 7 h 57"/>
                  <a:gd name="T12" fmla="*/ 11 w 11"/>
                  <a:gd name="T13" fmla="*/ 2 h 57"/>
                  <a:gd name="T14" fmla="*/ 7 w 11"/>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57">
                    <a:moveTo>
                      <a:pt x="7" y="0"/>
                    </a:moveTo>
                    <a:lnTo>
                      <a:pt x="0" y="2"/>
                    </a:lnTo>
                    <a:lnTo>
                      <a:pt x="0" y="7"/>
                    </a:lnTo>
                    <a:lnTo>
                      <a:pt x="0" y="57"/>
                    </a:lnTo>
                    <a:lnTo>
                      <a:pt x="11" y="57"/>
                    </a:lnTo>
                    <a:lnTo>
                      <a:pt x="11" y="7"/>
                    </a:lnTo>
                    <a:lnTo>
                      <a:pt x="11" y="2"/>
                    </a:lnTo>
                    <a:lnTo>
                      <a:pt x="7" y="0"/>
                    </a:lnTo>
                    <a:close/>
                  </a:path>
                </a:pathLst>
              </a:custGeom>
              <a:solidFill>
                <a:srgbClr val="FFF7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0" name="Freeform 354">
                <a:extLst>
                  <a:ext uri="{FF2B5EF4-FFF2-40B4-BE49-F238E27FC236}">
                    <a16:creationId xmlns:a16="http://schemas.microsoft.com/office/drawing/2014/main" id="{4D05C4DC-A02A-4E8B-BA58-8C4F73D59807}"/>
                  </a:ext>
                </a:extLst>
              </p:cNvPr>
              <p:cNvSpPr>
                <a:spLocks/>
              </p:cNvSpPr>
              <p:nvPr userDrawn="1"/>
            </p:nvSpPr>
            <p:spPr bwMode="auto">
              <a:xfrm>
                <a:off x="1576327" y="4869945"/>
                <a:ext cx="30066" cy="142814"/>
              </a:xfrm>
              <a:custGeom>
                <a:avLst/>
                <a:gdLst>
                  <a:gd name="T0" fmla="*/ 7 w 12"/>
                  <a:gd name="T1" fmla="*/ 0 h 57"/>
                  <a:gd name="T2" fmla="*/ 0 w 12"/>
                  <a:gd name="T3" fmla="*/ 2 h 57"/>
                  <a:gd name="T4" fmla="*/ 0 w 12"/>
                  <a:gd name="T5" fmla="*/ 7 h 57"/>
                  <a:gd name="T6" fmla="*/ 0 w 12"/>
                  <a:gd name="T7" fmla="*/ 57 h 57"/>
                  <a:gd name="T8" fmla="*/ 12 w 12"/>
                  <a:gd name="T9" fmla="*/ 57 h 57"/>
                  <a:gd name="T10" fmla="*/ 12 w 12"/>
                  <a:gd name="T11" fmla="*/ 7 h 57"/>
                  <a:gd name="T12" fmla="*/ 12 w 12"/>
                  <a:gd name="T13" fmla="*/ 2 h 57"/>
                  <a:gd name="T14" fmla="*/ 7 w 12"/>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7">
                    <a:moveTo>
                      <a:pt x="7" y="0"/>
                    </a:moveTo>
                    <a:lnTo>
                      <a:pt x="0" y="2"/>
                    </a:lnTo>
                    <a:lnTo>
                      <a:pt x="0" y="7"/>
                    </a:lnTo>
                    <a:lnTo>
                      <a:pt x="0" y="57"/>
                    </a:lnTo>
                    <a:lnTo>
                      <a:pt x="12" y="57"/>
                    </a:lnTo>
                    <a:lnTo>
                      <a:pt x="12" y="7"/>
                    </a:lnTo>
                    <a:lnTo>
                      <a:pt x="12" y="2"/>
                    </a:lnTo>
                    <a:lnTo>
                      <a:pt x="7" y="0"/>
                    </a:lnTo>
                    <a:close/>
                  </a:path>
                </a:pathLst>
              </a:custGeom>
              <a:solidFill>
                <a:srgbClr val="FFF7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3" name="Freeform 355">
                <a:extLst>
                  <a:ext uri="{FF2B5EF4-FFF2-40B4-BE49-F238E27FC236}">
                    <a16:creationId xmlns:a16="http://schemas.microsoft.com/office/drawing/2014/main" id="{2B1CCEFB-BA69-48C3-AFD3-35DB5F0967A6}"/>
                  </a:ext>
                </a:extLst>
              </p:cNvPr>
              <p:cNvSpPr>
                <a:spLocks/>
              </p:cNvSpPr>
              <p:nvPr userDrawn="1"/>
            </p:nvSpPr>
            <p:spPr bwMode="auto">
              <a:xfrm>
                <a:off x="1659010" y="4869945"/>
                <a:ext cx="30066" cy="142814"/>
              </a:xfrm>
              <a:custGeom>
                <a:avLst/>
                <a:gdLst>
                  <a:gd name="T0" fmla="*/ 7 w 12"/>
                  <a:gd name="T1" fmla="*/ 0 h 57"/>
                  <a:gd name="T2" fmla="*/ 0 w 12"/>
                  <a:gd name="T3" fmla="*/ 2 h 57"/>
                  <a:gd name="T4" fmla="*/ 0 w 12"/>
                  <a:gd name="T5" fmla="*/ 7 h 57"/>
                  <a:gd name="T6" fmla="*/ 0 w 12"/>
                  <a:gd name="T7" fmla="*/ 57 h 57"/>
                  <a:gd name="T8" fmla="*/ 12 w 12"/>
                  <a:gd name="T9" fmla="*/ 57 h 57"/>
                  <a:gd name="T10" fmla="*/ 12 w 12"/>
                  <a:gd name="T11" fmla="*/ 7 h 57"/>
                  <a:gd name="T12" fmla="*/ 12 w 12"/>
                  <a:gd name="T13" fmla="*/ 2 h 57"/>
                  <a:gd name="T14" fmla="*/ 7 w 12"/>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7">
                    <a:moveTo>
                      <a:pt x="7" y="0"/>
                    </a:moveTo>
                    <a:lnTo>
                      <a:pt x="0" y="2"/>
                    </a:lnTo>
                    <a:lnTo>
                      <a:pt x="0" y="7"/>
                    </a:lnTo>
                    <a:lnTo>
                      <a:pt x="0" y="57"/>
                    </a:lnTo>
                    <a:lnTo>
                      <a:pt x="12" y="57"/>
                    </a:lnTo>
                    <a:lnTo>
                      <a:pt x="12" y="7"/>
                    </a:lnTo>
                    <a:lnTo>
                      <a:pt x="12" y="2"/>
                    </a:lnTo>
                    <a:lnTo>
                      <a:pt x="7" y="0"/>
                    </a:lnTo>
                    <a:close/>
                  </a:path>
                </a:pathLst>
              </a:custGeom>
              <a:solidFill>
                <a:srgbClr val="FFF7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4" name="Freeform 356">
                <a:extLst>
                  <a:ext uri="{FF2B5EF4-FFF2-40B4-BE49-F238E27FC236}">
                    <a16:creationId xmlns:a16="http://schemas.microsoft.com/office/drawing/2014/main" id="{6773FDFF-CA6A-42C2-847E-9BE2889D2086}"/>
                  </a:ext>
                </a:extLst>
              </p:cNvPr>
              <p:cNvSpPr>
                <a:spLocks/>
              </p:cNvSpPr>
              <p:nvPr userDrawn="1"/>
            </p:nvSpPr>
            <p:spPr bwMode="auto">
              <a:xfrm>
                <a:off x="1741691" y="4869945"/>
                <a:ext cx="30066" cy="142814"/>
              </a:xfrm>
              <a:custGeom>
                <a:avLst/>
                <a:gdLst>
                  <a:gd name="T0" fmla="*/ 7 w 12"/>
                  <a:gd name="T1" fmla="*/ 0 h 57"/>
                  <a:gd name="T2" fmla="*/ 0 w 12"/>
                  <a:gd name="T3" fmla="*/ 2 h 57"/>
                  <a:gd name="T4" fmla="*/ 0 w 12"/>
                  <a:gd name="T5" fmla="*/ 7 h 57"/>
                  <a:gd name="T6" fmla="*/ 0 w 12"/>
                  <a:gd name="T7" fmla="*/ 57 h 57"/>
                  <a:gd name="T8" fmla="*/ 12 w 12"/>
                  <a:gd name="T9" fmla="*/ 57 h 57"/>
                  <a:gd name="T10" fmla="*/ 12 w 12"/>
                  <a:gd name="T11" fmla="*/ 7 h 57"/>
                  <a:gd name="T12" fmla="*/ 12 w 12"/>
                  <a:gd name="T13" fmla="*/ 2 h 57"/>
                  <a:gd name="T14" fmla="*/ 7 w 12"/>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7">
                    <a:moveTo>
                      <a:pt x="7" y="0"/>
                    </a:moveTo>
                    <a:lnTo>
                      <a:pt x="0" y="2"/>
                    </a:lnTo>
                    <a:lnTo>
                      <a:pt x="0" y="7"/>
                    </a:lnTo>
                    <a:lnTo>
                      <a:pt x="0" y="57"/>
                    </a:lnTo>
                    <a:lnTo>
                      <a:pt x="12" y="57"/>
                    </a:lnTo>
                    <a:lnTo>
                      <a:pt x="12" y="7"/>
                    </a:lnTo>
                    <a:lnTo>
                      <a:pt x="12" y="2"/>
                    </a:lnTo>
                    <a:lnTo>
                      <a:pt x="7" y="0"/>
                    </a:lnTo>
                    <a:close/>
                  </a:path>
                </a:pathLst>
              </a:custGeom>
              <a:solidFill>
                <a:srgbClr val="FFF7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5" name="Rectangle 357">
                <a:extLst>
                  <a:ext uri="{FF2B5EF4-FFF2-40B4-BE49-F238E27FC236}">
                    <a16:creationId xmlns:a16="http://schemas.microsoft.com/office/drawing/2014/main" id="{8B9A00F0-1CCB-48FC-B559-2541B2B7A6A5}"/>
                  </a:ext>
                </a:extLst>
              </p:cNvPr>
              <p:cNvSpPr>
                <a:spLocks noChangeArrowheads="1"/>
              </p:cNvSpPr>
              <p:nvPr userDrawn="1"/>
            </p:nvSpPr>
            <p:spPr bwMode="auto">
              <a:xfrm>
                <a:off x="1493647" y="4900011"/>
                <a:ext cx="278112" cy="30066"/>
              </a:xfrm>
              <a:prstGeom prst="rect">
                <a:avLst/>
              </a:prstGeom>
              <a:solidFill>
                <a:srgbClr val="FFF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6" name="Rectangle 358">
                <a:extLst>
                  <a:ext uri="{FF2B5EF4-FFF2-40B4-BE49-F238E27FC236}">
                    <a16:creationId xmlns:a16="http://schemas.microsoft.com/office/drawing/2014/main" id="{A844072F-94D8-409F-8D1B-7790BAD1E96E}"/>
                  </a:ext>
                </a:extLst>
              </p:cNvPr>
              <p:cNvSpPr>
                <a:spLocks noChangeArrowheads="1"/>
              </p:cNvSpPr>
              <p:nvPr userDrawn="1"/>
            </p:nvSpPr>
            <p:spPr bwMode="auto">
              <a:xfrm>
                <a:off x="1493647" y="4952627"/>
                <a:ext cx="278112" cy="25055"/>
              </a:xfrm>
              <a:prstGeom prst="rect">
                <a:avLst/>
              </a:prstGeom>
              <a:solidFill>
                <a:srgbClr val="FFF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7" name="Freeform 359">
                <a:extLst>
                  <a:ext uri="{FF2B5EF4-FFF2-40B4-BE49-F238E27FC236}">
                    <a16:creationId xmlns:a16="http://schemas.microsoft.com/office/drawing/2014/main" id="{E5FDC1C8-CF7B-48ED-8C6E-904A248D7F0D}"/>
                  </a:ext>
                </a:extLst>
              </p:cNvPr>
              <p:cNvSpPr>
                <a:spLocks/>
              </p:cNvSpPr>
              <p:nvPr userDrawn="1"/>
            </p:nvSpPr>
            <p:spPr bwMode="auto">
              <a:xfrm>
                <a:off x="2054880" y="4869945"/>
                <a:ext cx="30066" cy="142814"/>
              </a:xfrm>
              <a:custGeom>
                <a:avLst/>
                <a:gdLst>
                  <a:gd name="T0" fmla="*/ 7 w 12"/>
                  <a:gd name="T1" fmla="*/ 0 h 57"/>
                  <a:gd name="T2" fmla="*/ 0 w 12"/>
                  <a:gd name="T3" fmla="*/ 2 h 57"/>
                  <a:gd name="T4" fmla="*/ 0 w 12"/>
                  <a:gd name="T5" fmla="*/ 7 h 57"/>
                  <a:gd name="T6" fmla="*/ 0 w 12"/>
                  <a:gd name="T7" fmla="*/ 57 h 57"/>
                  <a:gd name="T8" fmla="*/ 12 w 12"/>
                  <a:gd name="T9" fmla="*/ 57 h 57"/>
                  <a:gd name="T10" fmla="*/ 12 w 12"/>
                  <a:gd name="T11" fmla="*/ 7 h 57"/>
                  <a:gd name="T12" fmla="*/ 12 w 12"/>
                  <a:gd name="T13" fmla="*/ 2 h 57"/>
                  <a:gd name="T14" fmla="*/ 7 w 12"/>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7">
                    <a:moveTo>
                      <a:pt x="7" y="0"/>
                    </a:moveTo>
                    <a:lnTo>
                      <a:pt x="0" y="2"/>
                    </a:lnTo>
                    <a:lnTo>
                      <a:pt x="0" y="7"/>
                    </a:lnTo>
                    <a:lnTo>
                      <a:pt x="0" y="57"/>
                    </a:lnTo>
                    <a:lnTo>
                      <a:pt x="12" y="57"/>
                    </a:lnTo>
                    <a:lnTo>
                      <a:pt x="12" y="7"/>
                    </a:lnTo>
                    <a:lnTo>
                      <a:pt x="12" y="2"/>
                    </a:lnTo>
                    <a:lnTo>
                      <a:pt x="7" y="0"/>
                    </a:lnTo>
                    <a:close/>
                  </a:path>
                </a:pathLst>
              </a:custGeom>
              <a:solidFill>
                <a:srgbClr val="FFF7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8" name="Freeform 360">
                <a:extLst>
                  <a:ext uri="{FF2B5EF4-FFF2-40B4-BE49-F238E27FC236}">
                    <a16:creationId xmlns:a16="http://schemas.microsoft.com/office/drawing/2014/main" id="{88B1F645-B7A2-4335-BA4F-7FF6A5A2E064}"/>
                  </a:ext>
                </a:extLst>
              </p:cNvPr>
              <p:cNvSpPr>
                <a:spLocks/>
              </p:cNvSpPr>
              <p:nvPr userDrawn="1"/>
            </p:nvSpPr>
            <p:spPr bwMode="auto">
              <a:xfrm>
                <a:off x="2137560" y="4869945"/>
                <a:ext cx="30066" cy="142814"/>
              </a:xfrm>
              <a:custGeom>
                <a:avLst/>
                <a:gdLst>
                  <a:gd name="T0" fmla="*/ 8 w 12"/>
                  <a:gd name="T1" fmla="*/ 0 h 57"/>
                  <a:gd name="T2" fmla="*/ 0 w 12"/>
                  <a:gd name="T3" fmla="*/ 2 h 57"/>
                  <a:gd name="T4" fmla="*/ 0 w 12"/>
                  <a:gd name="T5" fmla="*/ 7 h 57"/>
                  <a:gd name="T6" fmla="*/ 0 w 12"/>
                  <a:gd name="T7" fmla="*/ 57 h 57"/>
                  <a:gd name="T8" fmla="*/ 12 w 12"/>
                  <a:gd name="T9" fmla="*/ 57 h 57"/>
                  <a:gd name="T10" fmla="*/ 12 w 12"/>
                  <a:gd name="T11" fmla="*/ 7 h 57"/>
                  <a:gd name="T12" fmla="*/ 12 w 12"/>
                  <a:gd name="T13" fmla="*/ 2 h 57"/>
                  <a:gd name="T14" fmla="*/ 8 w 12"/>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7">
                    <a:moveTo>
                      <a:pt x="8" y="0"/>
                    </a:moveTo>
                    <a:lnTo>
                      <a:pt x="0" y="2"/>
                    </a:lnTo>
                    <a:lnTo>
                      <a:pt x="0" y="7"/>
                    </a:lnTo>
                    <a:lnTo>
                      <a:pt x="0" y="57"/>
                    </a:lnTo>
                    <a:lnTo>
                      <a:pt x="12" y="57"/>
                    </a:lnTo>
                    <a:lnTo>
                      <a:pt x="12" y="7"/>
                    </a:lnTo>
                    <a:lnTo>
                      <a:pt x="12" y="2"/>
                    </a:lnTo>
                    <a:lnTo>
                      <a:pt x="8" y="0"/>
                    </a:lnTo>
                    <a:close/>
                  </a:path>
                </a:pathLst>
              </a:custGeom>
              <a:solidFill>
                <a:srgbClr val="FFF7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9" name="Freeform 361">
                <a:extLst>
                  <a:ext uri="{FF2B5EF4-FFF2-40B4-BE49-F238E27FC236}">
                    <a16:creationId xmlns:a16="http://schemas.microsoft.com/office/drawing/2014/main" id="{02B6DBC8-FFA4-4608-AFDE-7B61C20509CD}"/>
                  </a:ext>
                </a:extLst>
              </p:cNvPr>
              <p:cNvSpPr>
                <a:spLocks/>
              </p:cNvSpPr>
              <p:nvPr userDrawn="1"/>
            </p:nvSpPr>
            <p:spPr bwMode="auto">
              <a:xfrm>
                <a:off x="2222748" y="4869945"/>
                <a:ext cx="27561" cy="142814"/>
              </a:xfrm>
              <a:custGeom>
                <a:avLst/>
                <a:gdLst>
                  <a:gd name="T0" fmla="*/ 7 w 11"/>
                  <a:gd name="T1" fmla="*/ 0 h 57"/>
                  <a:gd name="T2" fmla="*/ 0 w 11"/>
                  <a:gd name="T3" fmla="*/ 2 h 57"/>
                  <a:gd name="T4" fmla="*/ 0 w 11"/>
                  <a:gd name="T5" fmla="*/ 7 h 57"/>
                  <a:gd name="T6" fmla="*/ 0 w 11"/>
                  <a:gd name="T7" fmla="*/ 57 h 57"/>
                  <a:gd name="T8" fmla="*/ 11 w 11"/>
                  <a:gd name="T9" fmla="*/ 57 h 57"/>
                  <a:gd name="T10" fmla="*/ 11 w 11"/>
                  <a:gd name="T11" fmla="*/ 7 h 57"/>
                  <a:gd name="T12" fmla="*/ 11 w 11"/>
                  <a:gd name="T13" fmla="*/ 2 h 57"/>
                  <a:gd name="T14" fmla="*/ 7 w 11"/>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57">
                    <a:moveTo>
                      <a:pt x="7" y="0"/>
                    </a:moveTo>
                    <a:lnTo>
                      <a:pt x="0" y="2"/>
                    </a:lnTo>
                    <a:lnTo>
                      <a:pt x="0" y="7"/>
                    </a:lnTo>
                    <a:lnTo>
                      <a:pt x="0" y="57"/>
                    </a:lnTo>
                    <a:lnTo>
                      <a:pt x="11" y="57"/>
                    </a:lnTo>
                    <a:lnTo>
                      <a:pt x="11" y="7"/>
                    </a:lnTo>
                    <a:lnTo>
                      <a:pt x="11" y="2"/>
                    </a:lnTo>
                    <a:lnTo>
                      <a:pt x="7" y="0"/>
                    </a:lnTo>
                    <a:close/>
                  </a:path>
                </a:pathLst>
              </a:custGeom>
              <a:solidFill>
                <a:srgbClr val="FFF7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0" name="Freeform 362">
                <a:extLst>
                  <a:ext uri="{FF2B5EF4-FFF2-40B4-BE49-F238E27FC236}">
                    <a16:creationId xmlns:a16="http://schemas.microsoft.com/office/drawing/2014/main" id="{4689517C-2861-406D-B3BD-C6AC29B25309}"/>
                  </a:ext>
                </a:extLst>
              </p:cNvPr>
              <p:cNvSpPr>
                <a:spLocks/>
              </p:cNvSpPr>
              <p:nvPr userDrawn="1"/>
            </p:nvSpPr>
            <p:spPr bwMode="auto">
              <a:xfrm>
                <a:off x="2305430" y="4869945"/>
                <a:ext cx="27561" cy="142814"/>
              </a:xfrm>
              <a:custGeom>
                <a:avLst/>
                <a:gdLst>
                  <a:gd name="T0" fmla="*/ 7 w 11"/>
                  <a:gd name="T1" fmla="*/ 0 h 57"/>
                  <a:gd name="T2" fmla="*/ 0 w 11"/>
                  <a:gd name="T3" fmla="*/ 2 h 57"/>
                  <a:gd name="T4" fmla="*/ 0 w 11"/>
                  <a:gd name="T5" fmla="*/ 7 h 57"/>
                  <a:gd name="T6" fmla="*/ 0 w 11"/>
                  <a:gd name="T7" fmla="*/ 57 h 57"/>
                  <a:gd name="T8" fmla="*/ 11 w 11"/>
                  <a:gd name="T9" fmla="*/ 57 h 57"/>
                  <a:gd name="T10" fmla="*/ 11 w 11"/>
                  <a:gd name="T11" fmla="*/ 7 h 57"/>
                  <a:gd name="T12" fmla="*/ 11 w 11"/>
                  <a:gd name="T13" fmla="*/ 2 h 57"/>
                  <a:gd name="T14" fmla="*/ 7 w 11"/>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57">
                    <a:moveTo>
                      <a:pt x="7" y="0"/>
                    </a:moveTo>
                    <a:lnTo>
                      <a:pt x="0" y="2"/>
                    </a:lnTo>
                    <a:lnTo>
                      <a:pt x="0" y="7"/>
                    </a:lnTo>
                    <a:lnTo>
                      <a:pt x="0" y="57"/>
                    </a:lnTo>
                    <a:lnTo>
                      <a:pt x="11" y="57"/>
                    </a:lnTo>
                    <a:lnTo>
                      <a:pt x="11" y="7"/>
                    </a:lnTo>
                    <a:lnTo>
                      <a:pt x="11" y="2"/>
                    </a:lnTo>
                    <a:lnTo>
                      <a:pt x="7" y="0"/>
                    </a:lnTo>
                    <a:close/>
                  </a:path>
                </a:pathLst>
              </a:custGeom>
              <a:solidFill>
                <a:srgbClr val="FFF7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1" name="Rectangle 363">
                <a:extLst>
                  <a:ext uri="{FF2B5EF4-FFF2-40B4-BE49-F238E27FC236}">
                    <a16:creationId xmlns:a16="http://schemas.microsoft.com/office/drawing/2014/main" id="{9F14A6D2-CE30-4739-8E58-C9A3395ADA47}"/>
                  </a:ext>
                </a:extLst>
              </p:cNvPr>
              <p:cNvSpPr>
                <a:spLocks noChangeArrowheads="1"/>
              </p:cNvSpPr>
              <p:nvPr userDrawn="1"/>
            </p:nvSpPr>
            <p:spPr bwMode="auto">
              <a:xfrm>
                <a:off x="2054880" y="4900011"/>
                <a:ext cx="278112" cy="30066"/>
              </a:xfrm>
              <a:prstGeom prst="rect">
                <a:avLst/>
              </a:prstGeom>
              <a:solidFill>
                <a:srgbClr val="FFF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2" name="Rectangle 364">
                <a:extLst>
                  <a:ext uri="{FF2B5EF4-FFF2-40B4-BE49-F238E27FC236}">
                    <a16:creationId xmlns:a16="http://schemas.microsoft.com/office/drawing/2014/main" id="{DF31FBB7-41AA-4BE9-B7C2-93C1BB3D60B6}"/>
                  </a:ext>
                </a:extLst>
              </p:cNvPr>
              <p:cNvSpPr>
                <a:spLocks noChangeArrowheads="1"/>
              </p:cNvSpPr>
              <p:nvPr userDrawn="1"/>
            </p:nvSpPr>
            <p:spPr bwMode="auto">
              <a:xfrm>
                <a:off x="2054880" y="4952627"/>
                <a:ext cx="278112" cy="25055"/>
              </a:xfrm>
              <a:prstGeom prst="rect">
                <a:avLst/>
              </a:prstGeom>
              <a:solidFill>
                <a:srgbClr val="FFF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3" name="Freeform 365">
                <a:extLst>
                  <a:ext uri="{FF2B5EF4-FFF2-40B4-BE49-F238E27FC236}">
                    <a16:creationId xmlns:a16="http://schemas.microsoft.com/office/drawing/2014/main" id="{4BEDE3D6-6551-46E9-83D7-033C4E8672CC}"/>
                  </a:ext>
                </a:extLst>
              </p:cNvPr>
              <p:cNvSpPr>
                <a:spLocks/>
              </p:cNvSpPr>
              <p:nvPr userDrawn="1"/>
            </p:nvSpPr>
            <p:spPr bwMode="auto">
              <a:xfrm>
                <a:off x="1130348" y="3063476"/>
                <a:ext cx="368310" cy="228002"/>
              </a:xfrm>
              <a:custGeom>
                <a:avLst/>
                <a:gdLst>
                  <a:gd name="T0" fmla="*/ 52 w 62"/>
                  <a:gd name="T1" fmla="*/ 17 h 38"/>
                  <a:gd name="T2" fmla="*/ 47 w 62"/>
                  <a:gd name="T3" fmla="*/ 17 h 38"/>
                  <a:gd name="T4" fmla="*/ 47 w 62"/>
                  <a:gd name="T5" fmla="*/ 16 h 38"/>
                  <a:gd name="T6" fmla="*/ 31 w 62"/>
                  <a:gd name="T7" fmla="*/ 0 h 38"/>
                  <a:gd name="T8" fmla="*/ 15 w 62"/>
                  <a:gd name="T9" fmla="*/ 16 h 38"/>
                  <a:gd name="T10" fmla="*/ 16 w 62"/>
                  <a:gd name="T11" fmla="*/ 17 h 38"/>
                  <a:gd name="T12" fmla="*/ 10 w 62"/>
                  <a:gd name="T13" fmla="*/ 17 h 38"/>
                  <a:gd name="T14" fmla="*/ 0 w 62"/>
                  <a:gd name="T15" fmla="*/ 28 h 38"/>
                  <a:gd name="T16" fmla="*/ 10 w 62"/>
                  <a:gd name="T17" fmla="*/ 38 h 38"/>
                  <a:gd name="T18" fmla="*/ 52 w 62"/>
                  <a:gd name="T19" fmla="*/ 38 h 38"/>
                  <a:gd name="T20" fmla="*/ 62 w 62"/>
                  <a:gd name="T21" fmla="*/ 28 h 38"/>
                  <a:gd name="T22" fmla="*/ 52 w 62"/>
                  <a:gd name="T23" fmla="*/ 1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38">
                    <a:moveTo>
                      <a:pt x="52" y="17"/>
                    </a:moveTo>
                    <a:cubicBezTo>
                      <a:pt x="47" y="17"/>
                      <a:pt x="47" y="17"/>
                      <a:pt x="47" y="17"/>
                    </a:cubicBezTo>
                    <a:cubicBezTo>
                      <a:pt x="47" y="17"/>
                      <a:pt x="47" y="16"/>
                      <a:pt x="47" y="16"/>
                    </a:cubicBezTo>
                    <a:cubicBezTo>
                      <a:pt x="47" y="7"/>
                      <a:pt x="40" y="0"/>
                      <a:pt x="31" y="0"/>
                    </a:cubicBezTo>
                    <a:cubicBezTo>
                      <a:pt x="23" y="0"/>
                      <a:pt x="15" y="7"/>
                      <a:pt x="15" y="16"/>
                    </a:cubicBezTo>
                    <a:cubicBezTo>
                      <a:pt x="15" y="16"/>
                      <a:pt x="16" y="17"/>
                      <a:pt x="16" y="17"/>
                    </a:cubicBezTo>
                    <a:cubicBezTo>
                      <a:pt x="10" y="17"/>
                      <a:pt x="10" y="17"/>
                      <a:pt x="10" y="17"/>
                    </a:cubicBezTo>
                    <a:cubicBezTo>
                      <a:pt x="5" y="17"/>
                      <a:pt x="0" y="22"/>
                      <a:pt x="0" y="28"/>
                    </a:cubicBezTo>
                    <a:cubicBezTo>
                      <a:pt x="0" y="33"/>
                      <a:pt x="5" y="38"/>
                      <a:pt x="10" y="38"/>
                    </a:cubicBezTo>
                    <a:cubicBezTo>
                      <a:pt x="52" y="38"/>
                      <a:pt x="52" y="38"/>
                      <a:pt x="52" y="38"/>
                    </a:cubicBezTo>
                    <a:cubicBezTo>
                      <a:pt x="58" y="38"/>
                      <a:pt x="62" y="33"/>
                      <a:pt x="62" y="28"/>
                    </a:cubicBezTo>
                    <a:cubicBezTo>
                      <a:pt x="62" y="22"/>
                      <a:pt x="58" y="17"/>
                      <a:pt x="52"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4" name="Freeform 366">
                <a:extLst>
                  <a:ext uri="{FF2B5EF4-FFF2-40B4-BE49-F238E27FC236}">
                    <a16:creationId xmlns:a16="http://schemas.microsoft.com/office/drawing/2014/main" id="{B2D54E91-DB7B-4D26-A534-5DB95E17F9DB}"/>
                  </a:ext>
                </a:extLst>
              </p:cNvPr>
              <p:cNvSpPr>
                <a:spLocks/>
              </p:cNvSpPr>
              <p:nvPr userDrawn="1"/>
            </p:nvSpPr>
            <p:spPr bwMode="auto">
              <a:xfrm>
                <a:off x="2127538" y="3136134"/>
                <a:ext cx="365804" cy="225495"/>
              </a:xfrm>
              <a:custGeom>
                <a:avLst/>
                <a:gdLst>
                  <a:gd name="T0" fmla="*/ 52 w 62"/>
                  <a:gd name="T1" fmla="*/ 17 h 38"/>
                  <a:gd name="T2" fmla="*/ 47 w 62"/>
                  <a:gd name="T3" fmla="*/ 17 h 38"/>
                  <a:gd name="T4" fmla="*/ 47 w 62"/>
                  <a:gd name="T5" fmla="*/ 15 h 38"/>
                  <a:gd name="T6" fmla="*/ 31 w 62"/>
                  <a:gd name="T7" fmla="*/ 0 h 38"/>
                  <a:gd name="T8" fmla="*/ 15 w 62"/>
                  <a:gd name="T9" fmla="*/ 15 h 38"/>
                  <a:gd name="T10" fmla="*/ 15 w 62"/>
                  <a:gd name="T11" fmla="*/ 17 h 38"/>
                  <a:gd name="T12" fmla="*/ 10 w 62"/>
                  <a:gd name="T13" fmla="*/ 17 h 38"/>
                  <a:gd name="T14" fmla="*/ 0 w 62"/>
                  <a:gd name="T15" fmla="*/ 27 h 38"/>
                  <a:gd name="T16" fmla="*/ 10 w 62"/>
                  <a:gd name="T17" fmla="*/ 38 h 38"/>
                  <a:gd name="T18" fmla="*/ 52 w 62"/>
                  <a:gd name="T19" fmla="*/ 38 h 38"/>
                  <a:gd name="T20" fmla="*/ 62 w 62"/>
                  <a:gd name="T21" fmla="*/ 27 h 38"/>
                  <a:gd name="T22" fmla="*/ 52 w 62"/>
                  <a:gd name="T23" fmla="*/ 1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38">
                    <a:moveTo>
                      <a:pt x="52" y="17"/>
                    </a:moveTo>
                    <a:cubicBezTo>
                      <a:pt x="47" y="17"/>
                      <a:pt x="47" y="17"/>
                      <a:pt x="47" y="17"/>
                    </a:cubicBezTo>
                    <a:cubicBezTo>
                      <a:pt x="47" y="16"/>
                      <a:pt x="47" y="16"/>
                      <a:pt x="47" y="15"/>
                    </a:cubicBezTo>
                    <a:cubicBezTo>
                      <a:pt x="47" y="7"/>
                      <a:pt x="40" y="0"/>
                      <a:pt x="31" y="0"/>
                    </a:cubicBezTo>
                    <a:cubicBezTo>
                      <a:pt x="22" y="0"/>
                      <a:pt x="15" y="7"/>
                      <a:pt x="15" y="15"/>
                    </a:cubicBezTo>
                    <a:cubicBezTo>
                      <a:pt x="15" y="16"/>
                      <a:pt x="15" y="16"/>
                      <a:pt x="15" y="17"/>
                    </a:cubicBezTo>
                    <a:cubicBezTo>
                      <a:pt x="10" y="17"/>
                      <a:pt x="10" y="17"/>
                      <a:pt x="10" y="17"/>
                    </a:cubicBezTo>
                    <a:cubicBezTo>
                      <a:pt x="4" y="17"/>
                      <a:pt x="0" y="22"/>
                      <a:pt x="0" y="27"/>
                    </a:cubicBezTo>
                    <a:cubicBezTo>
                      <a:pt x="0" y="33"/>
                      <a:pt x="4" y="38"/>
                      <a:pt x="10" y="38"/>
                    </a:cubicBezTo>
                    <a:cubicBezTo>
                      <a:pt x="52" y="38"/>
                      <a:pt x="52" y="38"/>
                      <a:pt x="52" y="38"/>
                    </a:cubicBezTo>
                    <a:cubicBezTo>
                      <a:pt x="58" y="38"/>
                      <a:pt x="62" y="33"/>
                      <a:pt x="62" y="27"/>
                    </a:cubicBezTo>
                    <a:cubicBezTo>
                      <a:pt x="62" y="22"/>
                      <a:pt x="58" y="17"/>
                      <a:pt x="52"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5" name="Freeform 367">
                <a:extLst>
                  <a:ext uri="{FF2B5EF4-FFF2-40B4-BE49-F238E27FC236}">
                    <a16:creationId xmlns:a16="http://schemas.microsoft.com/office/drawing/2014/main" id="{B6194E4D-F537-423B-A4CF-F76DDBBA4F9A}"/>
                  </a:ext>
                </a:extLst>
              </p:cNvPr>
              <p:cNvSpPr>
                <a:spLocks/>
              </p:cNvSpPr>
              <p:nvPr userDrawn="1"/>
            </p:nvSpPr>
            <p:spPr bwMode="auto">
              <a:xfrm>
                <a:off x="4011680" y="3604665"/>
                <a:ext cx="373321" cy="225495"/>
              </a:xfrm>
              <a:custGeom>
                <a:avLst/>
                <a:gdLst>
                  <a:gd name="T0" fmla="*/ 52 w 63"/>
                  <a:gd name="T1" fmla="*/ 18 h 38"/>
                  <a:gd name="T2" fmla="*/ 47 w 63"/>
                  <a:gd name="T3" fmla="*/ 18 h 38"/>
                  <a:gd name="T4" fmla="*/ 47 w 63"/>
                  <a:gd name="T5" fmla="*/ 16 h 38"/>
                  <a:gd name="T6" fmla="*/ 31 w 63"/>
                  <a:gd name="T7" fmla="*/ 0 h 38"/>
                  <a:gd name="T8" fmla="*/ 16 w 63"/>
                  <a:gd name="T9" fmla="*/ 16 h 38"/>
                  <a:gd name="T10" fmla="*/ 16 w 63"/>
                  <a:gd name="T11" fmla="*/ 18 h 38"/>
                  <a:gd name="T12" fmla="*/ 10 w 63"/>
                  <a:gd name="T13" fmla="*/ 18 h 38"/>
                  <a:gd name="T14" fmla="*/ 0 w 63"/>
                  <a:gd name="T15" fmla="*/ 28 h 38"/>
                  <a:gd name="T16" fmla="*/ 10 w 63"/>
                  <a:gd name="T17" fmla="*/ 38 h 38"/>
                  <a:gd name="T18" fmla="*/ 52 w 63"/>
                  <a:gd name="T19" fmla="*/ 38 h 38"/>
                  <a:gd name="T20" fmla="*/ 63 w 63"/>
                  <a:gd name="T21" fmla="*/ 28 h 38"/>
                  <a:gd name="T22" fmla="*/ 52 w 63"/>
                  <a:gd name="T2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38">
                    <a:moveTo>
                      <a:pt x="52" y="18"/>
                    </a:moveTo>
                    <a:cubicBezTo>
                      <a:pt x="47" y="18"/>
                      <a:pt x="47" y="18"/>
                      <a:pt x="47" y="18"/>
                    </a:cubicBezTo>
                    <a:cubicBezTo>
                      <a:pt x="47" y="17"/>
                      <a:pt x="47" y="17"/>
                      <a:pt x="47" y="16"/>
                    </a:cubicBezTo>
                    <a:cubicBezTo>
                      <a:pt x="47" y="7"/>
                      <a:pt x="40" y="0"/>
                      <a:pt x="31" y="0"/>
                    </a:cubicBezTo>
                    <a:cubicBezTo>
                      <a:pt x="23" y="0"/>
                      <a:pt x="16" y="7"/>
                      <a:pt x="16" y="16"/>
                    </a:cubicBezTo>
                    <a:cubicBezTo>
                      <a:pt x="16" y="17"/>
                      <a:pt x="16" y="17"/>
                      <a:pt x="16" y="18"/>
                    </a:cubicBezTo>
                    <a:cubicBezTo>
                      <a:pt x="10" y="18"/>
                      <a:pt x="10" y="18"/>
                      <a:pt x="10" y="18"/>
                    </a:cubicBezTo>
                    <a:cubicBezTo>
                      <a:pt x="5" y="18"/>
                      <a:pt x="0" y="22"/>
                      <a:pt x="0" y="28"/>
                    </a:cubicBezTo>
                    <a:cubicBezTo>
                      <a:pt x="0" y="34"/>
                      <a:pt x="5" y="38"/>
                      <a:pt x="10" y="38"/>
                    </a:cubicBezTo>
                    <a:cubicBezTo>
                      <a:pt x="52" y="38"/>
                      <a:pt x="52" y="38"/>
                      <a:pt x="52" y="38"/>
                    </a:cubicBezTo>
                    <a:cubicBezTo>
                      <a:pt x="58" y="38"/>
                      <a:pt x="63" y="34"/>
                      <a:pt x="63" y="28"/>
                    </a:cubicBezTo>
                    <a:cubicBezTo>
                      <a:pt x="63" y="22"/>
                      <a:pt x="58" y="18"/>
                      <a:pt x="5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6" name="Freeform 368">
                <a:extLst>
                  <a:ext uri="{FF2B5EF4-FFF2-40B4-BE49-F238E27FC236}">
                    <a16:creationId xmlns:a16="http://schemas.microsoft.com/office/drawing/2014/main" id="{7C3289E1-97B4-4068-A9F2-C430EC0FE2F7}"/>
                  </a:ext>
                </a:extLst>
              </p:cNvPr>
              <p:cNvSpPr>
                <a:spLocks/>
              </p:cNvSpPr>
              <p:nvPr userDrawn="1"/>
            </p:nvSpPr>
            <p:spPr bwMode="auto">
              <a:xfrm>
                <a:off x="5795599" y="2725231"/>
                <a:ext cx="365804" cy="225495"/>
              </a:xfrm>
              <a:custGeom>
                <a:avLst/>
                <a:gdLst>
                  <a:gd name="T0" fmla="*/ 52 w 62"/>
                  <a:gd name="T1" fmla="*/ 18 h 38"/>
                  <a:gd name="T2" fmla="*/ 47 w 62"/>
                  <a:gd name="T3" fmla="*/ 18 h 38"/>
                  <a:gd name="T4" fmla="*/ 47 w 62"/>
                  <a:gd name="T5" fmla="*/ 16 h 38"/>
                  <a:gd name="T6" fmla="*/ 31 w 62"/>
                  <a:gd name="T7" fmla="*/ 0 h 38"/>
                  <a:gd name="T8" fmla="*/ 15 w 62"/>
                  <a:gd name="T9" fmla="*/ 16 h 38"/>
                  <a:gd name="T10" fmla="*/ 15 w 62"/>
                  <a:gd name="T11" fmla="*/ 18 h 38"/>
                  <a:gd name="T12" fmla="*/ 10 w 62"/>
                  <a:gd name="T13" fmla="*/ 18 h 38"/>
                  <a:gd name="T14" fmla="*/ 0 w 62"/>
                  <a:gd name="T15" fmla="*/ 28 h 38"/>
                  <a:gd name="T16" fmla="*/ 10 w 62"/>
                  <a:gd name="T17" fmla="*/ 38 h 38"/>
                  <a:gd name="T18" fmla="*/ 52 w 62"/>
                  <a:gd name="T19" fmla="*/ 38 h 38"/>
                  <a:gd name="T20" fmla="*/ 62 w 62"/>
                  <a:gd name="T21" fmla="*/ 28 h 38"/>
                  <a:gd name="T22" fmla="*/ 52 w 62"/>
                  <a:gd name="T2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38">
                    <a:moveTo>
                      <a:pt x="52" y="18"/>
                    </a:moveTo>
                    <a:cubicBezTo>
                      <a:pt x="47" y="18"/>
                      <a:pt x="47" y="18"/>
                      <a:pt x="47" y="18"/>
                    </a:cubicBezTo>
                    <a:cubicBezTo>
                      <a:pt x="47" y="17"/>
                      <a:pt x="47" y="17"/>
                      <a:pt x="47" y="16"/>
                    </a:cubicBezTo>
                    <a:cubicBezTo>
                      <a:pt x="47" y="7"/>
                      <a:pt x="40" y="0"/>
                      <a:pt x="31" y="0"/>
                    </a:cubicBezTo>
                    <a:cubicBezTo>
                      <a:pt x="22" y="0"/>
                      <a:pt x="15" y="7"/>
                      <a:pt x="15" y="16"/>
                    </a:cubicBezTo>
                    <a:cubicBezTo>
                      <a:pt x="15" y="17"/>
                      <a:pt x="15" y="17"/>
                      <a:pt x="15" y="18"/>
                    </a:cubicBezTo>
                    <a:cubicBezTo>
                      <a:pt x="10" y="18"/>
                      <a:pt x="10" y="18"/>
                      <a:pt x="10" y="18"/>
                    </a:cubicBezTo>
                    <a:cubicBezTo>
                      <a:pt x="4" y="18"/>
                      <a:pt x="0" y="22"/>
                      <a:pt x="0" y="28"/>
                    </a:cubicBezTo>
                    <a:cubicBezTo>
                      <a:pt x="0" y="34"/>
                      <a:pt x="4" y="38"/>
                      <a:pt x="10" y="38"/>
                    </a:cubicBezTo>
                    <a:cubicBezTo>
                      <a:pt x="52" y="38"/>
                      <a:pt x="52" y="38"/>
                      <a:pt x="52" y="38"/>
                    </a:cubicBezTo>
                    <a:cubicBezTo>
                      <a:pt x="58" y="38"/>
                      <a:pt x="62" y="34"/>
                      <a:pt x="62" y="28"/>
                    </a:cubicBezTo>
                    <a:cubicBezTo>
                      <a:pt x="62" y="22"/>
                      <a:pt x="58" y="18"/>
                      <a:pt x="5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7" name="Freeform 369">
                <a:extLst>
                  <a:ext uri="{FF2B5EF4-FFF2-40B4-BE49-F238E27FC236}">
                    <a16:creationId xmlns:a16="http://schemas.microsoft.com/office/drawing/2014/main" id="{288BE2F4-48BE-4B92-8407-59EA3F09395A}"/>
                  </a:ext>
                </a:extLst>
              </p:cNvPr>
              <p:cNvSpPr>
                <a:spLocks/>
              </p:cNvSpPr>
              <p:nvPr userDrawn="1"/>
            </p:nvSpPr>
            <p:spPr bwMode="auto">
              <a:xfrm>
                <a:off x="6126327" y="3136134"/>
                <a:ext cx="373321" cy="225495"/>
              </a:xfrm>
              <a:custGeom>
                <a:avLst/>
                <a:gdLst>
                  <a:gd name="T0" fmla="*/ 52 w 63"/>
                  <a:gd name="T1" fmla="*/ 17 h 38"/>
                  <a:gd name="T2" fmla="*/ 47 w 63"/>
                  <a:gd name="T3" fmla="*/ 17 h 38"/>
                  <a:gd name="T4" fmla="*/ 47 w 63"/>
                  <a:gd name="T5" fmla="*/ 15 h 38"/>
                  <a:gd name="T6" fmla="*/ 31 w 63"/>
                  <a:gd name="T7" fmla="*/ 0 h 38"/>
                  <a:gd name="T8" fmla="*/ 16 w 63"/>
                  <a:gd name="T9" fmla="*/ 15 h 38"/>
                  <a:gd name="T10" fmla="*/ 16 w 63"/>
                  <a:gd name="T11" fmla="*/ 17 h 38"/>
                  <a:gd name="T12" fmla="*/ 10 w 63"/>
                  <a:gd name="T13" fmla="*/ 17 h 38"/>
                  <a:gd name="T14" fmla="*/ 0 w 63"/>
                  <a:gd name="T15" fmla="*/ 27 h 38"/>
                  <a:gd name="T16" fmla="*/ 0 w 63"/>
                  <a:gd name="T17" fmla="*/ 27 h 38"/>
                  <a:gd name="T18" fmla="*/ 10 w 63"/>
                  <a:gd name="T19" fmla="*/ 38 h 38"/>
                  <a:gd name="T20" fmla="*/ 52 w 63"/>
                  <a:gd name="T21" fmla="*/ 38 h 38"/>
                  <a:gd name="T22" fmla="*/ 63 w 63"/>
                  <a:gd name="T23" fmla="*/ 27 h 38"/>
                  <a:gd name="T24" fmla="*/ 63 w 63"/>
                  <a:gd name="T25" fmla="*/ 27 h 38"/>
                  <a:gd name="T26" fmla="*/ 52 w 63"/>
                  <a:gd name="T27" fmla="*/ 1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38">
                    <a:moveTo>
                      <a:pt x="52" y="17"/>
                    </a:moveTo>
                    <a:cubicBezTo>
                      <a:pt x="47" y="17"/>
                      <a:pt x="47" y="17"/>
                      <a:pt x="47" y="17"/>
                    </a:cubicBezTo>
                    <a:cubicBezTo>
                      <a:pt x="47" y="16"/>
                      <a:pt x="47" y="16"/>
                      <a:pt x="47" y="15"/>
                    </a:cubicBezTo>
                    <a:cubicBezTo>
                      <a:pt x="47" y="7"/>
                      <a:pt x="40" y="0"/>
                      <a:pt x="31" y="0"/>
                    </a:cubicBezTo>
                    <a:cubicBezTo>
                      <a:pt x="23" y="0"/>
                      <a:pt x="16" y="7"/>
                      <a:pt x="16" y="15"/>
                    </a:cubicBezTo>
                    <a:cubicBezTo>
                      <a:pt x="16" y="16"/>
                      <a:pt x="16" y="16"/>
                      <a:pt x="16" y="17"/>
                    </a:cubicBezTo>
                    <a:cubicBezTo>
                      <a:pt x="10" y="17"/>
                      <a:pt x="10" y="17"/>
                      <a:pt x="10" y="17"/>
                    </a:cubicBezTo>
                    <a:cubicBezTo>
                      <a:pt x="5" y="17"/>
                      <a:pt x="0" y="22"/>
                      <a:pt x="0" y="27"/>
                    </a:cubicBezTo>
                    <a:cubicBezTo>
                      <a:pt x="0" y="27"/>
                      <a:pt x="0" y="27"/>
                      <a:pt x="0" y="27"/>
                    </a:cubicBezTo>
                    <a:cubicBezTo>
                      <a:pt x="0" y="33"/>
                      <a:pt x="5" y="38"/>
                      <a:pt x="10" y="38"/>
                    </a:cubicBezTo>
                    <a:cubicBezTo>
                      <a:pt x="52" y="38"/>
                      <a:pt x="52" y="38"/>
                      <a:pt x="52" y="38"/>
                    </a:cubicBezTo>
                    <a:cubicBezTo>
                      <a:pt x="58" y="38"/>
                      <a:pt x="63" y="33"/>
                      <a:pt x="63" y="27"/>
                    </a:cubicBezTo>
                    <a:cubicBezTo>
                      <a:pt x="63" y="27"/>
                      <a:pt x="63" y="27"/>
                      <a:pt x="63" y="27"/>
                    </a:cubicBezTo>
                    <a:cubicBezTo>
                      <a:pt x="63" y="22"/>
                      <a:pt x="58" y="17"/>
                      <a:pt x="52"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8" name="Freeform 370">
                <a:extLst>
                  <a:ext uri="{FF2B5EF4-FFF2-40B4-BE49-F238E27FC236}">
                    <a16:creationId xmlns:a16="http://schemas.microsoft.com/office/drawing/2014/main" id="{36963FD6-EC6F-487D-B8A1-42CA2B3678AE}"/>
                  </a:ext>
                </a:extLst>
              </p:cNvPr>
              <p:cNvSpPr>
                <a:spLocks/>
              </p:cNvSpPr>
              <p:nvPr userDrawn="1"/>
            </p:nvSpPr>
            <p:spPr bwMode="auto">
              <a:xfrm>
                <a:off x="4064295" y="3045936"/>
                <a:ext cx="563740" cy="333233"/>
              </a:xfrm>
              <a:custGeom>
                <a:avLst/>
                <a:gdLst>
                  <a:gd name="T0" fmla="*/ 86 w 95"/>
                  <a:gd name="T1" fmla="*/ 27 h 56"/>
                  <a:gd name="T2" fmla="*/ 86 w 95"/>
                  <a:gd name="T3" fmla="*/ 25 h 56"/>
                  <a:gd name="T4" fmla="*/ 61 w 95"/>
                  <a:gd name="T5" fmla="*/ 0 h 56"/>
                  <a:gd name="T6" fmla="*/ 39 w 95"/>
                  <a:gd name="T7" fmla="*/ 13 h 56"/>
                  <a:gd name="T8" fmla="*/ 36 w 95"/>
                  <a:gd name="T9" fmla="*/ 13 h 56"/>
                  <a:gd name="T10" fmla="*/ 20 w 95"/>
                  <a:gd name="T11" fmla="*/ 26 h 56"/>
                  <a:gd name="T12" fmla="*/ 15 w 95"/>
                  <a:gd name="T13" fmla="*/ 26 h 56"/>
                  <a:gd name="T14" fmla="*/ 0 w 95"/>
                  <a:gd name="T15" fmla="*/ 41 h 56"/>
                  <a:gd name="T16" fmla="*/ 15 w 95"/>
                  <a:gd name="T17" fmla="*/ 56 h 56"/>
                  <a:gd name="T18" fmla="*/ 80 w 95"/>
                  <a:gd name="T19" fmla="*/ 56 h 56"/>
                  <a:gd name="T20" fmla="*/ 95 w 95"/>
                  <a:gd name="T21" fmla="*/ 41 h 56"/>
                  <a:gd name="T22" fmla="*/ 86 w 95"/>
                  <a:gd name="T2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56">
                    <a:moveTo>
                      <a:pt x="86" y="27"/>
                    </a:moveTo>
                    <a:cubicBezTo>
                      <a:pt x="86" y="27"/>
                      <a:pt x="86" y="26"/>
                      <a:pt x="86" y="25"/>
                    </a:cubicBezTo>
                    <a:cubicBezTo>
                      <a:pt x="86" y="11"/>
                      <a:pt x="75" y="0"/>
                      <a:pt x="61" y="0"/>
                    </a:cubicBezTo>
                    <a:cubicBezTo>
                      <a:pt x="51" y="0"/>
                      <a:pt x="43" y="5"/>
                      <a:pt x="39" y="13"/>
                    </a:cubicBezTo>
                    <a:cubicBezTo>
                      <a:pt x="38" y="13"/>
                      <a:pt x="37" y="13"/>
                      <a:pt x="36" y="13"/>
                    </a:cubicBezTo>
                    <a:cubicBezTo>
                      <a:pt x="28" y="13"/>
                      <a:pt x="22" y="19"/>
                      <a:pt x="20" y="26"/>
                    </a:cubicBezTo>
                    <a:cubicBezTo>
                      <a:pt x="15" y="26"/>
                      <a:pt x="15" y="26"/>
                      <a:pt x="15" y="26"/>
                    </a:cubicBezTo>
                    <a:cubicBezTo>
                      <a:pt x="7" y="26"/>
                      <a:pt x="0" y="33"/>
                      <a:pt x="0" y="41"/>
                    </a:cubicBezTo>
                    <a:cubicBezTo>
                      <a:pt x="0" y="50"/>
                      <a:pt x="7" y="56"/>
                      <a:pt x="15" y="56"/>
                    </a:cubicBezTo>
                    <a:cubicBezTo>
                      <a:pt x="80" y="56"/>
                      <a:pt x="80" y="56"/>
                      <a:pt x="80" y="56"/>
                    </a:cubicBezTo>
                    <a:cubicBezTo>
                      <a:pt x="88" y="56"/>
                      <a:pt x="95" y="50"/>
                      <a:pt x="95" y="41"/>
                    </a:cubicBezTo>
                    <a:cubicBezTo>
                      <a:pt x="95" y="35"/>
                      <a:pt x="91" y="30"/>
                      <a:pt x="86"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9" name="Freeform 371">
                <a:extLst>
                  <a:ext uri="{FF2B5EF4-FFF2-40B4-BE49-F238E27FC236}">
                    <a16:creationId xmlns:a16="http://schemas.microsoft.com/office/drawing/2014/main" id="{952987B1-E765-4330-BC20-953F430622B9}"/>
                  </a:ext>
                </a:extLst>
              </p:cNvPr>
              <p:cNvSpPr>
                <a:spLocks/>
              </p:cNvSpPr>
              <p:nvPr userDrawn="1"/>
            </p:nvSpPr>
            <p:spPr bwMode="auto">
              <a:xfrm>
                <a:off x="1664021" y="2715209"/>
                <a:ext cx="563740" cy="330727"/>
              </a:xfrm>
              <a:custGeom>
                <a:avLst/>
                <a:gdLst>
                  <a:gd name="T0" fmla="*/ 86 w 95"/>
                  <a:gd name="T1" fmla="*/ 27 h 56"/>
                  <a:gd name="T2" fmla="*/ 86 w 95"/>
                  <a:gd name="T3" fmla="*/ 25 h 56"/>
                  <a:gd name="T4" fmla="*/ 61 w 95"/>
                  <a:gd name="T5" fmla="*/ 0 h 56"/>
                  <a:gd name="T6" fmla="*/ 39 w 95"/>
                  <a:gd name="T7" fmla="*/ 13 h 56"/>
                  <a:gd name="T8" fmla="*/ 37 w 95"/>
                  <a:gd name="T9" fmla="*/ 13 h 56"/>
                  <a:gd name="T10" fmla="*/ 21 w 95"/>
                  <a:gd name="T11" fmla="*/ 26 h 56"/>
                  <a:gd name="T12" fmla="*/ 15 w 95"/>
                  <a:gd name="T13" fmla="*/ 26 h 56"/>
                  <a:gd name="T14" fmla="*/ 0 w 95"/>
                  <a:gd name="T15" fmla="*/ 41 h 56"/>
                  <a:gd name="T16" fmla="*/ 15 w 95"/>
                  <a:gd name="T17" fmla="*/ 56 h 56"/>
                  <a:gd name="T18" fmla="*/ 80 w 95"/>
                  <a:gd name="T19" fmla="*/ 56 h 56"/>
                  <a:gd name="T20" fmla="*/ 95 w 95"/>
                  <a:gd name="T21" fmla="*/ 41 h 56"/>
                  <a:gd name="T22" fmla="*/ 86 w 95"/>
                  <a:gd name="T2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56">
                    <a:moveTo>
                      <a:pt x="86" y="27"/>
                    </a:moveTo>
                    <a:cubicBezTo>
                      <a:pt x="86" y="27"/>
                      <a:pt x="86" y="26"/>
                      <a:pt x="86" y="25"/>
                    </a:cubicBezTo>
                    <a:cubicBezTo>
                      <a:pt x="86" y="11"/>
                      <a:pt x="75" y="0"/>
                      <a:pt x="61" y="0"/>
                    </a:cubicBezTo>
                    <a:cubicBezTo>
                      <a:pt x="52" y="0"/>
                      <a:pt x="43" y="5"/>
                      <a:pt x="39" y="13"/>
                    </a:cubicBezTo>
                    <a:cubicBezTo>
                      <a:pt x="38" y="13"/>
                      <a:pt x="37" y="13"/>
                      <a:pt x="37" y="13"/>
                    </a:cubicBezTo>
                    <a:cubicBezTo>
                      <a:pt x="29" y="13"/>
                      <a:pt x="22" y="18"/>
                      <a:pt x="21" y="26"/>
                    </a:cubicBezTo>
                    <a:cubicBezTo>
                      <a:pt x="15" y="26"/>
                      <a:pt x="15" y="26"/>
                      <a:pt x="15" y="26"/>
                    </a:cubicBezTo>
                    <a:cubicBezTo>
                      <a:pt x="7" y="26"/>
                      <a:pt x="0" y="33"/>
                      <a:pt x="0" y="41"/>
                    </a:cubicBezTo>
                    <a:cubicBezTo>
                      <a:pt x="0" y="50"/>
                      <a:pt x="7" y="56"/>
                      <a:pt x="15" y="56"/>
                    </a:cubicBezTo>
                    <a:cubicBezTo>
                      <a:pt x="80" y="56"/>
                      <a:pt x="80" y="56"/>
                      <a:pt x="80" y="56"/>
                    </a:cubicBezTo>
                    <a:cubicBezTo>
                      <a:pt x="89" y="56"/>
                      <a:pt x="95" y="50"/>
                      <a:pt x="95" y="41"/>
                    </a:cubicBezTo>
                    <a:cubicBezTo>
                      <a:pt x="95" y="35"/>
                      <a:pt x="92" y="30"/>
                      <a:pt x="86"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0" name="Freeform 372">
                <a:extLst>
                  <a:ext uri="{FF2B5EF4-FFF2-40B4-BE49-F238E27FC236}">
                    <a16:creationId xmlns:a16="http://schemas.microsoft.com/office/drawing/2014/main" id="{53B9F095-106D-4E62-AD4F-34E745D6B62B}"/>
                  </a:ext>
                </a:extLst>
              </p:cNvPr>
              <p:cNvSpPr>
                <a:spLocks/>
              </p:cNvSpPr>
              <p:nvPr userDrawn="1"/>
            </p:nvSpPr>
            <p:spPr bwMode="auto">
              <a:xfrm>
                <a:off x="6429494" y="2685143"/>
                <a:ext cx="561233" cy="330727"/>
              </a:xfrm>
              <a:custGeom>
                <a:avLst/>
                <a:gdLst>
                  <a:gd name="T0" fmla="*/ 86 w 95"/>
                  <a:gd name="T1" fmla="*/ 27 h 56"/>
                  <a:gd name="T2" fmla="*/ 86 w 95"/>
                  <a:gd name="T3" fmla="*/ 25 h 56"/>
                  <a:gd name="T4" fmla="*/ 61 w 95"/>
                  <a:gd name="T5" fmla="*/ 0 h 56"/>
                  <a:gd name="T6" fmla="*/ 39 w 95"/>
                  <a:gd name="T7" fmla="*/ 12 h 56"/>
                  <a:gd name="T8" fmla="*/ 37 w 95"/>
                  <a:gd name="T9" fmla="*/ 12 h 56"/>
                  <a:gd name="T10" fmla="*/ 21 w 95"/>
                  <a:gd name="T11" fmla="*/ 26 h 56"/>
                  <a:gd name="T12" fmla="*/ 15 w 95"/>
                  <a:gd name="T13" fmla="*/ 26 h 56"/>
                  <a:gd name="T14" fmla="*/ 0 w 95"/>
                  <a:gd name="T15" fmla="*/ 41 h 56"/>
                  <a:gd name="T16" fmla="*/ 15 w 95"/>
                  <a:gd name="T17" fmla="*/ 56 h 56"/>
                  <a:gd name="T18" fmla="*/ 80 w 95"/>
                  <a:gd name="T19" fmla="*/ 56 h 56"/>
                  <a:gd name="T20" fmla="*/ 95 w 95"/>
                  <a:gd name="T21" fmla="*/ 41 h 56"/>
                  <a:gd name="T22" fmla="*/ 86 w 95"/>
                  <a:gd name="T2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56">
                    <a:moveTo>
                      <a:pt x="86" y="27"/>
                    </a:moveTo>
                    <a:cubicBezTo>
                      <a:pt x="86" y="26"/>
                      <a:pt x="86" y="26"/>
                      <a:pt x="86" y="25"/>
                    </a:cubicBezTo>
                    <a:cubicBezTo>
                      <a:pt x="86" y="11"/>
                      <a:pt x="75" y="0"/>
                      <a:pt x="61" y="0"/>
                    </a:cubicBezTo>
                    <a:cubicBezTo>
                      <a:pt x="51" y="0"/>
                      <a:pt x="43" y="5"/>
                      <a:pt x="39" y="12"/>
                    </a:cubicBezTo>
                    <a:cubicBezTo>
                      <a:pt x="38" y="12"/>
                      <a:pt x="37" y="12"/>
                      <a:pt x="37" y="12"/>
                    </a:cubicBezTo>
                    <a:cubicBezTo>
                      <a:pt x="29" y="12"/>
                      <a:pt x="22" y="18"/>
                      <a:pt x="21" y="26"/>
                    </a:cubicBezTo>
                    <a:cubicBezTo>
                      <a:pt x="15" y="26"/>
                      <a:pt x="15" y="26"/>
                      <a:pt x="15" y="26"/>
                    </a:cubicBezTo>
                    <a:cubicBezTo>
                      <a:pt x="7" y="26"/>
                      <a:pt x="0" y="33"/>
                      <a:pt x="0" y="41"/>
                    </a:cubicBezTo>
                    <a:cubicBezTo>
                      <a:pt x="0" y="49"/>
                      <a:pt x="7" y="56"/>
                      <a:pt x="15" y="56"/>
                    </a:cubicBezTo>
                    <a:cubicBezTo>
                      <a:pt x="80" y="56"/>
                      <a:pt x="80" y="56"/>
                      <a:pt x="80" y="56"/>
                    </a:cubicBezTo>
                    <a:cubicBezTo>
                      <a:pt x="89" y="56"/>
                      <a:pt x="95" y="49"/>
                      <a:pt x="95" y="41"/>
                    </a:cubicBezTo>
                    <a:cubicBezTo>
                      <a:pt x="95" y="35"/>
                      <a:pt x="91" y="29"/>
                      <a:pt x="86"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1" name="Freeform 373">
                <a:extLst>
                  <a:ext uri="{FF2B5EF4-FFF2-40B4-BE49-F238E27FC236}">
                    <a16:creationId xmlns:a16="http://schemas.microsoft.com/office/drawing/2014/main" id="{57891422-CFC5-451D-AD29-B6ACBF393B56}"/>
                  </a:ext>
                </a:extLst>
              </p:cNvPr>
              <p:cNvSpPr>
                <a:spLocks/>
              </p:cNvSpPr>
              <p:nvPr userDrawn="1"/>
            </p:nvSpPr>
            <p:spPr bwMode="auto">
              <a:xfrm>
                <a:off x="2773960" y="3005848"/>
                <a:ext cx="633893" cy="135297"/>
              </a:xfrm>
              <a:custGeom>
                <a:avLst/>
                <a:gdLst>
                  <a:gd name="T0" fmla="*/ 107 w 107"/>
                  <a:gd name="T1" fmla="*/ 15 h 23"/>
                  <a:gd name="T2" fmla="*/ 107 w 107"/>
                  <a:gd name="T3" fmla="*/ 16 h 23"/>
                  <a:gd name="T4" fmla="*/ 100 w 107"/>
                  <a:gd name="T5" fmla="*/ 23 h 23"/>
                  <a:gd name="T6" fmla="*/ 22 w 107"/>
                  <a:gd name="T7" fmla="*/ 23 h 23"/>
                  <a:gd name="T8" fmla="*/ 3 w 107"/>
                  <a:gd name="T9" fmla="*/ 13 h 23"/>
                  <a:gd name="T10" fmla="*/ 0 w 107"/>
                  <a:gd name="T11" fmla="*/ 1 h 23"/>
                  <a:gd name="T12" fmla="*/ 0 w 107"/>
                  <a:gd name="T13" fmla="*/ 0 h 23"/>
                  <a:gd name="T14" fmla="*/ 88 w 107"/>
                  <a:gd name="T15" fmla="*/ 0 h 23"/>
                  <a:gd name="T16" fmla="*/ 96 w 107"/>
                  <a:gd name="T17" fmla="*/ 3 h 23"/>
                  <a:gd name="T18" fmla="*/ 99 w 107"/>
                  <a:gd name="T19" fmla="*/ 8 h 23"/>
                  <a:gd name="T20" fmla="*/ 100 w 107"/>
                  <a:gd name="T21" fmla="*/ 8 h 23"/>
                  <a:gd name="T22" fmla="*/ 107 w 107"/>
                  <a:gd name="T23" fmla="*/ 13 h 23"/>
                  <a:gd name="T24" fmla="*/ 107 w 107"/>
                  <a:gd name="T25"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23">
                    <a:moveTo>
                      <a:pt x="107" y="15"/>
                    </a:moveTo>
                    <a:cubicBezTo>
                      <a:pt x="107" y="16"/>
                      <a:pt x="107" y="16"/>
                      <a:pt x="107" y="16"/>
                    </a:cubicBezTo>
                    <a:cubicBezTo>
                      <a:pt x="107" y="20"/>
                      <a:pt x="104" y="23"/>
                      <a:pt x="100" y="23"/>
                    </a:cubicBezTo>
                    <a:cubicBezTo>
                      <a:pt x="22" y="23"/>
                      <a:pt x="22" y="23"/>
                      <a:pt x="22" y="23"/>
                    </a:cubicBezTo>
                    <a:cubicBezTo>
                      <a:pt x="14" y="23"/>
                      <a:pt x="7" y="19"/>
                      <a:pt x="3" y="13"/>
                    </a:cubicBezTo>
                    <a:cubicBezTo>
                      <a:pt x="1" y="9"/>
                      <a:pt x="0" y="5"/>
                      <a:pt x="0" y="1"/>
                    </a:cubicBezTo>
                    <a:cubicBezTo>
                      <a:pt x="0" y="0"/>
                      <a:pt x="0" y="0"/>
                      <a:pt x="0" y="0"/>
                    </a:cubicBezTo>
                    <a:cubicBezTo>
                      <a:pt x="88" y="0"/>
                      <a:pt x="88" y="0"/>
                      <a:pt x="88" y="0"/>
                    </a:cubicBezTo>
                    <a:cubicBezTo>
                      <a:pt x="91" y="0"/>
                      <a:pt x="94" y="1"/>
                      <a:pt x="96" y="3"/>
                    </a:cubicBezTo>
                    <a:cubicBezTo>
                      <a:pt x="98" y="4"/>
                      <a:pt x="99" y="6"/>
                      <a:pt x="99" y="8"/>
                    </a:cubicBezTo>
                    <a:cubicBezTo>
                      <a:pt x="100" y="8"/>
                      <a:pt x="100" y="8"/>
                      <a:pt x="100" y="8"/>
                    </a:cubicBezTo>
                    <a:cubicBezTo>
                      <a:pt x="103" y="8"/>
                      <a:pt x="105" y="10"/>
                      <a:pt x="107" y="13"/>
                    </a:cubicBezTo>
                    <a:cubicBezTo>
                      <a:pt x="107" y="13"/>
                      <a:pt x="107" y="14"/>
                      <a:pt x="107"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2" name="Freeform 374">
                <a:extLst>
                  <a:ext uri="{FF2B5EF4-FFF2-40B4-BE49-F238E27FC236}">
                    <a16:creationId xmlns:a16="http://schemas.microsoft.com/office/drawing/2014/main" id="{69FA053F-5ECC-41FA-8BB0-8205335CF99B}"/>
                  </a:ext>
                </a:extLst>
              </p:cNvPr>
              <p:cNvSpPr>
                <a:spLocks/>
              </p:cNvSpPr>
              <p:nvPr userDrawn="1"/>
            </p:nvSpPr>
            <p:spPr bwMode="auto">
              <a:xfrm>
                <a:off x="2791499" y="3083520"/>
                <a:ext cx="616354" cy="57627"/>
              </a:xfrm>
              <a:custGeom>
                <a:avLst/>
                <a:gdLst>
                  <a:gd name="T0" fmla="*/ 104 w 104"/>
                  <a:gd name="T1" fmla="*/ 2 h 10"/>
                  <a:gd name="T2" fmla="*/ 104 w 104"/>
                  <a:gd name="T3" fmla="*/ 3 h 10"/>
                  <a:gd name="T4" fmla="*/ 97 w 104"/>
                  <a:gd name="T5" fmla="*/ 10 h 10"/>
                  <a:gd name="T6" fmla="*/ 19 w 104"/>
                  <a:gd name="T7" fmla="*/ 10 h 10"/>
                  <a:gd name="T8" fmla="*/ 0 w 104"/>
                  <a:gd name="T9" fmla="*/ 0 h 10"/>
                  <a:gd name="T10" fmla="*/ 104 w 104"/>
                  <a:gd name="T11" fmla="*/ 0 h 10"/>
                  <a:gd name="T12" fmla="*/ 104 w 104"/>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04" h="10">
                    <a:moveTo>
                      <a:pt x="104" y="2"/>
                    </a:moveTo>
                    <a:cubicBezTo>
                      <a:pt x="104" y="3"/>
                      <a:pt x="104" y="3"/>
                      <a:pt x="104" y="3"/>
                    </a:cubicBezTo>
                    <a:cubicBezTo>
                      <a:pt x="104" y="7"/>
                      <a:pt x="101" y="10"/>
                      <a:pt x="97" y="10"/>
                    </a:cubicBezTo>
                    <a:cubicBezTo>
                      <a:pt x="19" y="10"/>
                      <a:pt x="19" y="10"/>
                      <a:pt x="19" y="10"/>
                    </a:cubicBezTo>
                    <a:cubicBezTo>
                      <a:pt x="11" y="10"/>
                      <a:pt x="4" y="6"/>
                      <a:pt x="0" y="0"/>
                    </a:cubicBezTo>
                    <a:cubicBezTo>
                      <a:pt x="104" y="0"/>
                      <a:pt x="104" y="0"/>
                      <a:pt x="104" y="0"/>
                    </a:cubicBezTo>
                    <a:cubicBezTo>
                      <a:pt x="104" y="0"/>
                      <a:pt x="104" y="1"/>
                      <a:pt x="104" y="2"/>
                    </a:cubicBezTo>
                    <a:close/>
                  </a:path>
                </a:pathLst>
              </a:custGeom>
              <a:solidFill>
                <a:srgbClr val="DBE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3" name="Freeform 375">
                <a:extLst>
                  <a:ext uri="{FF2B5EF4-FFF2-40B4-BE49-F238E27FC236}">
                    <a16:creationId xmlns:a16="http://schemas.microsoft.com/office/drawing/2014/main" id="{28F2F8CC-103C-4909-9D49-8B3601C2DB68}"/>
                  </a:ext>
                </a:extLst>
              </p:cNvPr>
              <p:cNvSpPr>
                <a:spLocks/>
              </p:cNvSpPr>
              <p:nvPr userDrawn="1"/>
            </p:nvSpPr>
            <p:spPr bwMode="auto">
              <a:xfrm>
                <a:off x="2743893" y="2910638"/>
                <a:ext cx="160353" cy="95209"/>
              </a:xfrm>
              <a:custGeom>
                <a:avLst/>
                <a:gdLst>
                  <a:gd name="T0" fmla="*/ 5 w 27"/>
                  <a:gd name="T1" fmla="*/ 16 h 16"/>
                  <a:gd name="T2" fmla="*/ 0 w 27"/>
                  <a:gd name="T3" fmla="*/ 0 h 16"/>
                  <a:gd name="T4" fmla="*/ 8 w 27"/>
                  <a:gd name="T5" fmla="*/ 0 h 16"/>
                  <a:gd name="T6" fmla="*/ 18 w 27"/>
                  <a:gd name="T7" fmla="*/ 4 h 16"/>
                  <a:gd name="T8" fmla="*/ 27 w 27"/>
                  <a:gd name="T9" fmla="*/ 16 h 16"/>
                  <a:gd name="T10" fmla="*/ 5 w 27"/>
                  <a:gd name="T11" fmla="*/ 16 h 16"/>
                </a:gdLst>
                <a:ahLst/>
                <a:cxnLst>
                  <a:cxn ang="0">
                    <a:pos x="T0" y="T1"/>
                  </a:cxn>
                  <a:cxn ang="0">
                    <a:pos x="T2" y="T3"/>
                  </a:cxn>
                  <a:cxn ang="0">
                    <a:pos x="T4" y="T5"/>
                  </a:cxn>
                  <a:cxn ang="0">
                    <a:pos x="T6" y="T7"/>
                  </a:cxn>
                  <a:cxn ang="0">
                    <a:pos x="T8" y="T9"/>
                  </a:cxn>
                  <a:cxn ang="0">
                    <a:pos x="T10" y="T11"/>
                  </a:cxn>
                </a:cxnLst>
                <a:rect l="0" t="0" r="r" b="b"/>
                <a:pathLst>
                  <a:path w="27" h="16">
                    <a:moveTo>
                      <a:pt x="5" y="16"/>
                    </a:moveTo>
                    <a:cubicBezTo>
                      <a:pt x="0" y="0"/>
                      <a:pt x="0" y="0"/>
                      <a:pt x="0" y="0"/>
                    </a:cubicBezTo>
                    <a:cubicBezTo>
                      <a:pt x="8" y="0"/>
                      <a:pt x="8" y="0"/>
                      <a:pt x="8" y="0"/>
                    </a:cubicBezTo>
                    <a:cubicBezTo>
                      <a:pt x="12" y="0"/>
                      <a:pt x="16" y="2"/>
                      <a:pt x="18" y="4"/>
                    </a:cubicBezTo>
                    <a:cubicBezTo>
                      <a:pt x="27" y="16"/>
                      <a:pt x="27" y="16"/>
                      <a:pt x="27" y="16"/>
                    </a:cubicBezTo>
                    <a:lnTo>
                      <a:pt x="5" y="16"/>
                    </a:lnTo>
                    <a:close/>
                  </a:path>
                </a:pathLst>
              </a:custGeom>
              <a:solidFill>
                <a:srgbClr val="7992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4" name="Freeform 376">
                <a:extLst>
                  <a:ext uri="{FF2B5EF4-FFF2-40B4-BE49-F238E27FC236}">
                    <a16:creationId xmlns:a16="http://schemas.microsoft.com/office/drawing/2014/main" id="{FCFFD305-D860-41E0-9B88-97C1F5A92608}"/>
                  </a:ext>
                </a:extLst>
              </p:cNvPr>
              <p:cNvSpPr>
                <a:spLocks/>
              </p:cNvSpPr>
              <p:nvPr userDrawn="1"/>
            </p:nvSpPr>
            <p:spPr bwMode="auto">
              <a:xfrm>
                <a:off x="2726355" y="3045936"/>
                <a:ext cx="170375" cy="25055"/>
              </a:xfrm>
              <a:custGeom>
                <a:avLst/>
                <a:gdLst>
                  <a:gd name="T0" fmla="*/ 0 w 29"/>
                  <a:gd name="T1" fmla="*/ 0 h 4"/>
                  <a:gd name="T2" fmla="*/ 5 w 29"/>
                  <a:gd name="T3" fmla="*/ 4 h 4"/>
                  <a:gd name="T4" fmla="*/ 27 w 29"/>
                  <a:gd name="T5" fmla="*/ 4 h 4"/>
                  <a:gd name="T6" fmla="*/ 29 w 29"/>
                  <a:gd name="T7" fmla="*/ 2 h 4"/>
                  <a:gd name="T8" fmla="*/ 27 w 29"/>
                  <a:gd name="T9" fmla="*/ 0 h 4"/>
                  <a:gd name="T10" fmla="*/ 0 w 29"/>
                  <a:gd name="T11" fmla="*/ 0 h 4"/>
                </a:gdLst>
                <a:ahLst/>
                <a:cxnLst>
                  <a:cxn ang="0">
                    <a:pos x="T0" y="T1"/>
                  </a:cxn>
                  <a:cxn ang="0">
                    <a:pos x="T2" y="T3"/>
                  </a:cxn>
                  <a:cxn ang="0">
                    <a:pos x="T4" y="T5"/>
                  </a:cxn>
                  <a:cxn ang="0">
                    <a:pos x="T6" y="T7"/>
                  </a:cxn>
                  <a:cxn ang="0">
                    <a:pos x="T8" y="T9"/>
                  </a:cxn>
                  <a:cxn ang="0">
                    <a:pos x="T10" y="T11"/>
                  </a:cxn>
                </a:cxnLst>
                <a:rect l="0" t="0" r="r" b="b"/>
                <a:pathLst>
                  <a:path w="29" h="4">
                    <a:moveTo>
                      <a:pt x="0" y="0"/>
                    </a:moveTo>
                    <a:cubicBezTo>
                      <a:pt x="0" y="2"/>
                      <a:pt x="3" y="4"/>
                      <a:pt x="5" y="4"/>
                    </a:cubicBezTo>
                    <a:cubicBezTo>
                      <a:pt x="27" y="4"/>
                      <a:pt x="27" y="4"/>
                      <a:pt x="27" y="4"/>
                    </a:cubicBezTo>
                    <a:cubicBezTo>
                      <a:pt x="28" y="4"/>
                      <a:pt x="29" y="3"/>
                      <a:pt x="29" y="2"/>
                    </a:cubicBezTo>
                    <a:cubicBezTo>
                      <a:pt x="29" y="1"/>
                      <a:pt x="28" y="0"/>
                      <a:pt x="27" y="0"/>
                    </a:cubicBezTo>
                    <a:lnTo>
                      <a:pt x="0" y="0"/>
                    </a:lnTo>
                    <a:close/>
                  </a:path>
                </a:pathLst>
              </a:custGeom>
              <a:solidFill>
                <a:srgbClr val="7992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5" name="Freeform 377">
                <a:extLst>
                  <a:ext uri="{FF2B5EF4-FFF2-40B4-BE49-F238E27FC236}">
                    <a16:creationId xmlns:a16="http://schemas.microsoft.com/office/drawing/2014/main" id="{D86CFFE1-0FD5-460B-842C-C433E2B1FC48}"/>
                  </a:ext>
                </a:extLst>
              </p:cNvPr>
              <p:cNvSpPr>
                <a:spLocks/>
              </p:cNvSpPr>
              <p:nvPr userDrawn="1"/>
            </p:nvSpPr>
            <p:spPr bwMode="auto">
              <a:xfrm>
                <a:off x="3014488" y="3101057"/>
                <a:ext cx="132792" cy="52617"/>
              </a:xfrm>
              <a:custGeom>
                <a:avLst/>
                <a:gdLst>
                  <a:gd name="T0" fmla="*/ 5 w 22"/>
                  <a:gd name="T1" fmla="*/ 9 h 9"/>
                  <a:gd name="T2" fmla="*/ 22 w 22"/>
                  <a:gd name="T3" fmla="*/ 9 h 9"/>
                  <a:gd name="T4" fmla="*/ 22 w 22"/>
                  <a:gd name="T5" fmla="*/ 0 h 9"/>
                  <a:gd name="T6" fmla="*/ 5 w 22"/>
                  <a:gd name="T7" fmla="*/ 0 h 9"/>
                  <a:gd name="T8" fmla="*/ 0 w 22"/>
                  <a:gd name="T9" fmla="*/ 4 h 9"/>
                  <a:gd name="T10" fmla="*/ 5 w 22"/>
                  <a:gd name="T11" fmla="*/ 9 h 9"/>
                </a:gdLst>
                <a:ahLst/>
                <a:cxnLst>
                  <a:cxn ang="0">
                    <a:pos x="T0" y="T1"/>
                  </a:cxn>
                  <a:cxn ang="0">
                    <a:pos x="T2" y="T3"/>
                  </a:cxn>
                  <a:cxn ang="0">
                    <a:pos x="T4" y="T5"/>
                  </a:cxn>
                  <a:cxn ang="0">
                    <a:pos x="T6" y="T7"/>
                  </a:cxn>
                  <a:cxn ang="0">
                    <a:pos x="T8" y="T9"/>
                  </a:cxn>
                  <a:cxn ang="0">
                    <a:pos x="T10" y="T11"/>
                  </a:cxn>
                </a:cxnLst>
                <a:rect l="0" t="0" r="r" b="b"/>
                <a:pathLst>
                  <a:path w="22" h="9">
                    <a:moveTo>
                      <a:pt x="5" y="9"/>
                    </a:moveTo>
                    <a:cubicBezTo>
                      <a:pt x="22" y="9"/>
                      <a:pt x="22" y="9"/>
                      <a:pt x="22" y="9"/>
                    </a:cubicBezTo>
                    <a:cubicBezTo>
                      <a:pt x="22" y="0"/>
                      <a:pt x="22" y="0"/>
                      <a:pt x="22" y="0"/>
                    </a:cubicBezTo>
                    <a:cubicBezTo>
                      <a:pt x="5" y="0"/>
                      <a:pt x="5" y="0"/>
                      <a:pt x="5" y="0"/>
                    </a:cubicBezTo>
                    <a:cubicBezTo>
                      <a:pt x="2" y="0"/>
                      <a:pt x="0" y="2"/>
                      <a:pt x="0" y="4"/>
                    </a:cubicBezTo>
                    <a:cubicBezTo>
                      <a:pt x="0" y="7"/>
                      <a:pt x="2" y="9"/>
                      <a:pt x="5" y="9"/>
                    </a:cubicBezTo>
                    <a:close/>
                  </a:path>
                </a:pathLst>
              </a:custGeom>
              <a:solidFill>
                <a:srgbClr val="B4C7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6" name="Freeform 378">
                <a:extLst>
                  <a:ext uri="{FF2B5EF4-FFF2-40B4-BE49-F238E27FC236}">
                    <a16:creationId xmlns:a16="http://schemas.microsoft.com/office/drawing/2014/main" id="{CF0CDC14-5A41-4A53-A480-FEE525530133}"/>
                  </a:ext>
                </a:extLst>
              </p:cNvPr>
              <p:cNvSpPr>
                <a:spLocks/>
              </p:cNvSpPr>
              <p:nvPr userDrawn="1"/>
            </p:nvSpPr>
            <p:spPr bwMode="auto">
              <a:xfrm>
                <a:off x="3134752" y="3101057"/>
                <a:ext cx="22551" cy="52617"/>
              </a:xfrm>
              <a:custGeom>
                <a:avLst/>
                <a:gdLst>
                  <a:gd name="T0" fmla="*/ 4 w 4"/>
                  <a:gd name="T1" fmla="*/ 4 h 9"/>
                  <a:gd name="T2" fmla="*/ 2 w 4"/>
                  <a:gd name="T3" fmla="*/ 9 h 9"/>
                  <a:gd name="T4" fmla="*/ 0 w 4"/>
                  <a:gd name="T5" fmla="*/ 8 h 9"/>
                  <a:gd name="T6" fmla="*/ 0 w 4"/>
                  <a:gd name="T7" fmla="*/ 4 h 9"/>
                  <a:gd name="T8" fmla="*/ 0 w 4"/>
                  <a:gd name="T9" fmla="*/ 1 h 9"/>
                  <a:gd name="T10" fmla="*/ 2 w 4"/>
                  <a:gd name="T11" fmla="*/ 0 h 9"/>
                  <a:gd name="T12" fmla="*/ 4 w 4"/>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4" h="9">
                    <a:moveTo>
                      <a:pt x="4" y="4"/>
                    </a:moveTo>
                    <a:cubicBezTo>
                      <a:pt x="4" y="7"/>
                      <a:pt x="3" y="9"/>
                      <a:pt x="2" y="9"/>
                    </a:cubicBezTo>
                    <a:cubicBezTo>
                      <a:pt x="1" y="9"/>
                      <a:pt x="1" y="9"/>
                      <a:pt x="0" y="8"/>
                    </a:cubicBezTo>
                    <a:cubicBezTo>
                      <a:pt x="0" y="7"/>
                      <a:pt x="0" y="6"/>
                      <a:pt x="0" y="4"/>
                    </a:cubicBezTo>
                    <a:cubicBezTo>
                      <a:pt x="0" y="3"/>
                      <a:pt x="0" y="2"/>
                      <a:pt x="0" y="1"/>
                    </a:cubicBezTo>
                    <a:cubicBezTo>
                      <a:pt x="1" y="0"/>
                      <a:pt x="1" y="0"/>
                      <a:pt x="2" y="0"/>
                    </a:cubicBezTo>
                    <a:cubicBezTo>
                      <a:pt x="3" y="0"/>
                      <a:pt x="4" y="2"/>
                      <a:pt x="4" y="4"/>
                    </a:cubicBezTo>
                    <a:close/>
                  </a:path>
                </a:pathLst>
              </a:custGeom>
              <a:solidFill>
                <a:srgbClr val="707C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7" name="Freeform 379">
                <a:extLst>
                  <a:ext uri="{FF2B5EF4-FFF2-40B4-BE49-F238E27FC236}">
                    <a16:creationId xmlns:a16="http://schemas.microsoft.com/office/drawing/2014/main" id="{3D7BB6F4-0998-4B73-8476-EEC1E2D77563}"/>
                  </a:ext>
                </a:extLst>
              </p:cNvPr>
              <p:cNvSpPr>
                <a:spLocks/>
              </p:cNvSpPr>
              <p:nvPr userDrawn="1"/>
            </p:nvSpPr>
            <p:spPr bwMode="auto">
              <a:xfrm>
                <a:off x="3134752" y="3106068"/>
                <a:ext cx="12529" cy="42595"/>
              </a:xfrm>
              <a:custGeom>
                <a:avLst/>
                <a:gdLst>
                  <a:gd name="T0" fmla="*/ 2 w 2"/>
                  <a:gd name="T1" fmla="*/ 3 h 7"/>
                  <a:gd name="T2" fmla="*/ 1 w 2"/>
                  <a:gd name="T3" fmla="*/ 7 h 7"/>
                  <a:gd name="T4" fmla="*/ 0 w 2"/>
                  <a:gd name="T5" fmla="*/ 7 h 7"/>
                  <a:gd name="T6" fmla="*/ 0 w 2"/>
                  <a:gd name="T7" fmla="*/ 3 h 7"/>
                  <a:gd name="T8" fmla="*/ 0 w 2"/>
                  <a:gd name="T9" fmla="*/ 0 h 7"/>
                  <a:gd name="T10" fmla="*/ 1 w 2"/>
                  <a:gd name="T11" fmla="*/ 0 h 7"/>
                  <a:gd name="T12" fmla="*/ 2 w 2"/>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3"/>
                    </a:moveTo>
                    <a:cubicBezTo>
                      <a:pt x="2" y="5"/>
                      <a:pt x="1" y="7"/>
                      <a:pt x="1" y="7"/>
                    </a:cubicBezTo>
                    <a:cubicBezTo>
                      <a:pt x="0" y="7"/>
                      <a:pt x="0" y="7"/>
                      <a:pt x="0" y="7"/>
                    </a:cubicBezTo>
                    <a:cubicBezTo>
                      <a:pt x="0" y="6"/>
                      <a:pt x="0" y="5"/>
                      <a:pt x="0" y="3"/>
                    </a:cubicBezTo>
                    <a:cubicBezTo>
                      <a:pt x="0" y="2"/>
                      <a:pt x="0" y="1"/>
                      <a:pt x="0" y="0"/>
                    </a:cubicBezTo>
                    <a:cubicBezTo>
                      <a:pt x="1" y="0"/>
                      <a:pt x="1" y="0"/>
                      <a:pt x="1" y="0"/>
                    </a:cubicBezTo>
                    <a:cubicBezTo>
                      <a:pt x="1" y="0"/>
                      <a:pt x="2" y="2"/>
                      <a:pt x="2" y="3"/>
                    </a:cubicBezTo>
                    <a:close/>
                  </a:path>
                </a:pathLst>
              </a:custGeom>
              <a:solidFill>
                <a:srgbClr val="CFE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8" name="Freeform 380">
                <a:extLst>
                  <a:ext uri="{FF2B5EF4-FFF2-40B4-BE49-F238E27FC236}">
                    <a16:creationId xmlns:a16="http://schemas.microsoft.com/office/drawing/2014/main" id="{188664B7-E27D-41DA-8DAF-3A9930F47650}"/>
                  </a:ext>
                </a:extLst>
              </p:cNvPr>
              <p:cNvSpPr>
                <a:spLocks/>
              </p:cNvSpPr>
              <p:nvPr userDrawn="1"/>
            </p:nvSpPr>
            <p:spPr bwMode="auto">
              <a:xfrm>
                <a:off x="2921785" y="3070991"/>
                <a:ext cx="270594" cy="47605"/>
              </a:xfrm>
              <a:custGeom>
                <a:avLst/>
                <a:gdLst>
                  <a:gd name="T0" fmla="*/ 0 w 108"/>
                  <a:gd name="T1" fmla="*/ 19 h 19"/>
                  <a:gd name="T2" fmla="*/ 35 w 108"/>
                  <a:gd name="T3" fmla="*/ 0 h 19"/>
                  <a:gd name="T4" fmla="*/ 108 w 108"/>
                  <a:gd name="T5" fmla="*/ 0 h 19"/>
                  <a:gd name="T6" fmla="*/ 71 w 108"/>
                  <a:gd name="T7" fmla="*/ 19 h 19"/>
                  <a:gd name="T8" fmla="*/ 0 w 108"/>
                  <a:gd name="T9" fmla="*/ 19 h 19"/>
                </a:gdLst>
                <a:ahLst/>
                <a:cxnLst>
                  <a:cxn ang="0">
                    <a:pos x="T0" y="T1"/>
                  </a:cxn>
                  <a:cxn ang="0">
                    <a:pos x="T2" y="T3"/>
                  </a:cxn>
                  <a:cxn ang="0">
                    <a:pos x="T4" y="T5"/>
                  </a:cxn>
                  <a:cxn ang="0">
                    <a:pos x="T6" y="T7"/>
                  </a:cxn>
                  <a:cxn ang="0">
                    <a:pos x="T8" y="T9"/>
                  </a:cxn>
                </a:cxnLst>
                <a:rect l="0" t="0" r="r" b="b"/>
                <a:pathLst>
                  <a:path w="108" h="19">
                    <a:moveTo>
                      <a:pt x="0" y="19"/>
                    </a:moveTo>
                    <a:lnTo>
                      <a:pt x="35" y="0"/>
                    </a:lnTo>
                    <a:lnTo>
                      <a:pt x="108" y="0"/>
                    </a:lnTo>
                    <a:lnTo>
                      <a:pt x="71" y="19"/>
                    </a:lnTo>
                    <a:lnTo>
                      <a:pt x="0" y="19"/>
                    </a:lnTo>
                    <a:close/>
                  </a:path>
                </a:pathLst>
              </a:custGeom>
              <a:solidFill>
                <a:srgbClr val="5364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9" name="Freeform 381">
                <a:extLst>
                  <a:ext uri="{FF2B5EF4-FFF2-40B4-BE49-F238E27FC236}">
                    <a16:creationId xmlns:a16="http://schemas.microsoft.com/office/drawing/2014/main" id="{4810271F-75A8-4EB1-91B5-6DE01CD86FAB}"/>
                  </a:ext>
                </a:extLst>
              </p:cNvPr>
              <p:cNvSpPr>
                <a:spLocks/>
              </p:cNvSpPr>
              <p:nvPr userDrawn="1"/>
            </p:nvSpPr>
            <p:spPr bwMode="auto">
              <a:xfrm>
                <a:off x="2904245" y="3106068"/>
                <a:ext cx="217980" cy="25055"/>
              </a:xfrm>
              <a:custGeom>
                <a:avLst/>
                <a:gdLst>
                  <a:gd name="T0" fmla="*/ 4 w 37"/>
                  <a:gd name="T1" fmla="*/ 4 h 4"/>
                  <a:gd name="T2" fmla="*/ 36 w 37"/>
                  <a:gd name="T3" fmla="*/ 4 h 4"/>
                  <a:gd name="T4" fmla="*/ 37 w 37"/>
                  <a:gd name="T5" fmla="*/ 2 h 4"/>
                  <a:gd name="T6" fmla="*/ 37 w 37"/>
                  <a:gd name="T7" fmla="*/ 2 h 4"/>
                  <a:gd name="T8" fmla="*/ 36 w 37"/>
                  <a:gd name="T9" fmla="*/ 0 h 4"/>
                  <a:gd name="T10" fmla="*/ 0 w 37"/>
                  <a:gd name="T11" fmla="*/ 0 h 4"/>
                  <a:gd name="T12" fmla="*/ 0 w 37"/>
                  <a:gd name="T13" fmla="*/ 0 h 4"/>
                  <a:gd name="T14" fmla="*/ 4 w 37"/>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4">
                    <a:moveTo>
                      <a:pt x="4" y="4"/>
                    </a:moveTo>
                    <a:cubicBezTo>
                      <a:pt x="36" y="4"/>
                      <a:pt x="36" y="4"/>
                      <a:pt x="36" y="4"/>
                    </a:cubicBezTo>
                    <a:cubicBezTo>
                      <a:pt x="37" y="4"/>
                      <a:pt x="37" y="3"/>
                      <a:pt x="37" y="2"/>
                    </a:cubicBezTo>
                    <a:cubicBezTo>
                      <a:pt x="37" y="2"/>
                      <a:pt x="37" y="2"/>
                      <a:pt x="37" y="2"/>
                    </a:cubicBezTo>
                    <a:cubicBezTo>
                      <a:pt x="37" y="1"/>
                      <a:pt x="37" y="0"/>
                      <a:pt x="36" y="0"/>
                    </a:cubicBezTo>
                    <a:cubicBezTo>
                      <a:pt x="0" y="0"/>
                      <a:pt x="0" y="0"/>
                      <a:pt x="0" y="0"/>
                    </a:cubicBezTo>
                    <a:cubicBezTo>
                      <a:pt x="0" y="0"/>
                      <a:pt x="0" y="0"/>
                      <a:pt x="0" y="0"/>
                    </a:cubicBezTo>
                    <a:cubicBezTo>
                      <a:pt x="0" y="2"/>
                      <a:pt x="2" y="4"/>
                      <a:pt x="4" y="4"/>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0" name="Freeform 382">
                <a:extLst>
                  <a:ext uri="{FF2B5EF4-FFF2-40B4-BE49-F238E27FC236}">
                    <a16:creationId xmlns:a16="http://schemas.microsoft.com/office/drawing/2014/main" id="{1F36E570-268B-4705-83CC-613B66F9C910}"/>
                  </a:ext>
                </a:extLst>
              </p:cNvPr>
              <p:cNvSpPr>
                <a:spLocks/>
              </p:cNvSpPr>
              <p:nvPr userDrawn="1"/>
            </p:nvSpPr>
            <p:spPr bwMode="auto">
              <a:xfrm>
                <a:off x="3305127" y="3023388"/>
                <a:ext cx="55121" cy="30066"/>
              </a:xfrm>
              <a:custGeom>
                <a:avLst/>
                <a:gdLst>
                  <a:gd name="T0" fmla="*/ 9 w 9"/>
                  <a:gd name="T1" fmla="*/ 5 h 5"/>
                  <a:gd name="T2" fmla="*/ 3 w 9"/>
                  <a:gd name="T3" fmla="*/ 5 h 5"/>
                  <a:gd name="T4" fmla="*/ 0 w 9"/>
                  <a:gd name="T5" fmla="*/ 2 h 5"/>
                  <a:gd name="T6" fmla="*/ 0 w 9"/>
                  <a:gd name="T7" fmla="*/ 0 h 5"/>
                  <a:gd name="T8" fmla="*/ 6 w 9"/>
                  <a:gd name="T9" fmla="*/ 0 h 5"/>
                  <a:gd name="T10" fmla="*/ 9 w 9"/>
                  <a:gd name="T11" fmla="*/ 5 h 5"/>
                </a:gdLst>
                <a:ahLst/>
                <a:cxnLst>
                  <a:cxn ang="0">
                    <a:pos x="T0" y="T1"/>
                  </a:cxn>
                  <a:cxn ang="0">
                    <a:pos x="T2" y="T3"/>
                  </a:cxn>
                  <a:cxn ang="0">
                    <a:pos x="T4" y="T5"/>
                  </a:cxn>
                  <a:cxn ang="0">
                    <a:pos x="T6" y="T7"/>
                  </a:cxn>
                  <a:cxn ang="0">
                    <a:pos x="T8" y="T9"/>
                  </a:cxn>
                  <a:cxn ang="0">
                    <a:pos x="T10" y="T11"/>
                  </a:cxn>
                </a:cxnLst>
                <a:rect l="0" t="0" r="r" b="b"/>
                <a:pathLst>
                  <a:path w="9" h="5">
                    <a:moveTo>
                      <a:pt x="9" y="5"/>
                    </a:moveTo>
                    <a:cubicBezTo>
                      <a:pt x="3" y="5"/>
                      <a:pt x="3" y="5"/>
                      <a:pt x="3" y="5"/>
                    </a:cubicBezTo>
                    <a:cubicBezTo>
                      <a:pt x="2" y="5"/>
                      <a:pt x="0" y="3"/>
                      <a:pt x="0" y="2"/>
                    </a:cubicBezTo>
                    <a:cubicBezTo>
                      <a:pt x="0" y="0"/>
                      <a:pt x="0" y="0"/>
                      <a:pt x="0" y="0"/>
                    </a:cubicBezTo>
                    <a:cubicBezTo>
                      <a:pt x="6" y="0"/>
                      <a:pt x="6" y="0"/>
                      <a:pt x="6" y="0"/>
                    </a:cubicBezTo>
                    <a:cubicBezTo>
                      <a:pt x="8" y="1"/>
                      <a:pt x="9" y="3"/>
                      <a:pt x="9" y="5"/>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1" name="Freeform 383">
                <a:extLst>
                  <a:ext uri="{FF2B5EF4-FFF2-40B4-BE49-F238E27FC236}">
                    <a16:creationId xmlns:a16="http://schemas.microsoft.com/office/drawing/2014/main" id="{E3A8438F-C7F2-45A4-B8C8-456930B2404B}"/>
                  </a:ext>
                </a:extLst>
              </p:cNvPr>
              <p:cNvSpPr>
                <a:spLocks/>
              </p:cNvSpPr>
              <p:nvPr userDrawn="1"/>
            </p:nvSpPr>
            <p:spPr bwMode="auto">
              <a:xfrm>
                <a:off x="3192380" y="3023388"/>
                <a:ext cx="37583" cy="30066"/>
              </a:xfrm>
              <a:custGeom>
                <a:avLst/>
                <a:gdLst>
                  <a:gd name="T0" fmla="*/ 3 w 6"/>
                  <a:gd name="T1" fmla="*/ 5 h 5"/>
                  <a:gd name="T2" fmla="*/ 4 w 6"/>
                  <a:gd name="T3" fmla="*/ 5 h 5"/>
                  <a:gd name="T4" fmla="*/ 6 w 6"/>
                  <a:gd name="T5" fmla="*/ 2 h 5"/>
                  <a:gd name="T6" fmla="*/ 4 w 6"/>
                  <a:gd name="T7" fmla="*/ 0 h 5"/>
                  <a:gd name="T8" fmla="*/ 3 w 6"/>
                  <a:gd name="T9" fmla="*/ 0 h 5"/>
                  <a:gd name="T10" fmla="*/ 0 w 6"/>
                  <a:gd name="T11" fmla="*/ 2 h 5"/>
                  <a:gd name="T12" fmla="*/ 3 w 6"/>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3" y="5"/>
                    </a:moveTo>
                    <a:cubicBezTo>
                      <a:pt x="4" y="5"/>
                      <a:pt x="4" y="5"/>
                      <a:pt x="4" y="5"/>
                    </a:cubicBezTo>
                    <a:cubicBezTo>
                      <a:pt x="5" y="5"/>
                      <a:pt x="6" y="4"/>
                      <a:pt x="6" y="2"/>
                    </a:cubicBezTo>
                    <a:cubicBezTo>
                      <a:pt x="6" y="1"/>
                      <a:pt x="5" y="0"/>
                      <a:pt x="4" y="0"/>
                    </a:cubicBezTo>
                    <a:cubicBezTo>
                      <a:pt x="3" y="0"/>
                      <a:pt x="3" y="0"/>
                      <a:pt x="3" y="0"/>
                    </a:cubicBezTo>
                    <a:cubicBezTo>
                      <a:pt x="1" y="0"/>
                      <a:pt x="0" y="1"/>
                      <a:pt x="0" y="2"/>
                    </a:cubicBezTo>
                    <a:cubicBezTo>
                      <a:pt x="0" y="4"/>
                      <a:pt x="1" y="5"/>
                      <a:pt x="3" y="5"/>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2" name="Freeform 384">
                <a:extLst>
                  <a:ext uri="{FF2B5EF4-FFF2-40B4-BE49-F238E27FC236}">
                    <a16:creationId xmlns:a16="http://schemas.microsoft.com/office/drawing/2014/main" id="{5761853A-C3F1-4DE1-AB69-EB1AA7E7A1C4}"/>
                  </a:ext>
                </a:extLst>
              </p:cNvPr>
              <p:cNvSpPr>
                <a:spLocks/>
              </p:cNvSpPr>
              <p:nvPr userDrawn="1"/>
            </p:nvSpPr>
            <p:spPr bwMode="auto">
              <a:xfrm>
                <a:off x="3134752" y="3023388"/>
                <a:ext cx="35077" cy="30066"/>
              </a:xfrm>
              <a:custGeom>
                <a:avLst/>
                <a:gdLst>
                  <a:gd name="T0" fmla="*/ 2 w 6"/>
                  <a:gd name="T1" fmla="*/ 5 h 5"/>
                  <a:gd name="T2" fmla="*/ 3 w 6"/>
                  <a:gd name="T3" fmla="*/ 5 h 5"/>
                  <a:gd name="T4" fmla="*/ 6 w 6"/>
                  <a:gd name="T5" fmla="*/ 2 h 5"/>
                  <a:gd name="T6" fmla="*/ 3 w 6"/>
                  <a:gd name="T7" fmla="*/ 0 h 5"/>
                  <a:gd name="T8" fmla="*/ 2 w 6"/>
                  <a:gd name="T9" fmla="*/ 0 h 5"/>
                  <a:gd name="T10" fmla="*/ 0 w 6"/>
                  <a:gd name="T11" fmla="*/ 2 h 5"/>
                  <a:gd name="T12" fmla="*/ 2 w 6"/>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5"/>
                    </a:moveTo>
                    <a:cubicBezTo>
                      <a:pt x="3" y="5"/>
                      <a:pt x="3" y="5"/>
                      <a:pt x="3" y="5"/>
                    </a:cubicBezTo>
                    <a:cubicBezTo>
                      <a:pt x="5" y="5"/>
                      <a:pt x="6" y="4"/>
                      <a:pt x="6" y="2"/>
                    </a:cubicBezTo>
                    <a:cubicBezTo>
                      <a:pt x="6" y="1"/>
                      <a:pt x="5" y="0"/>
                      <a:pt x="3" y="0"/>
                    </a:cubicBezTo>
                    <a:cubicBezTo>
                      <a:pt x="2" y="0"/>
                      <a:pt x="2" y="0"/>
                      <a:pt x="2" y="0"/>
                    </a:cubicBezTo>
                    <a:cubicBezTo>
                      <a:pt x="1" y="0"/>
                      <a:pt x="0" y="1"/>
                      <a:pt x="0" y="2"/>
                    </a:cubicBezTo>
                    <a:cubicBezTo>
                      <a:pt x="0" y="4"/>
                      <a:pt x="1" y="5"/>
                      <a:pt x="2" y="5"/>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3" name="Freeform 385">
                <a:extLst>
                  <a:ext uri="{FF2B5EF4-FFF2-40B4-BE49-F238E27FC236}">
                    <a16:creationId xmlns:a16="http://schemas.microsoft.com/office/drawing/2014/main" id="{9794D6A0-834E-4BC2-8BC7-D6B0993EAE1D}"/>
                  </a:ext>
                </a:extLst>
              </p:cNvPr>
              <p:cNvSpPr>
                <a:spLocks/>
              </p:cNvSpPr>
              <p:nvPr userDrawn="1"/>
            </p:nvSpPr>
            <p:spPr bwMode="auto">
              <a:xfrm>
                <a:off x="3069609" y="3023388"/>
                <a:ext cx="35077" cy="30066"/>
              </a:xfrm>
              <a:custGeom>
                <a:avLst/>
                <a:gdLst>
                  <a:gd name="T0" fmla="*/ 3 w 6"/>
                  <a:gd name="T1" fmla="*/ 5 h 5"/>
                  <a:gd name="T2" fmla="*/ 4 w 6"/>
                  <a:gd name="T3" fmla="*/ 5 h 5"/>
                  <a:gd name="T4" fmla="*/ 6 w 6"/>
                  <a:gd name="T5" fmla="*/ 2 h 5"/>
                  <a:gd name="T6" fmla="*/ 4 w 6"/>
                  <a:gd name="T7" fmla="*/ 0 h 5"/>
                  <a:gd name="T8" fmla="*/ 3 w 6"/>
                  <a:gd name="T9" fmla="*/ 0 h 5"/>
                  <a:gd name="T10" fmla="*/ 0 w 6"/>
                  <a:gd name="T11" fmla="*/ 2 h 5"/>
                  <a:gd name="T12" fmla="*/ 3 w 6"/>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3" y="5"/>
                    </a:moveTo>
                    <a:cubicBezTo>
                      <a:pt x="4" y="5"/>
                      <a:pt x="4" y="5"/>
                      <a:pt x="4" y="5"/>
                    </a:cubicBezTo>
                    <a:cubicBezTo>
                      <a:pt x="5" y="5"/>
                      <a:pt x="6" y="4"/>
                      <a:pt x="6" y="2"/>
                    </a:cubicBezTo>
                    <a:cubicBezTo>
                      <a:pt x="6" y="1"/>
                      <a:pt x="5" y="0"/>
                      <a:pt x="4" y="0"/>
                    </a:cubicBezTo>
                    <a:cubicBezTo>
                      <a:pt x="3" y="0"/>
                      <a:pt x="3" y="0"/>
                      <a:pt x="3" y="0"/>
                    </a:cubicBezTo>
                    <a:cubicBezTo>
                      <a:pt x="1" y="0"/>
                      <a:pt x="0" y="1"/>
                      <a:pt x="0" y="2"/>
                    </a:cubicBezTo>
                    <a:cubicBezTo>
                      <a:pt x="0" y="4"/>
                      <a:pt x="1" y="5"/>
                      <a:pt x="3" y="5"/>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4" name="Freeform 386">
                <a:extLst>
                  <a:ext uri="{FF2B5EF4-FFF2-40B4-BE49-F238E27FC236}">
                    <a16:creationId xmlns:a16="http://schemas.microsoft.com/office/drawing/2014/main" id="{87A78349-D46F-4D4A-854F-976427CFF906}"/>
                  </a:ext>
                </a:extLst>
              </p:cNvPr>
              <p:cNvSpPr>
                <a:spLocks/>
              </p:cNvSpPr>
              <p:nvPr userDrawn="1"/>
            </p:nvSpPr>
            <p:spPr bwMode="auto">
              <a:xfrm>
                <a:off x="3009477" y="3023388"/>
                <a:ext cx="35077" cy="30066"/>
              </a:xfrm>
              <a:custGeom>
                <a:avLst/>
                <a:gdLst>
                  <a:gd name="T0" fmla="*/ 2 w 6"/>
                  <a:gd name="T1" fmla="*/ 5 h 5"/>
                  <a:gd name="T2" fmla="*/ 3 w 6"/>
                  <a:gd name="T3" fmla="*/ 5 h 5"/>
                  <a:gd name="T4" fmla="*/ 6 w 6"/>
                  <a:gd name="T5" fmla="*/ 2 h 5"/>
                  <a:gd name="T6" fmla="*/ 3 w 6"/>
                  <a:gd name="T7" fmla="*/ 0 h 5"/>
                  <a:gd name="T8" fmla="*/ 2 w 6"/>
                  <a:gd name="T9" fmla="*/ 0 h 5"/>
                  <a:gd name="T10" fmla="*/ 0 w 6"/>
                  <a:gd name="T11" fmla="*/ 2 h 5"/>
                  <a:gd name="T12" fmla="*/ 2 w 6"/>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5"/>
                    </a:moveTo>
                    <a:cubicBezTo>
                      <a:pt x="3" y="5"/>
                      <a:pt x="3" y="5"/>
                      <a:pt x="3" y="5"/>
                    </a:cubicBezTo>
                    <a:cubicBezTo>
                      <a:pt x="5" y="5"/>
                      <a:pt x="6" y="4"/>
                      <a:pt x="6" y="2"/>
                    </a:cubicBezTo>
                    <a:cubicBezTo>
                      <a:pt x="6" y="1"/>
                      <a:pt x="5" y="0"/>
                      <a:pt x="3" y="0"/>
                    </a:cubicBezTo>
                    <a:cubicBezTo>
                      <a:pt x="2" y="0"/>
                      <a:pt x="2" y="0"/>
                      <a:pt x="2" y="0"/>
                    </a:cubicBezTo>
                    <a:cubicBezTo>
                      <a:pt x="1" y="0"/>
                      <a:pt x="0" y="1"/>
                      <a:pt x="0" y="2"/>
                    </a:cubicBezTo>
                    <a:cubicBezTo>
                      <a:pt x="0" y="4"/>
                      <a:pt x="1" y="5"/>
                      <a:pt x="2" y="5"/>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5" name="Freeform 387">
                <a:extLst>
                  <a:ext uri="{FF2B5EF4-FFF2-40B4-BE49-F238E27FC236}">
                    <a16:creationId xmlns:a16="http://schemas.microsoft.com/office/drawing/2014/main" id="{3FCE4834-BCFF-452E-8CB8-D37579B183EC}"/>
                  </a:ext>
                </a:extLst>
              </p:cNvPr>
              <p:cNvSpPr>
                <a:spLocks/>
              </p:cNvSpPr>
              <p:nvPr userDrawn="1"/>
            </p:nvSpPr>
            <p:spPr bwMode="auto">
              <a:xfrm>
                <a:off x="2949345" y="3023388"/>
                <a:ext cx="30066" cy="30066"/>
              </a:xfrm>
              <a:custGeom>
                <a:avLst/>
                <a:gdLst>
                  <a:gd name="T0" fmla="*/ 2 w 5"/>
                  <a:gd name="T1" fmla="*/ 5 h 5"/>
                  <a:gd name="T2" fmla="*/ 3 w 5"/>
                  <a:gd name="T3" fmla="*/ 5 h 5"/>
                  <a:gd name="T4" fmla="*/ 5 w 5"/>
                  <a:gd name="T5" fmla="*/ 2 h 5"/>
                  <a:gd name="T6" fmla="*/ 3 w 5"/>
                  <a:gd name="T7" fmla="*/ 0 h 5"/>
                  <a:gd name="T8" fmla="*/ 2 w 5"/>
                  <a:gd name="T9" fmla="*/ 0 h 5"/>
                  <a:gd name="T10" fmla="*/ 0 w 5"/>
                  <a:gd name="T11" fmla="*/ 2 h 5"/>
                  <a:gd name="T12" fmla="*/ 2 w 5"/>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2" y="5"/>
                    </a:moveTo>
                    <a:cubicBezTo>
                      <a:pt x="3" y="5"/>
                      <a:pt x="3" y="5"/>
                      <a:pt x="3" y="5"/>
                    </a:cubicBezTo>
                    <a:cubicBezTo>
                      <a:pt x="4" y="5"/>
                      <a:pt x="5" y="4"/>
                      <a:pt x="5" y="2"/>
                    </a:cubicBezTo>
                    <a:cubicBezTo>
                      <a:pt x="5" y="1"/>
                      <a:pt x="4" y="0"/>
                      <a:pt x="3" y="0"/>
                    </a:cubicBezTo>
                    <a:cubicBezTo>
                      <a:pt x="2" y="0"/>
                      <a:pt x="2" y="0"/>
                      <a:pt x="2" y="0"/>
                    </a:cubicBezTo>
                    <a:cubicBezTo>
                      <a:pt x="1" y="0"/>
                      <a:pt x="0" y="1"/>
                      <a:pt x="0" y="2"/>
                    </a:cubicBezTo>
                    <a:cubicBezTo>
                      <a:pt x="0" y="4"/>
                      <a:pt x="1" y="5"/>
                      <a:pt x="2" y="5"/>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6" name="Freeform 388">
                <a:extLst>
                  <a:ext uri="{FF2B5EF4-FFF2-40B4-BE49-F238E27FC236}">
                    <a16:creationId xmlns:a16="http://schemas.microsoft.com/office/drawing/2014/main" id="{BD97460D-2095-4F7E-A889-78320F10D03B}"/>
                  </a:ext>
                </a:extLst>
              </p:cNvPr>
              <p:cNvSpPr>
                <a:spLocks/>
              </p:cNvSpPr>
              <p:nvPr userDrawn="1"/>
            </p:nvSpPr>
            <p:spPr bwMode="auto">
              <a:xfrm>
                <a:off x="4289791" y="4782253"/>
                <a:ext cx="295650" cy="200441"/>
              </a:xfrm>
              <a:custGeom>
                <a:avLst/>
                <a:gdLst>
                  <a:gd name="T0" fmla="*/ 118 w 118"/>
                  <a:gd name="T1" fmla="*/ 49 h 80"/>
                  <a:gd name="T2" fmla="*/ 118 w 118"/>
                  <a:gd name="T3" fmla="*/ 80 h 80"/>
                  <a:gd name="T4" fmla="*/ 0 w 118"/>
                  <a:gd name="T5" fmla="*/ 80 h 80"/>
                  <a:gd name="T6" fmla="*/ 0 w 118"/>
                  <a:gd name="T7" fmla="*/ 0 h 80"/>
                  <a:gd name="T8" fmla="*/ 99 w 118"/>
                  <a:gd name="T9" fmla="*/ 0 h 80"/>
                  <a:gd name="T10" fmla="*/ 102 w 118"/>
                  <a:gd name="T11" fmla="*/ 7 h 80"/>
                  <a:gd name="T12" fmla="*/ 116 w 118"/>
                  <a:gd name="T13" fmla="*/ 45 h 80"/>
                  <a:gd name="T14" fmla="*/ 118 w 118"/>
                  <a:gd name="T15" fmla="*/ 49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80">
                    <a:moveTo>
                      <a:pt x="118" y="49"/>
                    </a:moveTo>
                    <a:lnTo>
                      <a:pt x="118" y="80"/>
                    </a:lnTo>
                    <a:lnTo>
                      <a:pt x="0" y="80"/>
                    </a:lnTo>
                    <a:lnTo>
                      <a:pt x="0" y="0"/>
                    </a:lnTo>
                    <a:lnTo>
                      <a:pt x="99" y="0"/>
                    </a:lnTo>
                    <a:lnTo>
                      <a:pt x="102" y="7"/>
                    </a:lnTo>
                    <a:lnTo>
                      <a:pt x="116" y="45"/>
                    </a:lnTo>
                    <a:lnTo>
                      <a:pt x="118" y="49"/>
                    </a:lnTo>
                    <a:close/>
                  </a:path>
                </a:pathLst>
              </a:custGeom>
              <a:solidFill>
                <a:srgbClr val="8CB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7" name="Rectangle 389">
                <a:extLst>
                  <a:ext uri="{FF2B5EF4-FFF2-40B4-BE49-F238E27FC236}">
                    <a16:creationId xmlns:a16="http://schemas.microsoft.com/office/drawing/2014/main" id="{216FA94C-DC57-461F-9ECE-CB03F6DCECFD}"/>
                  </a:ext>
                </a:extLst>
              </p:cNvPr>
              <p:cNvSpPr>
                <a:spLocks noChangeArrowheads="1"/>
              </p:cNvSpPr>
              <p:nvPr userDrawn="1"/>
            </p:nvSpPr>
            <p:spPr bwMode="auto">
              <a:xfrm>
                <a:off x="4289791" y="4917550"/>
                <a:ext cx="295650" cy="65143"/>
              </a:xfrm>
              <a:prstGeom prst="rect">
                <a:avLst/>
              </a:prstGeom>
              <a:solidFill>
                <a:srgbClr val="749C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8" name="Oval 390">
                <a:extLst>
                  <a:ext uri="{FF2B5EF4-FFF2-40B4-BE49-F238E27FC236}">
                    <a16:creationId xmlns:a16="http://schemas.microsoft.com/office/drawing/2014/main" id="{C12FE0AF-5A30-49B3-97E9-A53539EFD40B}"/>
                  </a:ext>
                </a:extLst>
              </p:cNvPr>
              <p:cNvSpPr>
                <a:spLocks noChangeArrowheads="1"/>
              </p:cNvSpPr>
              <p:nvPr userDrawn="1"/>
            </p:nvSpPr>
            <p:spPr bwMode="auto">
              <a:xfrm>
                <a:off x="4324868" y="4952627"/>
                <a:ext cx="60132" cy="60132"/>
              </a:xfrm>
              <a:prstGeom prst="ellipse">
                <a:avLst/>
              </a:prstGeom>
              <a:solidFill>
                <a:srgbClr val="5B69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9" name="Oval 391">
                <a:extLst>
                  <a:ext uri="{FF2B5EF4-FFF2-40B4-BE49-F238E27FC236}">
                    <a16:creationId xmlns:a16="http://schemas.microsoft.com/office/drawing/2014/main" id="{EF2B7468-91F5-49D9-9817-0437FFC089C7}"/>
                  </a:ext>
                </a:extLst>
              </p:cNvPr>
              <p:cNvSpPr>
                <a:spLocks noChangeArrowheads="1"/>
              </p:cNvSpPr>
              <p:nvPr userDrawn="1"/>
            </p:nvSpPr>
            <p:spPr bwMode="auto">
              <a:xfrm>
                <a:off x="4342406" y="4965153"/>
                <a:ext cx="30066" cy="30066"/>
              </a:xfrm>
              <a:prstGeom prst="ellipse">
                <a:avLst/>
              </a:prstGeom>
              <a:solidFill>
                <a:srgbClr val="9DA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0" name="Oval 392">
                <a:extLst>
                  <a:ext uri="{FF2B5EF4-FFF2-40B4-BE49-F238E27FC236}">
                    <a16:creationId xmlns:a16="http://schemas.microsoft.com/office/drawing/2014/main" id="{323EC008-3F68-4431-A3DF-C4F48449A319}"/>
                  </a:ext>
                </a:extLst>
              </p:cNvPr>
              <p:cNvSpPr>
                <a:spLocks noChangeArrowheads="1"/>
              </p:cNvSpPr>
              <p:nvPr userDrawn="1"/>
            </p:nvSpPr>
            <p:spPr bwMode="auto">
              <a:xfrm>
                <a:off x="4472693" y="4952627"/>
                <a:ext cx="60132" cy="60132"/>
              </a:xfrm>
              <a:prstGeom prst="ellipse">
                <a:avLst/>
              </a:prstGeom>
              <a:solidFill>
                <a:srgbClr val="5B69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1" name="Oval 393">
                <a:extLst>
                  <a:ext uri="{FF2B5EF4-FFF2-40B4-BE49-F238E27FC236}">
                    <a16:creationId xmlns:a16="http://schemas.microsoft.com/office/drawing/2014/main" id="{AFB548AB-5386-4BEB-AB44-94811DE98F62}"/>
                  </a:ext>
                </a:extLst>
              </p:cNvPr>
              <p:cNvSpPr>
                <a:spLocks noChangeArrowheads="1"/>
              </p:cNvSpPr>
              <p:nvPr userDrawn="1"/>
            </p:nvSpPr>
            <p:spPr bwMode="auto">
              <a:xfrm>
                <a:off x="4485220" y="4965153"/>
                <a:ext cx="35077" cy="30066"/>
              </a:xfrm>
              <a:prstGeom prst="ellipse">
                <a:avLst/>
              </a:prstGeom>
              <a:solidFill>
                <a:srgbClr val="9DA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2" name="Rectangle 394">
                <a:extLst>
                  <a:ext uri="{FF2B5EF4-FFF2-40B4-BE49-F238E27FC236}">
                    <a16:creationId xmlns:a16="http://schemas.microsoft.com/office/drawing/2014/main" id="{039868B6-5F49-4983-83E8-906B0194D1B3}"/>
                  </a:ext>
                </a:extLst>
              </p:cNvPr>
              <p:cNvSpPr>
                <a:spLocks noChangeArrowheads="1"/>
              </p:cNvSpPr>
              <p:nvPr userDrawn="1"/>
            </p:nvSpPr>
            <p:spPr bwMode="auto">
              <a:xfrm>
                <a:off x="4545353" y="4960143"/>
                <a:ext cx="47605" cy="22551"/>
              </a:xfrm>
              <a:prstGeom prst="rect">
                <a:avLst/>
              </a:prstGeom>
              <a:solidFill>
                <a:srgbClr val="6A72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3" name="Rectangle 395">
                <a:extLst>
                  <a:ext uri="{FF2B5EF4-FFF2-40B4-BE49-F238E27FC236}">
                    <a16:creationId xmlns:a16="http://schemas.microsoft.com/office/drawing/2014/main" id="{9D29BCDE-FA85-4716-A788-3AD98F6DC2F7}"/>
                  </a:ext>
                </a:extLst>
              </p:cNvPr>
              <p:cNvSpPr>
                <a:spLocks noChangeArrowheads="1"/>
              </p:cNvSpPr>
              <p:nvPr userDrawn="1"/>
            </p:nvSpPr>
            <p:spPr bwMode="auto">
              <a:xfrm>
                <a:off x="4284780" y="4960143"/>
                <a:ext cx="35077" cy="22551"/>
              </a:xfrm>
              <a:prstGeom prst="rect">
                <a:avLst/>
              </a:prstGeom>
              <a:solidFill>
                <a:srgbClr val="6A72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4" name="Rectangle 396">
                <a:extLst>
                  <a:ext uri="{FF2B5EF4-FFF2-40B4-BE49-F238E27FC236}">
                    <a16:creationId xmlns:a16="http://schemas.microsoft.com/office/drawing/2014/main" id="{D48EE45E-7191-4712-AC14-B648262CE2D7}"/>
                  </a:ext>
                </a:extLst>
              </p:cNvPr>
              <p:cNvSpPr>
                <a:spLocks noChangeArrowheads="1"/>
              </p:cNvSpPr>
              <p:nvPr userDrawn="1"/>
            </p:nvSpPr>
            <p:spPr bwMode="auto">
              <a:xfrm>
                <a:off x="4562891" y="4905021"/>
                <a:ext cx="22551" cy="25055"/>
              </a:xfrm>
              <a:prstGeom prst="rect">
                <a:avLst/>
              </a:prstGeom>
              <a:solidFill>
                <a:srgbClr val="FFFD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5" name="Freeform 397">
                <a:extLst>
                  <a:ext uri="{FF2B5EF4-FFF2-40B4-BE49-F238E27FC236}">
                    <a16:creationId xmlns:a16="http://schemas.microsoft.com/office/drawing/2014/main" id="{25C4EF2D-3BBF-4DC0-A16D-38F6A3AE0AF5}"/>
                  </a:ext>
                </a:extLst>
              </p:cNvPr>
              <p:cNvSpPr>
                <a:spLocks/>
              </p:cNvSpPr>
              <p:nvPr userDrawn="1"/>
            </p:nvSpPr>
            <p:spPr bwMode="auto">
              <a:xfrm>
                <a:off x="4537835" y="4799790"/>
                <a:ext cx="42595" cy="95209"/>
              </a:xfrm>
              <a:custGeom>
                <a:avLst/>
                <a:gdLst>
                  <a:gd name="T0" fmla="*/ 17 w 17"/>
                  <a:gd name="T1" fmla="*/ 38 h 38"/>
                  <a:gd name="T2" fmla="*/ 0 w 17"/>
                  <a:gd name="T3" fmla="*/ 38 h 38"/>
                  <a:gd name="T4" fmla="*/ 0 w 17"/>
                  <a:gd name="T5" fmla="*/ 0 h 38"/>
                  <a:gd name="T6" fmla="*/ 3 w 17"/>
                  <a:gd name="T7" fmla="*/ 0 h 38"/>
                  <a:gd name="T8" fmla="*/ 17 w 17"/>
                  <a:gd name="T9" fmla="*/ 38 h 38"/>
                </a:gdLst>
                <a:ahLst/>
                <a:cxnLst>
                  <a:cxn ang="0">
                    <a:pos x="T0" y="T1"/>
                  </a:cxn>
                  <a:cxn ang="0">
                    <a:pos x="T2" y="T3"/>
                  </a:cxn>
                  <a:cxn ang="0">
                    <a:pos x="T4" y="T5"/>
                  </a:cxn>
                  <a:cxn ang="0">
                    <a:pos x="T6" y="T7"/>
                  </a:cxn>
                  <a:cxn ang="0">
                    <a:pos x="T8" y="T9"/>
                  </a:cxn>
                </a:cxnLst>
                <a:rect l="0" t="0" r="r" b="b"/>
                <a:pathLst>
                  <a:path w="17" h="38">
                    <a:moveTo>
                      <a:pt x="17" y="38"/>
                    </a:moveTo>
                    <a:lnTo>
                      <a:pt x="0" y="38"/>
                    </a:lnTo>
                    <a:lnTo>
                      <a:pt x="0" y="0"/>
                    </a:lnTo>
                    <a:lnTo>
                      <a:pt x="3" y="0"/>
                    </a:lnTo>
                    <a:lnTo>
                      <a:pt x="17" y="38"/>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6" name="Rectangle 398">
                <a:extLst>
                  <a:ext uri="{FF2B5EF4-FFF2-40B4-BE49-F238E27FC236}">
                    <a16:creationId xmlns:a16="http://schemas.microsoft.com/office/drawing/2014/main" id="{72768ABC-B776-4003-99DB-BA97E2444C5B}"/>
                  </a:ext>
                </a:extLst>
              </p:cNvPr>
              <p:cNvSpPr>
                <a:spLocks noChangeArrowheads="1"/>
              </p:cNvSpPr>
              <p:nvPr userDrawn="1"/>
            </p:nvSpPr>
            <p:spPr bwMode="auto">
              <a:xfrm>
                <a:off x="4467681" y="4799790"/>
                <a:ext cx="60132" cy="95209"/>
              </a:xfrm>
              <a:prstGeom prst="rect">
                <a:avLst/>
              </a:prstGeom>
              <a:solidFill>
                <a:srgbClr val="737D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7" name="Rectangle 399">
                <a:extLst>
                  <a:ext uri="{FF2B5EF4-FFF2-40B4-BE49-F238E27FC236}">
                    <a16:creationId xmlns:a16="http://schemas.microsoft.com/office/drawing/2014/main" id="{07D39E06-2832-4F00-9A61-EA4794586367}"/>
                  </a:ext>
                </a:extLst>
              </p:cNvPr>
              <p:cNvSpPr>
                <a:spLocks noChangeArrowheads="1"/>
              </p:cNvSpPr>
              <p:nvPr userDrawn="1"/>
            </p:nvSpPr>
            <p:spPr bwMode="auto">
              <a:xfrm>
                <a:off x="4359945" y="4799790"/>
                <a:ext cx="82683" cy="95209"/>
              </a:xfrm>
              <a:prstGeom prst="rect">
                <a:avLst/>
              </a:prstGeom>
              <a:solidFill>
                <a:srgbClr val="737D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8" name="Rectangle 400">
                <a:extLst>
                  <a:ext uri="{FF2B5EF4-FFF2-40B4-BE49-F238E27FC236}">
                    <a16:creationId xmlns:a16="http://schemas.microsoft.com/office/drawing/2014/main" id="{B2B181CF-6955-4F85-9B2A-99A7639F8FED}"/>
                  </a:ext>
                </a:extLst>
              </p:cNvPr>
              <p:cNvSpPr>
                <a:spLocks noChangeArrowheads="1"/>
              </p:cNvSpPr>
              <p:nvPr userDrawn="1"/>
            </p:nvSpPr>
            <p:spPr bwMode="auto">
              <a:xfrm>
                <a:off x="4289791" y="4799790"/>
                <a:ext cx="52617" cy="95209"/>
              </a:xfrm>
              <a:prstGeom prst="rect">
                <a:avLst/>
              </a:prstGeom>
              <a:solidFill>
                <a:srgbClr val="737D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9" name="Freeform 401">
                <a:extLst>
                  <a:ext uri="{FF2B5EF4-FFF2-40B4-BE49-F238E27FC236}">
                    <a16:creationId xmlns:a16="http://schemas.microsoft.com/office/drawing/2014/main" id="{2310FCDC-D239-4E6E-BA16-C5FD3A4C1A77}"/>
                  </a:ext>
                </a:extLst>
              </p:cNvPr>
              <p:cNvSpPr>
                <a:spLocks/>
              </p:cNvSpPr>
              <p:nvPr userDrawn="1"/>
            </p:nvSpPr>
            <p:spPr bwMode="auto">
              <a:xfrm>
                <a:off x="4372472" y="4905021"/>
                <a:ext cx="25055" cy="12529"/>
              </a:xfrm>
              <a:custGeom>
                <a:avLst/>
                <a:gdLst>
                  <a:gd name="T0" fmla="*/ 3 w 4"/>
                  <a:gd name="T1" fmla="*/ 2 h 2"/>
                  <a:gd name="T2" fmla="*/ 0 w 4"/>
                  <a:gd name="T3" fmla="*/ 2 h 2"/>
                  <a:gd name="T4" fmla="*/ 0 w 4"/>
                  <a:gd name="T5" fmla="*/ 1 h 2"/>
                  <a:gd name="T6" fmla="*/ 0 w 4"/>
                  <a:gd name="T7" fmla="*/ 0 h 2"/>
                  <a:gd name="T8" fmla="*/ 3 w 4"/>
                  <a:gd name="T9" fmla="*/ 0 h 2"/>
                  <a:gd name="T10" fmla="*/ 4 w 4"/>
                  <a:gd name="T11" fmla="*/ 1 h 2"/>
                  <a:gd name="T12" fmla="*/ 3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3" y="2"/>
                    </a:moveTo>
                    <a:cubicBezTo>
                      <a:pt x="0" y="2"/>
                      <a:pt x="0" y="2"/>
                      <a:pt x="0" y="2"/>
                    </a:cubicBezTo>
                    <a:cubicBezTo>
                      <a:pt x="0" y="2"/>
                      <a:pt x="0" y="1"/>
                      <a:pt x="0" y="1"/>
                    </a:cubicBezTo>
                    <a:cubicBezTo>
                      <a:pt x="0" y="0"/>
                      <a:pt x="0" y="0"/>
                      <a:pt x="0" y="0"/>
                    </a:cubicBezTo>
                    <a:cubicBezTo>
                      <a:pt x="3" y="0"/>
                      <a:pt x="3" y="0"/>
                      <a:pt x="3" y="0"/>
                    </a:cubicBezTo>
                    <a:cubicBezTo>
                      <a:pt x="3" y="0"/>
                      <a:pt x="4" y="0"/>
                      <a:pt x="4" y="1"/>
                    </a:cubicBezTo>
                    <a:cubicBezTo>
                      <a:pt x="4" y="1"/>
                      <a:pt x="3" y="2"/>
                      <a:pt x="3" y="2"/>
                    </a:cubicBez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0" name="Freeform 402">
                <a:extLst>
                  <a:ext uri="{FF2B5EF4-FFF2-40B4-BE49-F238E27FC236}">
                    <a16:creationId xmlns:a16="http://schemas.microsoft.com/office/drawing/2014/main" id="{F87DBB1B-887B-4BBB-9DB4-DAFE02B8C0E4}"/>
                  </a:ext>
                </a:extLst>
              </p:cNvPr>
              <p:cNvSpPr>
                <a:spLocks/>
              </p:cNvSpPr>
              <p:nvPr userDrawn="1"/>
            </p:nvSpPr>
            <p:spPr bwMode="auto">
              <a:xfrm>
                <a:off x="4467681" y="4905021"/>
                <a:ext cx="22551" cy="12529"/>
              </a:xfrm>
              <a:custGeom>
                <a:avLst/>
                <a:gdLst>
                  <a:gd name="T0" fmla="*/ 3 w 4"/>
                  <a:gd name="T1" fmla="*/ 2 h 2"/>
                  <a:gd name="T2" fmla="*/ 1 w 4"/>
                  <a:gd name="T3" fmla="*/ 2 h 2"/>
                  <a:gd name="T4" fmla="*/ 0 w 4"/>
                  <a:gd name="T5" fmla="*/ 1 h 2"/>
                  <a:gd name="T6" fmla="*/ 1 w 4"/>
                  <a:gd name="T7" fmla="*/ 0 h 2"/>
                  <a:gd name="T8" fmla="*/ 3 w 4"/>
                  <a:gd name="T9" fmla="*/ 0 h 2"/>
                  <a:gd name="T10" fmla="*/ 4 w 4"/>
                  <a:gd name="T11" fmla="*/ 1 h 2"/>
                  <a:gd name="T12" fmla="*/ 3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3" y="2"/>
                    </a:moveTo>
                    <a:cubicBezTo>
                      <a:pt x="1" y="2"/>
                      <a:pt x="1" y="2"/>
                      <a:pt x="1" y="2"/>
                    </a:cubicBezTo>
                    <a:cubicBezTo>
                      <a:pt x="0" y="2"/>
                      <a:pt x="0" y="1"/>
                      <a:pt x="0" y="1"/>
                    </a:cubicBezTo>
                    <a:cubicBezTo>
                      <a:pt x="0" y="0"/>
                      <a:pt x="0" y="0"/>
                      <a:pt x="1" y="0"/>
                    </a:cubicBezTo>
                    <a:cubicBezTo>
                      <a:pt x="3" y="0"/>
                      <a:pt x="3" y="0"/>
                      <a:pt x="3" y="0"/>
                    </a:cubicBezTo>
                    <a:cubicBezTo>
                      <a:pt x="4" y="0"/>
                      <a:pt x="4" y="0"/>
                      <a:pt x="4" y="1"/>
                    </a:cubicBezTo>
                    <a:cubicBezTo>
                      <a:pt x="4" y="1"/>
                      <a:pt x="4" y="2"/>
                      <a:pt x="3" y="2"/>
                    </a:cubicBez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1" name="Freeform 403">
                <a:extLst>
                  <a:ext uri="{FF2B5EF4-FFF2-40B4-BE49-F238E27FC236}">
                    <a16:creationId xmlns:a16="http://schemas.microsoft.com/office/drawing/2014/main" id="{2DA74C0F-D5FB-44A2-8983-868A159B1496}"/>
                  </a:ext>
                </a:extLst>
              </p:cNvPr>
              <p:cNvSpPr>
                <a:spLocks/>
              </p:cNvSpPr>
              <p:nvPr userDrawn="1"/>
            </p:nvSpPr>
            <p:spPr bwMode="auto">
              <a:xfrm>
                <a:off x="2671234" y="4782253"/>
                <a:ext cx="298156" cy="200441"/>
              </a:xfrm>
              <a:custGeom>
                <a:avLst/>
                <a:gdLst>
                  <a:gd name="T0" fmla="*/ 119 w 119"/>
                  <a:gd name="T1" fmla="*/ 49 h 80"/>
                  <a:gd name="T2" fmla="*/ 119 w 119"/>
                  <a:gd name="T3" fmla="*/ 80 h 80"/>
                  <a:gd name="T4" fmla="*/ 0 w 119"/>
                  <a:gd name="T5" fmla="*/ 80 h 80"/>
                  <a:gd name="T6" fmla="*/ 0 w 119"/>
                  <a:gd name="T7" fmla="*/ 0 h 80"/>
                  <a:gd name="T8" fmla="*/ 100 w 119"/>
                  <a:gd name="T9" fmla="*/ 0 h 80"/>
                  <a:gd name="T10" fmla="*/ 102 w 119"/>
                  <a:gd name="T11" fmla="*/ 7 h 80"/>
                  <a:gd name="T12" fmla="*/ 116 w 119"/>
                  <a:gd name="T13" fmla="*/ 45 h 80"/>
                  <a:gd name="T14" fmla="*/ 119 w 119"/>
                  <a:gd name="T15" fmla="*/ 49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80">
                    <a:moveTo>
                      <a:pt x="119" y="49"/>
                    </a:moveTo>
                    <a:lnTo>
                      <a:pt x="119" y="80"/>
                    </a:lnTo>
                    <a:lnTo>
                      <a:pt x="0" y="80"/>
                    </a:lnTo>
                    <a:lnTo>
                      <a:pt x="0" y="0"/>
                    </a:lnTo>
                    <a:lnTo>
                      <a:pt x="100" y="0"/>
                    </a:lnTo>
                    <a:lnTo>
                      <a:pt x="102" y="7"/>
                    </a:lnTo>
                    <a:lnTo>
                      <a:pt x="116" y="45"/>
                    </a:lnTo>
                    <a:lnTo>
                      <a:pt x="119" y="49"/>
                    </a:lnTo>
                    <a:close/>
                  </a:path>
                </a:pathLst>
              </a:custGeom>
              <a:solidFill>
                <a:srgbClr val="FFE9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2" name="Rectangle 404">
                <a:extLst>
                  <a:ext uri="{FF2B5EF4-FFF2-40B4-BE49-F238E27FC236}">
                    <a16:creationId xmlns:a16="http://schemas.microsoft.com/office/drawing/2014/main" id="{FAEA58E9-0E1E-4E9A-8C67-87FA840F22AD}"/>
                  </a:ext>
                </a:extLst>
              </p:cNvPr>
              <p:cNvSpPr>
                <a:spLocks noChangeArrowheads="1"/>
              </p:cNvSpPr>
              <p:nvPr userDrawn="1"/>
            </p:nvSpPr>
            <p:spPr bwMode="auto">
              <a:xfrm>
                <a:off x="2671234" y="4917550"/>
                <a:ext cx="298156" cy="65143"/>
              </a:xfrm>
              <a:prstGeom prst="rect">
                <a:avLst/>
              </a:prstGeom>
              <a:solidFill>
                <a:srgbClr val="D6C4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3" name="Oval 405">
                <a:extLst>
                  <a:ext uri="{FF2B5EF4-FFF2-40B4-BE49-F238E27FC236}">
                    <a16:creationId xmlns:a16="http://schemas.microsoft.com/office/drawing/2014/main" id="{6455A8FA-C30E-4BE2-AFAE-D5DC67B7DC39}"/>
                  </a:ext>
                </a:extLst>
              </p:cNvPr>
              <p:cNvSpPr>
                <a:spLocks noChangeArrowheads="1"/>
              </p:cNvSpPr>
              <p:nvPr userDrawn="1"/>
            </p:nvSpPr>
            <p:spPr bwMode="auto">
              <a:xfrm>
                <a:off x="2706311" y="4952627"/>
                <a:ext cx="60132" cy="60132"/>
              </a:xfrm>
              <a:prstGeom prst="ellipse">
                <a:avLst/>
              </a:prstGeom>
              <a:solidFill>
                <a:srgbClr val="5B69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4" name="Oval 406">
                <a:extLst>
                  <a:ext uri="{FF2B5EF4-FFF2-40B4-BE49-F238E27FC236}">
                    <a16:creationId xmlns:a16="http://schemas.microsoft.com/office/drawing/2014/main" id="{F328C6B1-64D9-47F9-9F16-847626837A7E}"/>
                  </a:ext>
                </a:extLst>
              </p:cNvPr>
              <p:cNvSpPr>
                <a:spLocks noChangeArrowheads="1"/>
              </p:cNvSpPr>
              <p:nvPr userDrawn="1"/>
            </p:nvSpPr>
            <p:spPr bwMode="auto">
              <a:xfrm>
                <a:off x="2726355" y="4965153"/>
                <a:ext cx="27561" cy="30066"/>
              </a:xfrm>
              <a:prstGeom prst="ellipse">
                <a:avLst/>
              </a:prstGeom>
              <a:solidFill>
                <a:srgbClr val="9DA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5" name="Oval 407">
                <a:extLst>
                  <a:ext uri="{FF2B5EF4-FFF2-40B4-BE49-F238E27FC236}">
                    <a16:creationId xmlns:a16="http://schemas.microsoft.com/office/drawing/2014/main" id="{72DA37AC-3EE8-44DE-92E6-D91C98ED840F}"/>
                  </a:ext>
                </a:extLst>
              </p:cNvPr>
              <p:cNvSpPr>
                <a:spLocks noChangeArrowheads="1"/>
              </p:cNvSpPr>
              <p:nvPr userDrawn="1"/>
            </p:nvSpPr>
            <p:spPr bwMode="auto">
              <a:xfrm>
                <a:off x="2856642" y="4952627"/>
                <a:ext cx="57627" cy="60132"/>
              </a:xfrm>
              <a:prstGeom prst="ellipse">
                <a:avLst/>
              </a:prstGeom>
              <a:solidFill>
                <a:srgbClr val="5B69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6" name="Oval 408">
                <a:extLst>
                  <a:ext uri="{FF2B5EF4-FFF2-40B4-BE49-F238E27FC236}">
                    <a16:creationId xmlns:a16="http://schemas.microsoft.com/office/drawing/2014/main" id="{5AF06354-7F83-4F03-AAFF-9C94335E368D}"/>
                  </a:ext>
                </a:extLst>
              </p:cNvPr>
              <p:cNvSpPr>
                <a:spLocks noChangeArrowheads="1"/>
              </p:cNvSpPr>
              <p:nvPr userDrawn="1"/>
            </p:nvSpPr>
            <p:spPr bwMode="auto">
              <a:xfrm>
                <a:off x="2866664" y="4965153"/>
                <a:ext cx="37583" cy="30066"/>
              </a:xfrm>
              <a:prstGeom prst="ellipse">
                <a:avLst/>
              </a:prstGeom>
              <a:solidFill>
                <a:srgbClr val="9DA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7" name="Rectangle 409">
                <a:extLst>
                  <a:ext uri="{FF2B5EF4-FFF2-40B4-BE49-F238E27FC236}">
                    <a16:creationId xmlns:a16="http://schemas.microsoft.com/office/drawing/2014/main" id="{6ADA2F8E-70DA-43F2-8481-37D7F5A6FA50}"/>
                  </a:ext>
                </a:extLst>
              </p:cNvPr>
              <p:cNvSpPr>
                <a:spLocks noChangeArrowheads="1"/>
              </p:cNvSpPr>
              <p:nvPr userDrawn="1"/>
            </p:nvSpPr>
            <p:spPr bwMode="auto">
              <a:xfrm>
                <a:off x="2926796" y="4960143"/>
                <a:ext cx="47605" cy="22551"/>
              </a:xfrm>
              <a:prstGeom prst="rect">
                <a:avLst/>
              </a:prstGeom>
              <a:solidFill>
                <a:srgbClr val="6A72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8" name="Rectangle 410">
                <a:extLst>
                  <a:ext uri="{FF2B5EF4-FFF2-40B4-BE49-F238E27FC236}">
                    <a16:creationId xmlns:a16="http://schemas.microsoft.com/office/drawing/2014/main" id="{B78551AB-F649-4C40-BFFB-95A2624AF3C5}"/>
                  </a:ext>
                </a:extLst>
              </p:cNvPr>
              <p:cNvSpPr>
                <a:spLocks noChangeArrowheads="1"/>
              </p:cNvSpPr>
              <p:nvPr userDrawn="1"/>
            </p:nvSpPr>
            <p:spPr bwMode="auto">
              <a:xfrm>
                <a:off x="2666224" y="4960143"/>
                <a:ext cx="35077" cy="22551"/>
              </a:xfrm>
              <a:prstGeom prst="rect">
                <a:avLst/>
              </a:prstGeom>
              <a:solidFill>
                <a:srgbClr val="6A72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9" name="Rectangle 411">
                <a:extLst>
                  <a:ext uri="{FF2B5EF4-FFF2-40B4-BE49-F238E27FC236}">
                    <a16:creationId xmlns:a16="http://schemas.microsoft.com/office/drawing/2014/main" id="{EA1BD5F2-D081-4235-BAAC-D1F0534CEDA2}"/>
                  </a:ext>
                </a:extLst>
              </p:cNvPr>
              <p:cNvSpPr>
                <a:spLocks noChangeArrowheads="1"/>
              </p:cNvSpPr>
              <p:nvPr userDrawn="1"/>
            </p:nvSpPr>
            <p:spPr bwMode="auto">
              <a:xfrm>
                <a:off x="2944333" y="4905021"/>
                <a:ext cx="25055" cy="25055"/>
              </a:xfrm>
              <a:prstGeom prst="rect">
                <a:avLst/>
              </a:prstGeom>
              <a:solidFill>
                <a:srgbClr val="FFFD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0" name="Freeform 412">
                <a:extLst>
                  <a:ext uri="{FF2B5EF4-FFF2-40B4-BE49-F238E27FC236}">
                    <a16:creationId xmlns:a16="http://schemas.microsoft.com/office/drawing/2014/main" id="{C340350E-78FC-4CA0-A30E-41A6E57BF3E8}"/>
                  </a:ext>
                </a:extLst>
              </p:cNvPr>
              <p:cNvSpPr>
                <a:spLocks/>
              </p:cNvSpPr>
              <p:nvPr userDrawn="1"/>
            </p:nvSpPr>
            <p:spPr bwMode="auto">
              <a:xfrm>
                <a:off x="2921785" y="4799790"/>
                <a:ext cx="40088" cy="95209"/>
              </a:xfrm>
              <a:custGeom>
                <a:avLst/>
                <a:gdLst>
                  <a:gd name="T0" fmla="*/ 16 w 16"/>
                  <a:gd name="T1" fmla="*/ 38 h 38"/>
                  <a:gd name="T2" fmla="*/ 0 w 16"/>
                  <a:gd name="T3" fmla="*/ 38 h 38"/>
                  <a:gd name="T4" fmla="*/ 0 w 16"/>
                  <a:gd name="T5" fmla="*/ 0 h 38"/>
                  <a:gd name="T6" fmla="*/ 2 w 16"/>
                  <a:gd name="T7" fmla="*/ 0 h 38"/>
                  <a:gd name="T8" fmla="*/ 16 w 16"/>
                  <a:gd name="T9" fmla="*/ 38 h 38"/>
                </a:gdLst>
                <a:ahLst/>
                <a:cxnLst>
                  <a:cxn ang="0">
                    <a:pos x="T0" y="T1"/>
                  </a:cxn>
                  <a:cxn ang="0">
                    <a:pos x="T2" y="T3"/>
                  </a:cxn>
                  <a:cxn ang="0">
                    <a:pos x="T4" y="T5"/>
                  </a:cxn>
                  <a:cxn ang="0">
                    <a:pos x="T6" y="T7"/>
                  </a:cxn>
                  <a:cxn ang="0">
                    <a:pos x="T8" y="T9"/>
                  </a:cxn>
                </a:cxnLst>
                <a:rect l="0" t="0" r="r" b="b"/>
                <a:pathLst>
                  <a:path w="16" h="38">
                    <a:moveTo>
                      <a:pt x="16" y="38"/>
                    </a:moveTo>
                    <a:lnTo>
                      <a:pt x="0" y="38"/>
                    </a:lnTo>
                    <a:lnTo>
                      <a:pt x="0" y="0"/>
                    </a:lnTo>
                    <a:lnTo>
                      <a:pt x="2" y="0"/>
                    </a:lnTo>
                    <a:lnTo>
                      <a:pt x="16" y="38"/>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1" name="Rectangle 413">
                <a:extLst>
                  <a:ext uri="{FF2B5EF4-FFF2-40B4-BE49-F238E27FC236}">
                    <a16:creationId xmlns:a16="http://schemas.microsoft.com/office/drawing/2014/main" id="{94D40423-C23A-47FF-8987-30C6E3876F06}"/>
                  </a:ext>
                </a:extLst>
              </p:cNvPr>
              <p:cNvSpPr>
                <a:spLocks noChangeArrowheads="1"/>
              </p:cNvSpPr>
              <p:nvPr userDrawn="1"/>
            </p:nvSpPr>
            <p:spPr bwMode="auto">
              <a:xfrm>
                <a:off x="2849125" y="4799790"/>
                <a:ext cx="60132" cy="95209"/>
              </a:xfrm>
              <a:prstGeom prst="rect">
                <a:avLst/>
              </a:prstGeom>
              <a:solidFill>
                <a:srgbClr val="737D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2" name="Rectangle 414">
                <a:extLst>
                  <a:ext uri="{FF2B5EF4-FFF2-40B4-BE49-F238E27FC236}">
                    <a16:creationId xmlns:a16="http://schemas.microsoft.com/office/drawing/2014/main" id="{4D5D7160-0162-48DD-8B22-1DC43A964C8F}"/>
                  </a:ext>
                </a:extLst>
              </p:cNvPr>
              <p:cNvSpPr>
                <a:spLocks noChangeArrowheads="1"/>
              </p:cNvSpPr>
              <p:nvPr userDrawn="1"/>
            </p:nvSpPr>
            <p:spPr bwMode="auto">
              <a:xfrm>
                <a:off x="2743893" y="4799790"/>
                <a:ext cx="82683" cy="95209"/>
              </a:xfrm>
              <a:prstGeom prst="rect">
                <a:avLst/>
              </a:prstGeom>
              <a:solidFill>
                <a:srgbClr val="737D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3" name="Rectangle 415">
                <a:extLst>
                  <a:ext uri="{FF2B5EF4-FFF2-40B4-BE49-F238E27FC236}">
                    <a16:creationId xmlns:a16="http://schemas.microsoft.com/office/drawing/2014/main" id="{E580D9D0-3FFF-49FC-B0C5-6AC56A8010A6}"/>
                  </a:ext>
                </a:extLst>
              </p:cNvPr>
              <p:cNvSpPr>
                <a:spLocks noChangeArrowheads="1"/>
              </p:cNvSpPr>
              <p:nvPr userDrawn="1"/>
            </p:nvSpPr>
            <p:spPr bwMode="auto">
              <a:xfrm>
                <a:off x="2671234" y="4799790"/>
                <a:ext cx="55121" cy="95209"/>
              </a:xfrm>
              <a:prstGeom prst="rect">
                <a:avLst/>
              </a:prstGeom>
              <a:solidFill>
                <a:srgbClr val="737D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4" name="Freeform 416">
                <a:extLst>
                  <a:ext uri="{FF2B5EF4-FFF2-40B4-BE49-F238E27FC236}">
                    <a16:creationId xmlns:a16="http://schemas.microsoft.com/office/drawing/2014/main" id="{7C103BA2-43C6-41D3-B18D-C7C675937372}"/>
                  </a:ext>
                </a:extLst>
              </p:cNvPr>
              <p:cNvSpPr>
                <a:spLocks/>
              </p:cNvSpPr>
              <p:nvPr userDrawn="1"/>
            </p:nvSpPr>
            <p:spPr bwMode="auto">
              <a:xfrm>
                <a:off x="2753916" y="4905021"/>
                <a:ext cx="25055" cy="12529"/>
              </a:xfrm>
              <a:custGeom>
                <a:avLst/>
                <a:gdLst>
                  <a:gd name="T0" fmla="*/ 3 w 4"/>
                  <a:gd name="T1" fmla="*/ 2 h 2"/>
                  <a:gd name="T2" fmla="*/ 0 w 4"/>
                  <a:gd name="T3" fmla="*/ 2 h 2"/>
                  <a:gd name="T4" fmla="*/ 0 w 4"/>
                  <a:gd name="T5" fmla="*/ 1 h 2"/>
                  <a:gd name="T6" fmla="*/ 0 w 4"/>
                  <a:gd name="T7" fmla="*/ 0 h 2"/>
                  <a:gd name="T8" fmla="*/ 3 w 4"/>
                  <a:gd name="T9" fmla="*/ 0 h 2"/>
                  <a:gd name="T10" fmla="*/ 4 w 4"/>
                  <a:gd name="T11" fmla="*/ 1 h 2"/>
                  <a:gd name="T12" fmla="*/ 3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3" y="2"/>
                    </a:moveTo>
                    <a:cubicBezTo>
                      <a:pt x="0" y="2"/>
                      <a:pt x="0" y="2"/>
                      <a:pt x="0" y="2"/>
                    </a:cubicBezTo>
                    <a:cubicBezTo>
                      <a:pt x="0" y="2"/>
                      <a:pt x="0" y="1"/>
                      <a:pt x="0" y="1"/>
                    </a:cubicBezTo>
                    <a:cubicBezTo>
                      <a:pt x="0" y="0"/>
                      <a:pt x="0" y="0"/>
                      <a:pt x="0" y="0"/>
                    </a:cubicBezTo>
                    <a:cubicBezTo>
                      <a:pt x="3" y="0"/>
                      <a:pt x="3" y="0"/>
                      <a:pt x="3" y="0"/>
                    </a:cubicBezTo>
                    <a:cubicBezTo>
                      <a:pt x="3" y="0"/>
                      <a:pt x="4" y="0"/>
                      <a:pt x="4" y="1"/>
                    </a:cubicBezTo>
                    <a:cubicBezTo>
                      <a:pt x="4" y="1"/>
                      <a:pt x="3" y="2"/>
                      <a:pt x="3" y="2"/>
                    </a:cubicBez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5" name="Freeform 417">
                <a:extLst>
                  <a:ext uri="{FF2B5EF4-FFF2-40B4-BE49-F238E27FC236}">
                    <a16:creationId xmlns:a16="http://schemas.microsoft.com/office/drawing/2014/main" id="{9E1C0DA5-5E8E-43A4-97BF-3EB59DA0C333}"/>
                  </a:ext>
                </a:extLst>
              </p:cNvPr>
              <p:cNvSpPr>
                <a:spLocks/>
              </p:cNvSpPr>
              <p:nvPr userDrawn="1"/>
            </p:nvSpPr>
            <p:spPr bwMode="auto">
              <a:xfrm>
                <a:off x="2849125" y="4905021"/>
                <a:ext cx="25055" cy="12529"/>
              </a:xfrm>
              <a:custGeom>
                <a:avLst/>
                <a:gdLst>
                  <a:gd name="T0" fmla="*/ 3 w 4"/>
                  <a:gd name="T1" fmla="*/ 2 h 2"/>
                  <a:gd name="T2" fmla="*/ 1 w 4"/>
                  <a:gd name="T3" fmla="*/ 2 h 2"/>
                  <a:gd name="T4" fmla="*/ 0 w 4"/>
                  <a:gd name="T5" fmla="*/ 1 h 2"/>
                  <a:gd name="T6" fmla="*/ 1 w 4"/>
                  <a:gd name="T7" fmla="*/ 0 h 2"/>
                  <a:gd name="T8" fmla="*/ 3 w 4"/>
                  <a:gd name="T9" fmla="*/ 0 h 2"/>
                  <a:gd name="T10" fmla="*/ 4 w 4"/>
                  <a:gd name="T11" fmla="*/ 1 h 2"/>
                  <a:gd name="T12" fmla="*/ 3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3" y="2"/>
                    </a:moveTo>
                    <a:cubicBezTo>
                      <a:pt x="1" y="2"/>
                      <a:pt x="1" y="2"/>
                      <a:pt x="1" y="2"/>
                    </a:cubicBezTo>
                    <a:cubicBezTo>
                      <a:pt x="0" y="2"/>
                      <a:pt x="0" y="1"/>
                      <a:pt x="0" y="1"/>
                    </a:cubicBezTo>
                    <a:cubicBezTo>
                      <a:pt x="0" y="0"/>
                      <a:pt x="0" y="0"/>
                      <a:pt x="1" y="0"/>
                    </a:cubicBezTo>
                    <a:cubicBezTo>
                      <a:pt x="3" y="0"/>
                      <a:pt x="3" y="0"/>
                      <a:pt x="3" y="0"/>
                    </a:cubicBezTo>
                    <a:cubicBezTo>
                      <a:pt x="4" y="0"/>
                      <a:pt x="4" y="0"/>
                      <a:pt x="4" y="1"/>
                    </a:cubicBezTo>
                    <a:cubicBezTo>
                      <a:pt x="4" y="1"/>
                      <a:pt x="4" y="2"/>
                      <a:pt x="3" y="2"/>
                    </a:cubicBez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866" name="Rectangle 418">
              <a:extLst>
                <a:ext uri="{FF2B5EF4-FFF2-40B4-BE49-F238E27FC236}">
                  <a16:creationId xmlns:a16="http://schemas.microsoft.com/office/drawing/2014/main" id="{7B88164E-ADA8-420C-9EE6-BDAEAB7569B3}"/>
                </a:ext>
              </a:extLst>
            </p:cNvPr>
            <p:cNvSpPr>
              <a:spLocks noChangeArrowheads="1"/>
            </p:cNvSpPr>
            <p:nvPr userDrawn="1"/>
          </p:nvSpPr>
          <p:spPr bwMode="auto">
            <a:xfrm>
              <a:off x="688769" y="5003588"/>
              <a:ext cx="10814463" cy="133549"/>
            </a:xfrm>
            <a:prstGeom prst="rect">
              <a:avLst/>
            </a:prstGeom>
            <a:solidFill>
              <a:srgbClr val="7B7A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11" name="矩形 310">
            <a:extLst>
              <a:ext uri="{FF2B5EF4-FFF2-40B4-BE49-F238E27FC236}">
                <a16:creationId xmlns:a16="http://schemas.microsoft.com/office/drawing/2014/main" id="{1E9F0808-1E2E-493E-A15D-24EBD1EE452A}"/>
              </a:ext>
            </a:extLst>
          </p:cNvPr>
          <p:cNvSpPr/>
          <p:nvPr userDrawn="1"/>
        </p:nvSpPr>
        <p:spPr>
          <a:xfrm>
            <a:off x="10229188" y="5333826"/>
            <a:ext cx="800219" cy="369332"/>
          </a:xfrm>
          <a:prstGeom prst="rect">
            <a:avLst/>
          </a:prstGeom>
        </p:spPr>
        <p:txBody>
          <a:bodyPr wrap="none">
            <a:spAutoFit/>
          </a:bodyPr>
          <a:lstStyle/>
          <a:p>
            <a:pPr algn="ctr"/>
            <a:r>
              <a:rPr lang="en-US" altLang="zh-CN" b="1" dirty="0" err="1">
                <a:solidFill>
                  <a:schemeClr val="bg1"/>
                </a:solidFill>
              </a:rPr>
              <a:t>iSlide</a:t>
            </a:r>
            <a:endParaRPr lang="zh-CN" altLang="en-US" b="1" dirty="0">
              <a:solidFill>
                <a:schemeClr val="bg1"/>
              </a:solidFill>
            </a:endParaRPr>
          </a:p>
        </p:txBody>
      </p:sp>
      <p:sp>
        <p:nvSpPr>
          <p:cNvPr id="312" name="副标题 2">
            <a:extLst>
              <a:ext uri="{FF2B5EF4-FFF2-40B4-BE49-F238E27FC236}">
                <a16:creationId xmlns:a16="http://schemas.microsoft.com/office/drawing/2014/main" id="{0074794E-A0A5-4628-AF79-523C94EE5261}"/>
              </a:ext>
            </a:extLst>
          </p:cNvPr>
          <p:cNvSpPr>
            <a:spLocks noGrp="1"/>
          </p:cNvSpPr>
          <p:nvPr>
            <p:ph type="subTitle" idx="1"/>
          </p:nvPr>
        </p:nvSpPr>
        <p:spPr>
          <a:xfrm>
            <a:off x="600057" y="2640510"/>
            <a:ext cx="7855511" cy="558799"/>
          </a:xfrm>
          <a:prstGeom prst="rect">
            <a:avLst/>
          </a:prstGeo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313" name="标题 1">
            <a:extLst>
              <a:ext uri="{FF2B5EF4-FFF2-40B4-BE49-F238E27FC236}">
                <a16:creationId xmlns:a16="http://schemas.microsoft.com/office/drawing/2014/main" id="{0E92A6B1-8A41-4ECF-8795-71A8ED91E13F}"/>
              </a:ext>
            </a:extLst>
          </p:cNvPr>
          <p:cNvSpPr>
            <a:spLocks noGrp="1"/>
          </p:cNvSpPr>
          <p:nvPr>
            <p:ph type="ctrTitle"/>
          </p:nvPr>
        </p:nvSpPr>
        <p:spPr>
          <a:xfrm>
            <a:off x="600057" y="1941919"/>
            <a:ext cx="7855511" cy="698591"/>
          </a:xfrm>
          <a:prstGeom prst="rect">
            <a:avLst/>
          </a:prstGeom>
        </p:spPr>
        <p:txBody>
          <a:bodyPr anchor="ctr">
            <a:normAutofit/>
          </a:bodyPr>
          <a:lstStyle>
            <a:lvl1pPr algn="l">
              <a:defRPr sz="4000">
                <a:solidFill>
                  <a:schemeClr val="tx1"/>
                </a:solidFill>
              </a:defRPr>
            </a:lvl1pPr>
          </a:lstStyle>
          <a:p>
            <a:r>
              <a:rPr lang="en-US" dirty="0"/>
              <a:t>Click to edit Master title style</a:t>
            </a:r>
            <a:endParaRPr lang="zh-CN" altLang="en-US" dirty="0"/>
          </a:p>
        </p:txBody>
      </p:sp>
      <p:sp>
        <p:nvSpPr>
          <p:cNvPr id="314" name="文本占位符 13">
            <a:extLst>
              <a:ext uri="{FF2B5EF4-FFF2-40B4-BE49-F238E27FC236}">
                <a16:creationId xmlns:a16="http://schemas.microsoft.com/office/drawing/2014/main" id="{5A5408E5-B9FB-4373-94EC-7514D925E0B3}"/>
              </a:ext>
            </a:extLst>
          </p:cNvPr>
          <p:cNvSpPr>
            <a:spLocks noGrp="1"/>
          </p:cNvSpPr>
          <p:nvPr>
            <p:ph type="body" sz="quarter" idx="10" hasCustomPrompt="1"/>
          </p:nvPr>
        </p:nvSpPr>
        <p:spPr>
          <a:xfrm>
            <a:off x="600057" y="4403818"/>
            <a:ext cx="7855511" cy="296271"/>
          </a:xfrm>
          <a:prstGeom prst="rect">
            <a:avLst/>
          </a:prstGeo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315" name="文本占位符 13">
            <a:extLst>
              <a:ext uri="{FF2B5EF4-FFF2-40B4-BE49-F238E27FC236}">
                <a16:creationId xmlns:a16="http://schemas.microsoft.com/office/drawing/2014/main" id="{839909FF-F3D6-4B17-B28A-73524AFA1622}"/>
              </a:ext>
            </a:extLst>
          </p:cNvPr>
          <p:cNvSpPr>
            <a:spLocks noGrp="1"/>
          </p:cNvSpPr>
          <p:nvPr>
            <p:ph type="body" sz="quarter" idx="11" hasCustomPrompt="1"/>
          </p:nvPr>
        </p:nvSpPr>
        <p:spPr>
          <a:xfrm>
            <a:off x="600057" y="4700089"/>
            <a:ext cx="7855511" cy="296271"/>
          </a:xfrm>
          <a:prstGeom prst="rect">
            <a:avLst/>
          </a:prstGeo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id="{46C855E7-2DCA-4970-A954-7CB7F69FADA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id="{A7F32EC9-ED26-45EE-9DC4-21C3241FF7A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id="{36F84124-CE71-4190-B92C-B61E496F7B7E}"/>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id="{39B45288-397E-405A-A715-DCD4FE40DCE2}"/>
              </a:ext>
            </a:extLst>
          </p:cNvPr>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18671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9867" name="Rectangle 112">
            <a:extLst>
              <a:ext uri="{FF2B5EF4-FFF2-40B4-BE49-F238E27FC236}">
                <a16:creationId xmlns:a16="http://schemas.microsoft.com/office/drawing/2014/main" id="{C49CDA5C-4BE7-4F74-8FDD-C57AF2A0E2AB}"/>
              </a:ext>
            </a:extLst>
          </p:cNvPr>
          <p:cNvSpPr>
            <a:spLocks noChangeArrowheads="1"/>
          </p:cNvSpPr>
          <p:nvPr userDrawn="1"/>
        </p:nvSpPr>
        <p:spPr bwMode="auto">
          <a:xfrm>
            <a:off x="0" y="0"/>
            <a:ext cx="12192000" cy="6858000"/>
          </a:xfrm>
          <a:prstGeom prst="rect">
            <a:avLst/>
          </a:prstGeom>
          <a:solidFill>
            <a:srgbClr val="FFB4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73" name="任意多边形: 形状 472">
            <a:extLst>
              <a:ext uri="{FF2B5EF4-FFF2-40B4-BE49-F238E27FC236}">
                <a16:creationId xmlns:a16="http://schemas.microsoft.com/office/drawing/2014/main" id="{1D230FD9-A313-4FEE-9A6A-04AFEF86F5A0}"/>
              </a:ext>
            </a:extLst>
          </p:cNvPr>
          <p:cNvSpPr>
            <a:spLocks/>
          </p:cNvSpPr>
          <p:nvPr userDrawn="1"/>
        </p:nvSpPr>
        <p:spPr bwMode="auto">
          <a:xfrm>
            <a:off x="1969577" y="-510"/>
            <a:ext cx="10222426" cy="5208394"/>
          </a:xfrm>
          <a:custGeom>
            <a:avLst/>
            <a:gdLst>
              <a:gd name="connsiteX0" fmla="*/ 0 w 8824487"/>
              <a:gd name="connsiteY0" fmla="*/ 0 h 4496135"/>
              <a:gd name="connsiteX1" fmla="*/ 8824487 w 8824487"/>
              <a:gd name="connsiteY1" fmla="*/ 0 h 4496135"/>
              <a:gd name="connsiteX2" fmla="*/ 8824487 w 8824487"/>
              <a:gd name="connsiteY2" fmla="*/ 1519787 h 4496135"/>
              <a:gd name="connsiteX3" fmla="*/ 5107490 w 8824487"/>
              <a:gd name="connsiteY3" fmla="*/ 4496135 h 4496135"/>
            </a:gdLst>
            <a:ahLst/>
            <a:cxnLst>
              <a:cxn ang="0">
                <a:pos x="connsiteX0" y="connsiteY0"/>
              </a:cxn>
              <a:cxn ang="0">
                <a:pos x="connsiteX1" y="connsiteY1"/>
              </a:cxn>
              <a:cxn ang="0">
                <a:pos x="connsiteX2" y="connsiteY2"/>
              </a:cxn>
              <a:cxn ang="0">
                <a:pos x="connsiteX3" y="connsiteY3"/>
              </a:cxn>
            </a:cxnLst>
            <a:rect l="l" t="t" r="r" b="b"/>
            <a:pathLst>
              <a:path w="8824487" h="4496135">
                <a:moveTo>
                  <a:pt x="0" y="0"/>
                </a:moveTo>
                <a:lnTo>
                  <a:pt x="8824487" y="0"/>
                </a:lnTo>
                <a:lnTo>
                  <a:pt x="8824487" y="1519787"/>
                </a:lnTo>
                <a:lnTo>
                  <a:pt x="5107490" y="4496135"/>
                </a:lnTo>
                <a:close/>
              </a:path>
            </a:pathLst>
          </a:custGeom>
          <a:solidFill>
            <a:srgbClr val="FFC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srgbClr val="000000"/>
              </a:solidFill>
            </a:endParaRPr>
          </a:p>
        </p:txBody>
      </p:sp>
      <p:sp>
        <p:nvSpPr>
          <p:cNvPr id="474" name="任意多边形: 形状 473">
            <a:extLst>
              <a:ext uri="{FF2B5EF4-FFF2-40B4-BE49-F238E27FC236}">
                <a16:creationId xmlns:a16="http://schemas.microsoft.com/office/drawing/2014/main" id="{E9296D08-729A-4C2D-BA70-1AE9349CC25A}"/>
              </a:ext>
            </a:extLst>
          </p:cNvPr>
          <p:cNvSpPr>
            <a:spLocks/>
          </p:cNvSpPr>
          <p:nvPr userDrawn="1"/>
        </p:nvSpPr>
        <p:spPr bwMode="auto">
          <a:xfrm>
            <a:off x="6935722" y="2001411"/>
            <a:ext cx="5256279" cy="4136861"/>
          </a:xfrm>
          <a:custGeom>
            <a:avLst/>
            <a:gdLst>
              <a:gd name="connsiteX0" fmla="*/ 3145810 w 3197643"/>
              <a:gd name="connsiteY0" fmla="*/ 0 h 2516648"/>
              <a:gd name="connsiteX1" fmla="*/ 3197643 w 3197643"/>
              <a:gd name="connsiteY1" fmla="*/ 45549 h 2516648"/>
              <a:gd name="connsiteX2" fmla="*/ 3197643 w 3197643"/>
              <a:gd name="connsiteY2" fmla="*/ 2516648 h 2516648"/>
              <a:gd name="connsiteX3" fmla="*/ 0 w 3197643"/>
              <a:gd name="connsiteY3" fmla="*/ 2516648 h 2516648"/>
            </a:gdLst>
            <a:ahLst/>
            <a:cxnLst>
              <a:cxn ang="0">
                <a:pos x="connsiteX0" y="connsiteY0"/>
              </a:cxn>
              <a:cxn ang="0">
                <a:pos x="connsiteX1" y="connsiteY1"/>
              </a:cxn>
              <a:cxn ang="0">
                <a:pos x="connsiteX2" y="connsiteY2"/>
              </a:cxn>
              <a:cxn ang="0">
                <a:pos x="connsiteX3" y="connsiteY3"/>
              </a:cxn>
            </a:cxnLst>
            <a:rect l="l" t="t" r="r" b="b"/>
            <a:pathLst>
              <a:path w="3197643" h="2516648">
                <a:moveTo>
                  <a:pt x="3145810" y="0"/>
                </a:moveTo>
                <a:lnTo>
                  <a:pt x="3197643" y="45549"/>
                </a:lnTo>
                <a:lnTo>
                  <a:pt x="3197643" y="2516648"/>
                </a:lnTo>
                <a:lnTo>
                  <a:pt x="0" y="2516648"/>
                </a:lnTo>
                <a:close/>
              </a:path>
            </a:pathLst>
          </a:custGeom>
          <a:solidFill>
            <a:srgbClr val="FFC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srgbClr val="000000"/>
              </a:solidFill>
            </a:endParaRPr>
          </a:p>
        </p:txBody>
      </p:sp>
      <p:sp>
        <p:nvSpPr>
          <p:cNvPr id="470" name="任意多边形: 形状 469">
            <a:extLst>
              <a:ext uri="{FF2B5EF4-FFF2-40B4-BE49-F238E27FC236}">
                <a16:creationId xmlns:a16="http://schemas.microsoft.com/office/drawing/2014/main" id="{02CBD36D-DCF9-43F4-ACA1-85D7951D7757}"/>
              </a:ext>
            </a:extLst>
          </p:cNvPr>
          <p:cNvSpPr>
            <a:spLocks/>
          </p:cNvSpPr>
          <p:nvPr userDrawn="1"/>
        </p:nvSpPr>
        <p:spPr bwMode="auto">
          <a:xfrm>
            <a:off x="-20065" y="326578"/>
            <a:ext cx="7648773" cy="4823703"/>
          </a:xfrm>
          <a:custGeom>
            <a:avLst/>
            <a:gdLst>
              <a:gd name="connsiteX0" fmla="*/ 2081769 w 7331710"/>
              <a:gd name="connsiteY0" fmla="*/ 0 h 4623747"/>
              <a:gd name="connsiteX1" fmla="*/ 7331710 w 7331710"/>
              <a:gd name="connsiteY1" fmla="*/ 4623747 h 4623747"/>
              <a:gd name="connsiteX2" fmla="*/ 0 w 7331710"/>
              <a:gd name="connsiteY2" fmla="*/ 4623747 h 4623747"/>
              <a:gd name="connsiteX3" fmla="*/ 0 w 7331710"/>
              <a:gd name="connsiteY3" fmla="*/ 1707950 h 4623747"/>
            </a:gdLst>
            <a:ahLst/>
            <a:cxnLst>
              <a:cxn ang="0">
                <a:pos x="connsiteX0" y="connsiteY0"/>
              </a:cxn>
              <a:cxn ang="0">
                <a:pos x="connsiteX1" y="connsiteY1"/>
              </a:cxn>
              <a:cxn ang="0">
                <a:pos x="connsiteX2" y="connsiteY2"/>
              </a:cxn>
              <a:cxn ang="0">
                <a:pos x="connsiteX3" y="connsiteY3"/>
              </a:cxn>
            </a:cxnLst>
            <a:rect l="l" t="t" r="r" b="b"/>
            <a:pathLst>
              <a:path w="7331710" h="4623747">
                <a:moveTo>
                  <a:pt x="2081769" y="0"/>
                </a:moveTo>
                <a:lnTo>
                  <a:pt x="7331710" y="4623747"/>
                </a:lnTo>
                <a:lnTo>
                  <a:pt x="0" y="4623747"/>
                </a:lnTo>
                <a:lnTo>
                  <a:pt x="0" y="1707950"/>
                </a:lnTo>
                <a:close/>
              </a:path>
            </a:pathLst>
          </a:custGeom>
          <a:solidFill>
            <a:srgbClr val="FFC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srgbClr val="000000"/>
              </a:solidFill>
            </a:endParaRPr>
          </a:p>
        </p:txBody>
      </p:sp>
      <p:grpSp>
        <p:nvGrpSpPr>
          <p:cNvPr id="10043" name="组合 10042">
            <a:extLst>
              <a:ext uri="{FF2B5EF4-FFF2-40B4-BE49-F238E27FC236}">
                <a16:creationId xmlns:a16="http://schemas.microsoft.com/office/drawing/2014/main" id="{5E0CFCFC-9E77-4901-B170-623597D13CE4}"/>
              </a:ext>
            </a:extLst>
          </p:cNvPr>
          <p:cNvGrpSpPr/>
          <p:nvPr userDrawn="1"/>
        </p:nvGrpSpPr>
        <p:grpSpPr>
          <a:xfrm>
            <a:off x="688769" y="3752919"/>
            <a:ext cx="10814463" cy="2451994"/>
            <a:chOff x="688769" y="2685143"/>
            <a:chExt cx="10814463" cy="2451994"/>
          </a:xfrm>
        </p:grpSpPr>
        <p:sp>
          <p:nvSpPr>
            <p:cNvPr id="9871" name="Rectangle 116">
              <a:extLst>
                <a:ext uri="{FF2B5EF4-FFF2-40B4-BE49-F238E27FC236}">
                  <a16:creationId xmlns:a16="http://schemas.microsoft.com/office/drawing/2014/main" id="{B0EF68AD-5881-4380-B21B-00055413E2EB}"/>
                </a:ext>
              </a:extLst>
            </p:cNvPr>
            <p:cNvSpPr>
              <a:spLocks noChangeArrowheads="1"/>
            </p:cNvSpPr>
            <p:nvPr userDrawn="1"/>
          </p:nvSpPr>
          <p:spPr bwMode="auto">
            <a:xfrm>
              <a:off x="10550587" y="4558426"/>
              <a:ext cx="139485" cy="465937"/>
            </a:xfrm>
            <a:prstGeom prst="rect">
              <a:avLst/>
            </a:prstGeom>
            <a:solidFill>
              <a:srgbClr val="A377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72" name="Rectangle 117">
              <a:extLst>
                <a:ext uri="{FF2B5EF4-FFF2-40B4-BE49-F238E27FC236}">
                  <a16:creationId xmlns:a16="http://schemas.microsoft.com/office/drawing/2014/main" id="{1CA580C8-DC62-4132-BA5F-C0DE31FA82F1}"/>
                </a:ext>
              </a:extLst>
            </p:cNvPr>
            <p:cNvSpPr>
              <a:spLocks noChangeArrowheads="1"/>
            </p:cNvSpPr>
            <p:nvPr userDrawn="1"/>
          </p:nvSpPr>
          <p:spPr bwMode="auto">
            <a:xfrm>
              <a:off x="10550587" y="4558426"/>
              <a:ext cx="139485" cy="142452"/>
            </a:xfrm>
            <a:prstGeom prst="rect">
              <a:avLst/>
            </a:prstGeom>
            <a:solidFill>
              <a:srgbClr val="825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73" name="Freeform 118">
              <a:extLst>
                <a:ext uri="{FF2B5EF4-FFF2-40B4-BE49-F238E27FC236}">
                  <a16:creationId xmlns:a16="http://schemas.microsoft.com/office/drawing/2014/main" id="{05BECE93-F11D-4C0D-9206-92F28492324F}"/>
                </a:ext>
              </a:extLst>
            </p:cNvPr>
            <p:cNvSpPr>
              <a:spLocks/>
            </p:cNvSpPr>
            <p:nvPr userDrawn="1"/>
          </p:nvSpPr>
          <p:spPr bwMode="auto">
            <a:xfrm>
              <a:off x="10052005" y="4249780"/>
              <a:ext cx="1305808" cy="394711"/>
            </a:xfrm>
            <a:custGeom>
              <a:avLst/>
              <a:gdLst>
                <a:gd name="T0" fmla="*/ 376 w 440"/>
                <a:gd name="T1" fmla="*/ 0 h 133"/>
                <a:gd name="T2" fmla="*/ 0 w 440"/>
                <a:gd name="T3" fmla="*/ 0 h 133"/>
                <a:gd name="T4" fmla="*/ 0 w 440"/>
                <a:gd name="T5" fmla="*/ 133 h 133"/>
                <a:gd name="T6" fmla="*/ 376 w 440"/>
                <a:gd name="T7" fmla="*/ 133 h 133"/>
                <a:gd name="T8" fmla="*/ 440 w 440"/>
                <a:gd name="T9" fmla="*/ 66 h 133"/>
                <a:gd name="T10" fmla="*/ 376 w 440"/>
                <a:gd name="T11" fmla="*/ 0 h 133"/>
              </a:gdLst>
              <a:ahLst/>
              <a:cxnLst>
                <a:cxn ang="0">
                  <a:pos x="T0" y="T1"/>
                </a:cxn>
                <a:cxn ang="0">
                  <a:pos x="T2" y="T3"/>
                </a:cxn>
                <a:cxn ang="0">
                  <a:pos x="T4" y="T5"/>
                </a:cxn>
                <a:cxn ang="0">
                  <a:pos x="T6" y="T7"/>
                </a:cxn>
                <a:cxn ang="0">
                  <a:pos x="T8" y="T9"/>
                </a:cxn>
                <a:cxn ang="0">
                  <a:pos x="T10" y="T11"/>
                </a:cxn>
              </a:cxnLst>
              <a:rect l="0" t="0" r="r" b="b"/>
              <a:pathLst>
                <a:path w="440" h="133">
                  <a:moveTo>
                    <a:pt x="376" y="0"/>
                  </a:moveTo>
                  <a:lnTo>
                    <a:pt x="0" y="0"/>
                  </a:lnTo>
                  <a:lnTo>
                    <a:pt x="0" y="133"/>
                  </a:lnTo>
                  <a:lnTo>
                    <a:pt x="376" y="133"/>
                  </a:lnTo>
                  <a:lnTo>
                    <a:pt x="440" y="66"/>
                  </a:lnTo>
                  <a:lnTo>
                    <a:pt x="376" y="0"/>
                  </a:lnTo>
                  <a:close/>
                </a:path>
              </a:pathLst>
            </a:custGeom>
            <a:solidFill>
              <a:srgbClr val="D4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b="1" dirty="0">
                <a:solidFill>
                  <a:srgbClr val="FFFFFF"/>
                </a:solidFill>
              </a:endParaRPr>
            </a:p>
          </p:txBody>
        </p:sp>
        <p:grpSp>
          <p:nvGrpSpPr>
            <p:cNvPr id="10042" name="组合 10041">
              <a:extLst>
                <a:ext uri="{FF2B5EF4-FFF2-40B4-BE49-F238E27FC236}">
                  <a16:creationId xmlns:a16="http://schemas.microsoft.com/office/drawing/2014/main" id="{29635820-89F5-45BA-B3C6-A571E529AD8F}"/>
                </a:ext>
              </a:extLst>
            </p:cNvPr>
            <p:cNvGrpSpPr/>
            <p:nvPr userDrawn="1"/>
          </p:nvGrpSpPr>
          <p:grpSpPr>
            <a:xfrm>
              <a:off x="757028" y="2685143"/>
              <a:ext cx="6233699" cy="2345155"/>
              <a:chOff x="757028" y="2685143"/>
              <a:chExt cx="6233699" cy="2345155"/>
            </a:xfrm>
          </p:grpSpPr>
          <p:sp>
            <p:nvSpPr>
              <p:cNvPr id="9875" name="Rectangle 120">
                <a:extLst>
                  <a:ext uri="{FF2B5EF4-FFF2-40B4-BE49-F238E27FC236}">
                    <a16:creationId xmlns:a16="http://schemas.microsoft.com/office/drawing/2014/main" id="{7EB8184D-B798-43E0-8FD6-50D3AB6CBD50}"/>
                  </a:ext>
                </a:extLst>
              </p:cNvPr>
              <p:cNvSpPr>
                <a:spLocks noChangeArrowheads="1"/>
              </p:cNvSpPr>
              <p:nvPr userDrawn="1"/>
            </p:nvSpPr>
            <p:spPr bwMode="auto">
              <a:xfrm>
                <a:off x="5545049" y="3283960"/>
                <a:ext cx="30066" cy="1395568"/>
              </a:xfrm>
              <a:prstGeom prst="rect">
                <a:avLst/>
              </a:prstGeom>
              <a:solidFill>
                <a:srgbClr val="785C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76" name="Rectangle 121">
                <a:extLst>
                  <a:ext uri="{FF2B5EF4-FFF2-40B4-BE49-F238E27FC236}">
                    <a16:creationId xmlns:a16="http://schemas.microsoft.com/office/drawing/2014/main" id="{F1E57141-2D63-44F9-B239-8315674E7669}"/>
                  </a:ext>
                </a:extLst>
              </p:cNvPr>
              <p:cNvSpPr>
                <a:spLocks noChangeArrowheads="1"/>
              </p:cNvSpPr>
              <p:nvPr userDrawn="1"/>
            </p:nvSpPr>
            <p:spPr bwMode="auto">
              <a:xfrm>
                <a:off x="4863551" y="3967963"/>
                <a:ext cx="1393061" cy="30066"/>
              </a:xfrm>
              <a:prstGeom prst="rect">
                <a:avLst/>
              </a:prstGeom>
              <a:solidFill>
                <a:srgbClr val="785C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77" name="Freeform 122">
                <a:extLst>
                  <a:ext uri="{FF2B5EF4-FFF2-40B4-BE49-F238E27FC236}">
                    <a16:creationId xmlns:a16="http://schemas.microsoft.com/office/drawing/2014/main" id="{B0279D1B-07D5-4C9D-9A1C-DFE21CACC9CD}"/>
                  </a:ext>
                </a:extLst>
              </p:cNvPr>
              <p:cNvSpPr>
                <a:spLocks/>
              </p:cNvSpPr>
              <p:nvPr userDrawn="1"/>
            </p:nvSpPr>
            <p:spPr bwMode="auto">
              <a:xfrm>
                <a:off x="5053970" y="3479389"/>
                <a:ext cx="1007214" cy="1009720"/>
              </a:xfrm>
              <a:custGeom>
                <a:avLst/>
                <a:gdLst>
                  <a:gd name="T0" fmla="*/ 10 w 402"/>
                  <a:gd name="T1" fmla="*/ 403 h 403"/>
                  <a:gd name="T2" fmla="*/ 0 w 402"/>
                  <a:gd name="T3" fmla="*/ 394 h 403"/>
                  <a:gd name="T4" fmla="*/ 393 w 402"/>
                  <a:gd name="T5" fmla="*/ 0 h 403"/>
                  <a:gd name="T6" fmla="*/ 402 w 402"/>
                  <a:gd name="T7" fmla="*/ 7 h 403"/>
                  <a:gd name="T8" fmla="*/ 10 w 402"/>
                  <a:gd name="T9" fmla="*/ 403 h 403"/>
                </a:gdLst>
                <a:ahLst/>
                <a:cxnLst>
                  <a:cxn ang="0">
                    <a:pos x="T0" y="T1"/>
                  </a:cxn>
                  <a:cxn ang="0">
                    <a:pos x="T2" y="T3"/>
                  </a:cxn>
                  <a:cxn ang="0">
                    <a:pos x="T4" y="T5"/>
                  </a:cxn>
                  <a:cxn ang="0">
                    <a:pos x="T6" y="T7"/>
                  </a:cxn>
                  <a:cxn ang="0">
                    <a:pos x="T8" y="T9"/>
                  </a:cxn>
                </a:cxnLst>
                <a:rect l="0" t="0" r="r" b="b"/>
                <a:pathLst>
                  <a:path w="402" h="403">
                    <a:moveTo>
                      <a:pt x="10" y="403"/>
                    </a:moveTo>
                    <a:lnTo>
                      <a:pt x="0" y="394"/>
                    </a:lnTo>
                    <a:lnTo>
                      <a:pt x="393" y="0"/>
                    </a:lnTo>
                    <a:lnTo>
                      <a:pt x="402" y="7"/>
                    </a:lnTo>
                    <a:lnTo>
                      <a:pt x="10" y="403"/>
                    </a:ln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78" name="Freeform 123">
                <a:extLst>
                  <a:ext uri="{FF2B5EF4-FFF2-40B4-BE49-F238E27FC236}">
                    <a16:creationId xmlns:a16="http://schemas.microsoft.com/office/drawing/2014/main" id="{14B2268A-65C3-4551-B897-A03C495539FD}"/>
                  </a:ext>
                </a:extLst>
              </p:cNvPr>
              <p:cNvSpPr>
                <a:spLocks/>
              </p:cNvSpPr>
              <p:nvPr userDrawn="1"/>
            </p:nvSpPr>
            <p:spPr bwMode="auto">
              <a:xfrm>
                <a:off x="5053970" y="3479389"/>
                <a:ext cx="1007214" cy="1009720"/>
              </a:xfrm>
              <a:custGeom>
                <a:avLst/>
                <a:gdLst>
                  <a:gd name="T0" fmla="*/ 0 w 402"/>
                  <a:gd name="T1" fmla="*/ 7 h 403"/>
                  <a:gd name="T2" fmla="*/ 10 w 402"/>
                  <a:gd name="T3" fmla="*/ 0 h 403"/>
                  <a:gd name="T4" fmla="*/ 402 w 402"/>
                  <a:gd name="T5" fmla="*/ 394 h 403"/>
                  <a:gd name="T6" fmla="*/ 393 w 402"/>
                  <a:gd name="T7" fmla="*/ 403 h 403"/>
                  <a:gd name="T8" fmla="*/ 0 w 402"/>
                  <a:gd name="T9" fmla="*/ 7 h 403"/>
                </a:gdLst>
                <a:ahLst/>
                <a:cxnLst>
                  <a:cxn ang="0">
                    <a:pos x="T0" y="T1"/>
                  </a:cxn>
                  <a:cxn ang="0">
                    <a:pos x="T2" y="T3"/>
                  </a:cxn>
                  <a:cxn ang="0">
                    <a:pos x="T4" y="T5"/>
                  </a:cxn>
                  <a:cxn ang="0">
                    <a:pos x="T6" y="T7"/>
                  </a:cxn>
                  <a:cxn ang="0">
                    <a:pos x="T8" y="T9"/>
                  </a:cxn>
                </a:cxnLst>
                <a:rect l="0" t="0" r="r" b="b"/>
                <a:pathLst>
                  <a:path w="402" h="403">
                    <a:moveTo>
                      <a:pt x="0" y="7"/>
                    </a:moveTo>
                    <a:lnTo>
                      <a:pt x="10" y="0"/>
                    </a:lnTo>
                    <a:lnTo>
                      <a:pt x="402" y="394"/>
                    </a:lnTo>
                    <a:lnTo>
                      <a:pt x="393" y="403"/>
                    </a:lnTo>
                    <a:lnTo>
                      <a:pt x="0" y="7"/>
                    </a:ln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79" name="Freeform 124">
                <a:extLst>
                  <a:ext uri="{FF2B5EF4-FFF2-40B4-BE49-F238E27FC236}">
                    <a16:creationId xmlns:a16="http://schemas.microsoft.com/office/drawing/2014/main" id="{DE7E2606-65EC-4059-BC53-EC8BBB3D5D9A}"/>
                  </a:ext>
                </a:extLst>
              </p:cNvPr>
              <p:cNvSpPr>
                <a:spLocks noEditPoints="1"/>
              </p:cNvSpPr>
              <p:nvPr userDrawn="1"/>
            </p:nvSpPr>
            <p:spPr bwMode="auto">
              <a:xfrm>
                <a:off x="4863551" y="3283960"/>
                <a:ext cx="1393061" cy="1395568"/>
              </a:xfrm>
              <a:custGeom>
                <a:avLst/>
                <a:gdLst>
                  <a:gd name="T0" fmla="*/ 117 w 235"/>
                  <a:gd name="T1" fmla="*/ 0 h 235"/>
                  <a:gd name="T2" fmla="*/ 0 w 235"/>
                  <a:gd name="T3" fmla="*/ 118 h 235"/>
                  <a:gd name="T4" fmla="*/ 117 w 235"/>
                  <a:gd name="T5" fmla="*/ 235 h 235"/>
                  <a:gd name="T6" fmla="*/ 235 w 235"/>
                  <a:gd name="T7" fmla="*/ 118 h 235"/>
                  <a:gd name="T8" fmla="*/ 117 w 235"/>
                  <a:gd name="T9" fmla="*/ 0 h 235"/>
                  <a:gd name="T10" fmla="*/ 117 w 235"/>
                  <a:gd name="T11" fmla="*/ 225 h 235"/>
                  <a:gd name="T12" fmla="*/ 10 w 235"/>
                  <a:gd name="T13" fmla="*/ 118 h 235"/>
                  <a:gd name="T14" fmla="*/ 117 w 235"/>
                  <a:gd name="T15" fmla="*/ 11 h 235"/>
                  <a:gd name="T16" fmla="*/ 224 w 235"/>
                  <a:gd name="T17" fmla="*/ 118 h 235"/>
                  <a:gd name="T18" fmla="*/ 117 w 235"/>
                  <a:gd name="T19" fmla="*/ 22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5" h="235">
                    <a:moveTo>
                      <a:pt x="117" y="0"/>
                    </a:moveTo>
                    <a:cubicBezTo>
                      <a:pt x="52" y="0"/>
                      <a:pt x="0" y="53"/>
                      <a:pt x="0" y="118"/>
                    </a:cubicBezTo>
                    <a:cubicBezTo>
                      <a:pt x="0" y="183"/>
                      <a:pt x="52" y="235"/>
                      <a:pt x="117" y="235"/>
                    </a:cubicBezTo>
                    <a:cubicBezTo>
                      <a:pt x="182" y="235"/>
                      <a:pt x="235" y="183"/>
                      <a:pt x="235" y="118"/>
                    </a:cubicBezTo>
                    <a:cubicBezTo>
                      <a:pt x="235" y="53"/>
                      <a:pt x="182" y="0"/>
                      <a:pt x="117" y="0"/>
                    </a:cubicBezTo>
                    <a:close/>
                    <a:moveTo>
                      <a:pt x="117" y="225"/>
                    </a:moveTo>
                    <a:cubicBezTo>
                      <a:pt x="58" y="225"/>
                      <a:pt x="10" y="177"/>
                      <a:pt x="10" y="118"/>
                    </a:cubicBezTo>
                    <a:cubicBezTo>
                      <a:pt x="10" y="59"/>
                      <a:pt x="58" y="11"/>
                      <a:pt x="117" y="11"/>
                    </a:cubicBezTo>
                    <a:cubicBezTo>
                      <a:pt x="176" y="11"/>
                      <a:pt x="224" y="59"/>
                      <a:pt x="224" y="118"/>
                    </a:cubicBezTo>
                    <a:cubicBezTo>
                      <a:pt x="224" y="177"/>
                      <a:pt x="176" y="225"/>
                      <a:pt x="117" y="225"/>
                    </a:cubicBez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80" name="Freeform 125">
                <a:extLst>
                  <a:ext uri="{FF2B5EF4-FFF2-40B4-BE49-F238E27FC236}">
                    <a16:creationId xmlns:a16="http://schemas.microsoft.com/office/drawing/2014/main" id="{C3F8E102-94B1-4F7E-AC60-551ED6E631BF}"/>
                  </a:ext>
                </a:extLst>
              </p:cNvPr>
              <p:cNvSpPr>
                <a:spLocks noEditPoints="1"/>
              </p:cNvSpPr>
              <p:nvPr userDrawn="1"/>
            </p:nvSpPr>
            <p:spPr bwMode="auto">
              <a:xfrm>
                <a:off x="5166718" y="3592136"/>
                <a:ext cx="781717" cy="784224"/>
              </a:xfrm>
              <a:custGeom>
                <a:avLst/>
                <a:gdLst>
                  <a:gd name="T0" fmla="*/ 66 w 132"/>
                  <a:gd name="T1" fmla="*/ 0 h 132"/>
                  <a:gd name="T2" fmla="*/ 0 w 132"/>
                  <a:gd name="T3" fmla="*/ 66 h 132"/>
                  <a:gd name="T4" fmla="*/ 66 w 132"/>
                  <a:gd name="T5" fmla="*/ 132 h 132"/>
                  <a:gd name="T6" fmla="*/ 132 w 132"/>
                  <a:gd name="T7" fmla="*/ 66 h 132"/>
                  <a:gd name="T8" fmla="*/ 66 w 132"/>
                  <a:gd name="T9" fmla="*/ 0 h 132"/>
                  <a:gd name="T10" fmla="*/ 66 w 132"/>
                  <a:gd name="T11" fmla="*/ 126 h 132"/>
                  <a:gd name="T12" fmla="*/ 6 w 132"/>
                  <a:gd name="T13" fmla="*/ 66 h 132"/>
                  <a:gd name="T14" fmla="*/ 66 w 132"/>
                  <a:gd name="T15" fmla="*/ 6 h 132"/>
                  <a:gd name="T16" fmla="*/ 126 w 132"/>
                  <a:gd name="T17" fmla="*/ 66 h 132"/>
                  <a:gd name="T18" fmla="*/ 66 w 132"/>
                  <a:gd name="T19" fmla="*/ 1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0"/>
                    </a:moveTo>
                    <a:cubicBezTo>
                      <a:pt x="30" y="0"/>
                      <a:pt x="0" y="29"/>
                      <a:pt x="0" y="66"/>
                    </a:cubicBezTo>
                    <a:cubicBezTo>
                      <a:pt x="0" y="102"/>
                      <a:pt x="30" y="132"/>
                      <a:pt x="66" y="132"/>
                    </a:cubicBezTo>
                    <a:cubicBezTo>
                      <a:pt x="103" y="132"/>
                      <a:pt x="132" y="102"/>
                      <a:pt x="132" y="66"/>
                    </a:cubicBezTo>
                    <a:cubicBezTo>
                      <a:pt x="132" y="29"/>
                      <a:pt x="103" y="0"/>
                      <a:pt x="66" y="0"/>
                    </a:cubicBezTo>
                    <a:close/>
                    <a:moveTo>
                      <a:pt x="66" y="126"/>
                    </a:moveTo>
                    <a:cubicBezTo>
                      <a:pt x="33" y="126"/>
                      <a:pt x="6" y="99"/>
                      <a:pt x="6" y="66"/>
                    </a:cubicBezTo>
                    <a:cubicBezTo>
                      <a:pt x="6" y="33"/>
                      <a:pt x="33" y="6"/>
                      <a:pt x="66" y="6"/>
                    </a:cubicBezTo>
                    <a:cubicBezTo>
                      <a:pt x="99" y="6"/>
                      <a:pt x="126" y="33"/>
                      <a:pt x="126" y="66"/>
                    </a:cubicBezTo>
                    <a:cubicBezTo>
                      <a:pt x="126" y="99"/>
                      <a:pt x="99" y="126"/>
                      <a:pt x="66" y="126"/>
                    </a:cubicBezTo>
                    <a:close/>
                  </a:path>
                </a:pathLst>
              </a:custGeom>
              <a:solidFill>
                <a:srgbClr val="7F86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81" name="Freeform 126">
                <a:extLst>
                  <a:ext uri="{FF2B5EF4-FFF2-40B4-BE49-F238E27FC236}">
                    <a16:creationId xmlns:a16="http://schemas.microsoft.com/office/drawing/2014/main" id="{B304DCA6-DE23-4E54-BEFF-58A6AE4E1DDB}"/>
                  </a:ext>
                </a:extLst>
              </p:cNvPr>
              <p:cNvSpPr>
                <a:spLocks/>
              </p:cNvSpPr>
              <p:nvPr userDrawn="1"/>
            </p:nvSpPr>
            <p:spPr bwMode="auto">
              <a:xfrm>
                <a:off x="5444829" y="3384180"/>
                <a:ext cx="230507" cy="207958"/>
              </a:xfrm>
              <a:custGeom>
                <a:avLst/>
                <a:gdLst>
                  <a:gd name="T0" fmla="*/ 39 w 39"/>
                  <a:gd name="T1" fmla="*/ 0 h 35"/>
                  <a:gd name="T2" fmla="*/ 39 w 39"/>
                  <a:gd name="T3" fmla="*/ 23 h 35"/>
                  <a:gd name="T4" fmla="*/ 26 w 39"/>
                  <a:gd name="T5" fmla="*/ 35 h 35"/>
                  <a:gd name="T6" fmla="*/ 12 w 39"/>
                  <a:gd name="T7" fmla="*/ 35 h 35"/>
                  <a:gd name="T8" fmla="*/ 0 w 39"/>
                  <a:gd name="T9" fmla="*/ 23 h 35"/>
                  <a:gd name="T10" fmla="*/ 0 w 39"/>
                  <a:gd name="T11" fmla="*/ 0 h 35"/>
                  <a:gd name="T12" fmla="*/ 3 w 39"/>
                  <a:gd name="T13" fmla="*/ 0 h 35"/>
                  <a:gd name="T14" fmla="*/ 3 w 39"/>
                  <a:gd name="T15" fmla="*/ 11 h 35"/>
                  <a:gd name="T16" fmla="*/ 13 w 39"/>
                  <a:gd name="T17" fmla="*/ 11 h 35"/>
                  <a:gd name="T18" fmla="*/ 13 w 39"/>
                  <a:gd name="T19" fmla="*/ 0 h 35"/>
                  <a:gd name="T20" fmla="*/ 17 w 39"/>
                  <a:gd name="T21" fmla="*/ 0 h 35"/>
                  <a:gd name="T22" fmla="*/ 17 w 39"/>
                  <a:gd name="T23" fmla="*/ 11 h 35"/>
                  <a:gd name="T24" fmla="*/ 35 w 39"/>
                  <a:gd name="T25" fmla="*/ 11 h 35"/>
                  <a:gd name="T26" fmla="*/ 35 w 39"/>
                  <a:gd name="T27" fmla="*/ 0 h 35"/>
                  <a:gd name="T28" fmla="*/ 39 w 39"/>
                  <a:gd name="T2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35">
                    <a:moveTo>
                      <a:pt x="39" y="0"/>
                    </a:moveTo>
                    <a:cubicBezTo>
                      <a:pt x="39" y="23"/>
                      <a:pt x="39" y="23"/>
                      <a:pt x="39" y="23"/>
                    </a:cubicBezTo>
                    <a:cubicBezTo>
                      <a:pt x="39" y="29"/>
                      <a:pt x="33" y="35"/>
                      <a:pt x="26" y="35"/>
                    </a:cubicBezTo>
                    <a:cubicBezTo>
                      <a:pt x="12" y="35"/>
                      <a:pt x="12" y="35"/>
                      <a:pt x="12" y="35"/>
                    </a:cubicBezTo>
                    <a:cubicBezTo>
                      <a:pt x="5" y="35"/>
                      <a:pt x="0" y="29"/>
                      <a:pt x="0" y="23"/>
                    </a:cubicBezTo>
                    <a:cubicBezTo>
                      <a:pt x="0" y="0"/>
                      <a:pt x="0" y="0"/>
                      <a:pt x="0" y="0"/>
                    </a:cubicBezTo>
                    <a:cubicBezTo>
                      <a:pt x="3" y="0"/>
                      <a:pt x="3" y="0"/>
                      <a:pt x="3" y="0"/>
                    </a:cubicBezTo>
                    <a:cubicBezTo>
                      <a:pt x="3" y="11"/>
                      <a:pt x="3" y="11"/>
                      <a:pt x="3" y="11"/>
                    </a:cubicBezTo>
                    <a:cubicBezTo>
                      <a:pt x="13" y="11"/>
                      <a:pt x="13" y="11"/>
                      <a:pt x="13" y="11"/>
                    </a:cubicBezTo>
                    <a:cubicBezTo>
                      <a:pt x="13" y="0"/>
                      <a:pt x="13" y="0"/>
                      <a:pt x="13" y="0"/>
                    </a:cubicBezTo>
                    <a:cubicBezTo>
                      <a:pt x="17" y="0"/>
                      <a:pt x="17" y="0"/>
                      <a:pt x="17" y="0"/>
                    </a:cubicBezTo>
                    <a:cubicBezTo>
                      <a:pt x="17" y="11"/>
                      <a:pt x="17" y="11"/>
                      <a:pt x="17" y="11"/>
                    </a:cubicBezTo>
                    <a:cubicBezTo>
                      <a:pt x="35" y="11"/>
                      <a:pt x="35" y="11"/>
                      <a:pt x="35" y="11"/>
                    </a:cubicBezTo>
                    <a:cubicBezTo>
                      <a:pt x="35" y="0"/>
                      <a:pt x="35" y="0"/>
                      <a:pt x="35" y="0"/>
                    </a:cubicBezTo>
                    <a:lnTo>
                      <a:pt x="39" y="0"/>
                    </a:lnTo>
                    <a:close/>
                  </a:path>
                </a:pathLst>
              </a:custGeom>
              <a:solidFill>
                <a:srgbClr val="C45E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82" name="Freeform 127">
                <a:extLst>
                  <a:ext uri="{FF2B5EF4-FFF2-40B4-BE49-F238E27FC236}">
                    <a16:creationId xmlns:a16="http://schemas.microsoft.com/office/drawing/2014/main" id="{2D4BA7BB-316A-4C38-ACD9-1AFD01C41775}"/>
                  </a:ext>
                </a:extLst>
              </p:cNvPr>
              <p:cNvSpPr>
                <a:spLocks/>
              </p:cNvSpPr>
              <p:nvPr userDrawn="1"/>
            </p:nvSpPr>
            <p:spPr bwMode="auto">
              <a:xfrm>
                <a:off x="5444829" y="3384180"/>
                <a:ext cx="130287" cy="207958"/>
              </a:xfrm>
              <a:custGeom>
                <a:avLst/>
                <a:gdLst>
                  <a:gd name="T0" fmla="*/ 22 w 22"/>
                  <a:gd name="T1" fmla="*/ 11 h 35"/>
                  <a:gd name="T2" fmla="*/ 22 w 22"/>
                  <a:gd name="T3" fmla="*/ 35 h 35"/>
                  <a:gd name="T4" fmla="*/ 12 w 22"/>
                  <a:gd name="T5" fmla="*/ 35 h 35"/>
                  <a:gd name="T6" fmla="*/ 0 w 22"/>
                  <a:gd name="T7" fmla="*/ 23 h 35"/>
                  <a:gd name="T8" fmla="*/ 0 w 22"/>
                  <a:gd name="T9" fmla="*/ 0 h 35"/>
                  <a:gd name="T10" fmla="*/ 3 w 22"/>
                  <a:gd name="T11" fmla="*/ 0 h 35"/>
                  <a:gd name="T12" fmla="*/ 3 w 22"/>
                  <a:gd name="T13" fmla="*/ 11 h 35"/>
                  <a:gd name="T14" fmla="*/ 13 w 22"/>
                  <a:gd name="T15" fmla="*/ 11 h 35"/>
                  <a:gd name="T16" fmla="*/ 13 w 22"/>
                  <a:gd name="T17" fmla="*/ 0 h 35"/>
                  <a:gd name="T18" fmla="*/ 17 w 22"/>
                  <a:gd name="T19" fmla="*/ 0 h 35"/>
                  <a:gd name="T20" fmla="*/ 17 w 22"/>
                  <a:gd name="T21" fmla="*/ 11 h 35"/>
                  <a:gd name="T22" fmla="*/ 22 w 22"/>
                  <a:gd name="T23"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5">
                    <a:moveTo>
                      <a:pt x="22" y="11"/>
                    </a:moveTo>
                    <a:cubicBezTo>
                      <a:pt x="22" y="35"/>
                      <a:pt x="22" y="35"/>
                      <a:pt x="22" y="35"/>
                    </a:cubicBezTo>
                    <a:cubicBezTo>
                      <a:pt x="12" y="35"/>
                      <a:pt x="12" y="35"/>
                      <a:pt x="12" y="35"/>
                    </a:cubicBezTo>
                    <a:cubicBezTo>
                      <a:pt x="5" y="35"/>
                      <a:pt x="0" y="29"/>
                      <a:pt x="0" y="23"/>
                    </a:cubicBezTo>
                    <a:cubicBezTo>
                      <a:pt x="0" y="0"/>
                      <a:pt x="0" y="0"/>
                      <a:pt x="0" y="0"/>
                    </a:cubicBezTo>
                    <a:cubicBezTo>
                      <a:pt x="3" y="0"/>
                      <a:pt x="3" y="0"/>
                      <a:pt x="3" y="0"/>
                    </a:cubicBezTo>
                    <a:cubicBezTo>
                      <a:pt x="3" y="11"/>
                      <a:pt x="3" y="11"/>
                      <a:pt x="3" y="11"/>
                    </a:cubicBezTo>
                    <a:cubicBezTo>
                      <a:pt x="13" y="11"/>
                      <a:pt x="13" y="11"/>
                      <a:pt x="13" y="11"/>
                    </a:cubicBezTo>
                    <a:cubicBezTo>
                      <a:pt x="13" y="0"/>
                      <a:pt x="13" y="0"/>
                      <a:pt x="13" y="0"/>
                    </a:cubicBezTo>
                    <a:cubicBezTo>
                      <a:pt x="17" y="0"/>
                      <a:pt x="17" y="0"/>
                      <a:pt x="17" y="0"/>
                    </a:cubicBezTo>
                    <a:cubicBezTo>
                      <a:pt x="17" y="11"/>
                      <a:pt x="17" y="11"/>
                      <a:pt x="17" y="11"/>
                    </a:cubicBezTo>
                    <a:lnTo>
                      <a:pt x="22" y="11"/>
                    </a:lnTo>
                    <a:close/>
                  </a:path>
                </a:pathLst>
              </a:custGeom>
              <a:solidFill>
                <a:srgbClr val="A1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83" name="Freeform 128">
                <a:extLst>
                  <a:ext uri="{FF2B5EF4-FFF2-40B4-BE49-F238E27FC236}">
                    <a16:creationId xmlns:a16="http://schemas.microsoft.com/office/drawing/2014/main" id="{610C3136-E04F-47A4-9403-CF50EC4A88F5}"/>
                  </a:ext>
                </a:extLst>
              </p:cNvPr>
              <p:cNvSpPr>
                <a:spLocks/>
              </p:cNvSpPr>
              <p:nvPr userDrawn="1"/>
            </p:nvSpPr>
            <p:spPr bwMode="auto">
              <a:xfrm>
                <a:off x="5444829" y="3349103"/>
                <a:ext cx="230507" cy="42595"/>
              </a:xfrm>
              <a:custGeom>
                <a:avLst/>
                <a:gdLst>
                  <a:gd name="T0" fmla="*/ 33 w 39"/>
                  <a:gd name="T1" fmla="*/ 0 h 7"/>
                  <a:gd name="T2" fmla="*/ 5 w 39"/>
                  <a:gd name="T3" fmla="*/ 0 h 7"/>
                  <a:gd name="T4" fmla="*/ 0 w 39"/>
                  <a:gd name="T5" fmla="*/ 5 h 7"/>
                  <a:gd name="T6" fmla="*/ 0 w 39"/>
                  <a:gd name="T7" fmla="*/ 7 h 7"/>
                  <a:gd name="T8" fmla="*/ 39 w 39"/>
                  <a:gd name="T9" fmla="*/ 7 h 7"/>
                  <a:gd name="T10" fmla="*/ 39 w 39"/>
                  <a:gd name="T11" fmla="*/ 5 h 7"/>
                  <a:gd name="T12" fmla="*/ 33 w 3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9" h="7">
                    <a:moveTo>
                      <a:pt x="33" y="0"/>
                    </a:moveTo>
                    <a:cubicBezTo>
                      <a:pt x="5" y="0"/>
                      <a:pt x="5" y="0"/>
                      <a:pt x="5" y="0"/>
                    </a:cubicBezTo>
                    <a:cubicBezTo>
                      <a:pt x="2" y="0"/>
                      <a:pt x="0" y="2"/>
                      <a:pt x="0" y="5"/>
                    </a:cubicBezTo>
                    <a:cubicBezTo>
                      <a:pt x="0" y="7"/>
                      <a:pt x="0" y="7"/>
                      <a:pt x="0" y="7"/>
                    </a:cubicBezTo>
                    <a:cubicBezTo>
                      <a:pt x="39" y="7"/>
                      <a:pt x="39" y="7"/>
                      <a:pt x="39" y="7"/>
                    </a:cubicBezTo>
                    <a:cubicBezTo>
                      <a:pt x="39" y="5"/>
                      <a:pt x="39" y="5"/>
                      <a:pt x="39" y="5"/>
                    </a:cubicBezTo>
                    <a:cubicBezTo>
                      <a:pt x="39" y="2"/>
                      <a:pt x="36" y="0"/>
                      <a:pt x="33"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84" name="Freeform 129">
                <a:extLst>
                  <a:ext uri="{FF2B5EF4-FFF2-40B4-BE49-F238E27FC236}">
                    <a16:creationId xmlns:a16="http://schemas.microsoft.com/office/drawing/2014/main" id="{7D33FBA4-3F44-48B5-848B-8F9BD3AAD97A}"/>
                  </a:ext>
                </a:extLst>
              </p:cNvPr>
              <p:cNvSpPr>
                <a:spLocks/>
              </p:cNvSpPr>
              <p:nvPr userDrawn="1"/>
            </p:nvSpPr>
            <p:spPr bwMode="auto">
              <a:xfrm>
                <a:off x="5444829" y="4413942"/>
                <a:ext cx="230507" cy="207958"/>
              </a:xfrm>
              <a:custGeom>
                <a:avLst/>
                <a:gdLst>
                  <a:gd name="T0" fmla="*/ 39 w 39"/>
                  <a:gd name="T1" fmla="*/ 0 h 35"/>
                  <a:gd name="T2" fmla="*/ 39 w 39"/>
                  <a:gd name="T3" fmla="*/ 23 h 35"/>
                  <a:gd name="T4" fmla="*/ 26 w 39"/>
                  <a:gd name="T5" fmla="*/ 35 h 35"/>
                  <a:gd name="T6" fmla="*/ 12 w 39"/>
                  <a:gd name="T7" fmla="*/ 35 h 35"/>
                  <a:gd name="T8" fmla="*/ 0 w 39"/>
                  <a:gd name="T9" fmla="*/ 23 h 35"/>
                  <a:gd name="T10" fmla="*/ 0 w 39"/>
                  <a:gd name="T11" fmla="*/ 0 h 35"/>
                  <a:gd name="T12" fmla="*/ 3 w 39"/>
                  <a:gd name="T13" fmla="*/ 0 h 35"/>
                  <a:gd name="T14" fmla="*/ 3 w 39"/>
                  <a:gd name="T15" fmla="*/ 11 h 35"/>
                  <a:gd name="T16" fmla="*/ 13 w 39"/>
                  <a:gd name="T17" fmla="*/ 11 h 35"/>
                  <a:gd name="T18" fmla="*/ 13 w 39"/>
                  <a:gd name="T19" fmla="*/ 0 h 35"/>
                  <a:gd name="T20" fmla="*/ 17 w 39"/>
                  <a:gd name="T21" fmla="*/ 0 h 35"/>
                  <a:gd name="T22" fmla="*/ 17 w 39"/>
                  <a:gd name="T23" fmla="*/ 11 h 35"/>
                  <a:gd name="T24" fmla="*/ 35 w 39"/>
                  <a:gd name="T25" fmla="*/ 11 h 35"/>
                  <a:gd name="T26" fmla="*/ 35 w 39"/>
                  <a:gd name="T27" fmla="*/ 0 h 35"/>
                  <a:gd name="T28" fmla="*/ 39 w 39"/>
                  <a:gd name="T2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35">
                    <a:moveTo>
                      <a:pt x="39" y="0"/>
                    </a:moveTo>
                    <a:cubicBezTo>
                      <a:pt x="39" y="23"/>
                      <a:pt x="39" y="23"/>
                      <a:pt x="39" y="23"/>
                    </a:cubicBezTo>
                    <a:cubicBezTo>
                      <a:pt x="39" y="29"/>
                      <a:pt x="33" y="35"/>
                      <a:pt x="26" y="35"/>
                    </a:cubicBezTo>
                    <a:cubicBezTo>
                      <a:pt x="12" y="35"/>
                      <a:pt x="12" y="35"/>
                      <a:pt x="12" y="35"/>
                    </a:cubicBezTo>
                    <a:cubicBezTo>
                      <a:pt x="5" y="35"/>
                      <a:pt x="0" y="29"/>
                      <a:pt x="0" y="23"/>
                    </a:cubicBezTo>
                    <a:cubicBezTo>
                      <a:pt x="0" y="0"/>
                      <a:pt x="0" y="0"/>
                      <a:pt x="0" y="0"/>
                    </a:cubicBezTo>
                    <a:cubicBezTo>
                      <a:pt x="3" y="0"/>
                      <a:pt x="3" y="0"/>
                      <a:pt x="3" y="0"/>
                    </a:cubicBezTo>
                    <a:cubicBezTo>
                      <a:pt x="3" y="11"/>
                      <a:pt x="3" y="11"/>
                      <a:pt x="3" y="11"/>
                    </a:cubicBezTo>
                    <a:cubicBezTo>
                      <a:pt x="13" y="11"/>
                      <a:pt x="13" y="11"/>
                      <a:pt x="13" y="11"/>
                    </a:cubicBezTo>
                    <a:cubicBezTo>
                      <a:pt x="13" y="0"/>
                      <a:pt x="13" y="0"/>
                      <a:pt x="13" y="0"/>
                    </a:cubicBezTo>
                    <a:cubicBezTo>
                      <a:pt x="17" y="0"/>
                      <a:pt x="17" y="0"/>
                      <a:pt x="17" y="0"/>
                    </a:cubicBezTo>
                    <a:cubicBezTo>
                      <a:pt x="17" y="11"/>
                      <a:pt x="17" y="11"/>
                      <a:pt x="17" y="11"/>
                    </a:cubicBezTo>
                    <a:cubicBezTo>
                      <a:pt x="35" y="11"/>
                      <a:pt x="35" y="11"/>
                      <a:pt x="35" y="11"/>
                    </a:cubicBezTo>
                    <a:cubicBezTo>
                      <a:pt x="35" y="0"/>
                      <a:pt x="35" y="0"/>
                      <a:pt x="35" y="0"/>
                    </a:cubicBezTo>
                    <a:lnTo>
                      <a:pt x="39" y="0"/>
                    </a:lnTo>
                    <a:close/>
                  </a:path>
                </a:pathLst>
              </a:custGeom>
              <a:solidFill>
                <a:srgbClr val="A77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85" name="Freeform 130">
                <a:extLst>
                  <a:ext uri="{FF2B5EF4-FFF2-40B4-BE49-F238E27FC236}">
                    <a16:creationId xmlns:a16="http://schemas.microsoft.com/office/drawing/2014/main" id="{5310A6C4-C7E8-4AEC-90E1-7A1C0E9CFE38}"/>
                  </a:ext>
                </a:extLst>
              </p:cNvPr>
              <p:cNvSpPr>
                <a:spLocks/>
              </p:cNvSpPr>
              <p:nvPr userDrawn="1"/>
            </p:nvSpPr>
            <p:spPr bwMode="auto">
              <a:xfrm>
                <a:off x="5444829" y="4413942"/>
                <a:ext cx="130287" cy="207958"/>
              </a:xfrm>
              <a:custGeom>
                <a:avLst/>
                <a:gdLst>
                  <a:gd name="T0" fmla="*/ 22 w 22"/>
                  <a:gd name="T1" fmla="*/ 11 h 35"/>
                  <a:gd name="T2" fmla="*/ 22 w 22"/>
                  <a:gd name="T3" fmla="*/ 35 h 35"/>
                  <a:gd name="T4" fmla="*/ 12 w 22"/>
                  <a:gd name="T5" fmla="*/ 35 h 35"/>
                  <a:gd name="T6" fmla="*/ 0 w 22"/>
                  <a:gd name="T7" fmla="*/ 23 h 35"/>
                  <a:gd name="T8" fmla="*/ 0 w 22"/>
                  <a:gd name="T9" fmla="*/ 0 h 35"/>
                  <a:gd name="T10" fmla="*/ 3 w 22"/>
                  <a:gd name="T11" fmla="*/ 0 h 35"/>
                  <a:gd name="T12" fmla="*/ 3 w 22"/>
                  <a:gd name="T13" fmla="*/ 11 h 35"/>
                  <a:gd name="T14" fmla="*/ 13 w 22"/>
                  <a:gd name="T15" fmla="*/ 11 h 35"/>
                  <a:gd name="T16" fmla="*/ 13 w 22"/>
                  <a:gd name="T17" fmla="*/ 0 h 35"/>
                  <a:gd name="T18" fmla="*/ 17 w 22"/>
                  <a:gd name="T19" fmla="*/ 0 h 35"/>
                  <a:gd name="T20" fmla="*/ 17 w 22"/>
                  <a:gd name="T21" fmla="*/ 11 h 35"/>
                  <a:gd name="T22" fmla="*/ 22 w 22"/>
                  <a:gd name="T23"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5">
                    <a:moveTo>
                      <a:pt x="22" y="11"/>
                    </a:moveTo>
                    <a:cubicBezTo>
                      <a:pt x="22" y="35"/>
                      <a:pt x="22" y="35"/>
                      <a:pt x="22" y="35"/>
                    </a:cubicBezTo>
                    <a:cubicBezTo>
                      <a:pt x="12" y="35"/>
                      <a:pt x="12" y="35"/>
                      <a:pt x="12" y="35"/>
                    </a:cubicBezTo>
                    <a:cubicBezTo>
                      <a:pt x="5" y="35"/>
                      <a:pt x="0" y="29"/>
                      <a:pt x="0" y="23"/>
                    </a:cubicBezTo>
                    <a:cubicBezTo>
                      <a:pt x="0" y="0"/>
                      <a:pt x="0" y="0"/>
                      <a:pt x="0" y="0"/>
                    </a:cubicBezTo>
                    <a:cubicBezTo>
                      <a:pt x="3" y="0"/>
                      <a:pt x="3" y="0"/>
                      <a:pt x="3" y="0"/>
                    </a:cubicBezTo>
                    <a:cubicBezTo>
                      <a:pt x="3" y="11"/>
                      <a:pt x="3" y="11"/>
                      <a:pt x="3" y="11"/>
                    </a:cubicBezTo>
                    <a:cubicBezTo>
                      <a:pt x="13" y="11"/>
                      <a:pt x="13" y="11"/>
                      <a:pt x="13" y="11"/>
                    </a:cubicBezTo>
                    <a:cubicBezTo>
                      <a:pt x="13" y="0"/>
                      <a:pt x="13" y="0"/>
                      <a:pt x="13" y="0"/>
                    </a:cubicBezTo>
                    <a:cubicBezTo>
                      <a:pt x="17" y="0"/>
                      <a:pt x="17" y="0"/>
                      <a:pt x="17" y="0"/>
                    </a:cubicBezTo>
                    <a:cubicBezTo>
                      <a:pt x="17" y="11"/>
                      <a:pt x="17" y="11"/>
                      <a:pt x="17" y="11"/>
                    </a:cubicBezTo>
                    <a:lnTo>
                      <a:pt x="22" y="11"/>
                    </a:lnTo>
                    <a:close/>
                  </a:path>
                </a:pathLst>
              </a:custGeom>
              <a:solidFill>
                <a:srgbClr val="8159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86" name="Freeform 131">
                <a:extLst>
                  <a:ext uri="{FF2B5EF4-FFF2-40B4-BE49-F238E27FC236}">
                    <a16:creationId xmlns:a16="http://schemas.microsoft.com/office/drawing/2014/main" id="{07928E58-6E35-4616-8393-D32DAE62E195}"/>
                  </a:ext>
                </a:extLst>
              </p:cNvPr>
              <p:cNvSpPr>
                <a:spLocks/>
              </p:cNvSpPr>
              <p:nvPr userDrawn="1"/>
            </p:nvSpPr>
            <p:spPr bwMode="auto">
              <a:xfrm>
                <a:off x="5444829" y="4376360"/>
                <a:ext cx="230507" cy="42595"/>
              </a:xfrm>
              <a:custGeom>
                <a:avLst/>
                <a:gdLst>
                  <a:gd name="T0" fmla="*/ 33 w 39"/>
                  <a:gd name="T1" fmla="*/ 0 h 7"/>
                  <a:gd name="T2" fmla="*/ 5 w 39"/>
                  <a:gd name="T3" fmla="*/ 0 h 7"/>
                  <a:gd name="T4" fmla="*/ 0 w 39"/>
                  <a:gd name="T5" fmla="*/ 5 h 7"/>
                  <a:gd name="T6" fmla="*/ 0 w 39"/>
                  <a:gd name="T7" fmla="*/ 7 h 7"/>
                  <a:gd name="T8" fmla="*/ 39 w 39"/>
                  <a:gd name="T9" fmla="*/ 7 h 7"/>
                  <a:gd name="T10" fmla="*/ 39 w 39"/>
                  <a:gd name="T11" fmla="*/ 5 h 7"/>
                  <a:gd name="T12" fmla="*/ 33 w 3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9" h="7">
                    <a:moveTo>
                      <a:pt x="33" y="0"/>
                    </a:moveTo>
                    <a:cubicBezTo>
                      <a:pt x="5" y="0"/>
                      <a:pt x="5" y="0"/>
                      <a:pt x="5" y="0"/>
                    </a:cubicBezTo>
                    <a:cubicBezTo>
                      <a:pt x="2" y="0"/>
                      <a:pt x="0" y="2"/>
                      <a:pt x="0" y="5"/>
                    </a:cubicBezTo>
                    <a:cubicBezTo>
                      <a:pt x="0" y="7"/>
                      <a:pt x="0" y="7"/>
                      <a:pt x="0" y="7"/>
                    </a:cubicBezTo>
                    <a:cubicBezTo>
                      <a:pt x="39" y="7"/>
                      <a:pt x="39" y="7"/>
                      <a:pt x="39" y="7"/>
                    </a:cubicBezTo>
                    <a:cubicBezTo>
                      <a:pt x="39" y="5"/>
                      <a:pt x="39" y="5"/>
                      <a:pt x="39" y="5"/>
                    </a:cubicBezTo>
                    <a:cubicBezTo>
                      <a:pt x="39" y="2"/>
                      <a:pt x="36" y="0"/>
                      <a:pt x="33"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87" name="Freeform 132">
                <a:extLst>
                  <a:ext uri="{FF2B5EF4-FFF2-40B4-BE49-F238E27FC236}">
                    <a16:creationId xmlns:a16="http://schemas.microsoft.com/office/drawing/2014/main" id="{33AAB22D-CAD9-4954-9F0A-D184365E3E42}"/>
                  </a:ext>
                </a:extLst>
              </p:cNvPr>
              <p:cNvSpPr>
                <a:spLocks/>
              </p:cNvSpPr>
              <p:nvPr userDrawn="1"/>
            </p:nvSpPr>
            <p:spPr bwMode="auto">
              <a:xfrm>
                <a:off x="5830677" y="3539521"/>
                <a:ext cx="230507" cy="207958"/>
              </a:xfrm>
              <a:custGeom>
                <a:avLst/>
                <a:gdLst>
                  <a:gd name="T0" fmla="*/ 39 w 39"/>
                  <a:gd name="T1" fmla="*/ 0 h 35"/>
                  <a:gd name="T2" fmla="*/ 39 w 39"/>
                  <a:gd name="T3" fmla="*/ 23 h 35"/>
                  <a:gd name="T4" fmla="*/ 27 w 39"/>
                  <a:gd name="T5" fmla="*/ 35 h 35"/>
                  <a:gd name="T6" fmla="*/ 12 w 39"/>
                  <a:gd name="T7" fmla="*/ 35 h 35"/>
                  <a:gd name="T8" fmla="*/ 0 w 39"/>
                  <a:gd name="T9" fmla="*/ 23 h 35"/>
                  <a:gd name="T10" fmla="*/ 0 w 39"/>
                  <a:gd name="T11" fmla="*/ 0 h 35"/>
                  <a:gd name="T12" fmla="*/ 4 w 39"/>
                  <a:gd name="T13" fmla="*/ 0 h 35"/>
                  <a:gd name="T14" fmla="*/ 4 w 39"/>
                  <a:gd name="T15" fmla="*/ 12 h 35"/>
                  <a:gd name="T16" fmla="*/ 14 w 39"/>
                  <a:gd name="T17" fmla="*/ 12 h 35"/>
                  <a:gd name="T18" fmla="*/ 14 w 39"/>
                  <a:gd name="T19" fmla="*/ 0 h 35"/>
                  <a:gd name="T20" fmla="*/ 17 w 39"/>
                  <a:gd name="T21" fmla="*/ 0 h 35"/>
                  <a:gd name="T22" fmla="*/ 17 w 39"/>
                  <a:gd name="T23" fmla="*/ 12 h 35"/>
                  <a:gd name="T24" fmla="*/ 36 w 39"/>
                  <a:gd name="T25" fmla="*/ 12 h 35"/>
                  <a:gd name="T26" fmla="*/ 36 w 39"/>
                  <a:gd name="T27" fmla="*/ 0 h 35"/>
                  <a:gd name="T28" fmla="*/ 39 w 39"/>
                  <a:gd name="T2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35">
                    <a:moveTo>
                      <a:pt x="39" y="0"/>
                    </a:moveTo>
                    <a:cubicBezTo>
                      <a:pt x="39" y="23"/>
                      <a:pt x="39" y="23"/>
                      <a:pt x="39" y="23"/>
                    </a:cubicBezTo>
                    <a:cubicBezTo>
                      <a:pt x="39" y="30"/>
                      <a:pt x="34" y="35"/>
                      <a:pt x="27" y="35"/>
                    </a:cubicBezTo>
                    <a:cubicBezTo>
                      <a:pt x="12" y="35"/>
                      <a:pt x="12" y="35"/>
                      <a:pt x="12" y="35"/>
                    </a:cubicBezTo>
                    <a:cubicBezTo>
                      <a:pt x="6" y="35"/>
                      <a:pt x="0" y="30"/>
                      <a:pt x="0" y="23"/>
                    </a:cubicBezTo>
                    <a:cubicBezTo>
                      <a:pt x="0" y="0"/>
                      <a:pt x="0" y="0"/>
                      <a:pt x="0" y="0"/>
                    </a:cubicBezTo>
                    <a:cubicBezTo>
                      <a:pt x="4" y="0"/>
                      <a:pt x="4" y="0"/>
                      <a:pt x="4" y="0"/>
                    </a:cubicBezTo>
                    <a:cubicBezTo>
                      <a:pt x="4" y="12"/>
                      <a:pt x="4" y="12"/>
                      <a:pt x="4" y="12"/>
                    </a:cubicBezTo>
                    <a:cubicBezTo>
                      <a:pt x="14" y="12"/>
                      <a:pt x="14" y="12"/>
                      <a:pt x="14" y="12"/>
                    </a:cubicBezTo>
                    <a:cubicBezTo>
                      <a:pt x="14" y="0"/>
                      <a:pt x="14" y="0"/>
                      <a:pt x="14" y="0"/>
                    </a:cubicBezTo>
                    <a:cubicBezTo>
                      <a:pt x="17" y="0"/>
                      <a:pt x="17" y="0"/>
                      <a:pt x="17" y="0"/>
                    </a:cubicBezTo>
                    <a:cubicBezTo>
                      <a:pt x="17" y="12"/>
                      <a:pt x="17" y="12"/>
                      <a:pt x="17" y="12"/>
                    </a:cubicBezTo>
                    <a:cubicBezTo>
                      <a:pt x="36" y="12"/>
                      <a:pt x="36" y="12"/>
                      <a:pt x="36" y="12"/>
                    </a:cubicBezTo>
                    <a:cubicBezTo>
                      <a:pt x="36" y="0"/>
                      <a:pt x="36" y="0"/>
                      <a:pt x="36" y="0"/>
                    </a:cubicBezTo>
                    <a:lnTo>
                      <a:pt x="39" y="0"/>
                    </a:lnTo>
                    <a:close/>
                  </a:path>
                </a:pathLst>
              </a:custGeom>
              <a:solidFill>
                <a:srgbClr val="9DC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20" name="Freeform 133">
                <a:extLst>
                  <a:ext uri="{FF2B5EF4-FFF2-40B4-BE49-F238E27FC236}">
                    <a16:creationId xmlns:a16="http://schemas.microsoft.com/office/drawing/2014/main" id="{B6D266A8-A173-4F43-B75D-E009B819EA33}"/>
                  </a:ext>
                </a:extLst>
              </p:cNvPr>
              <p:cNvSpPr>
                <a:spLocks/>
              </p:cNvSpPr>
              <p:nvPr userDrawn="1"/>
            </p:nvSpPr>
            <p:spPr bwMode="auto">
              <a:xfrm>
                <a:off x="5830677" y="3539521"/>
                <a:ext cx="130287" cy="207958"/>
              </a:xfrm>
              <a:custGeom>
                <a:avLst/>
                <a:gdLst>
                  <a:gd name="T0" fmla="*/ 22 w 22"/>
                  <a:gd name="T1" fmla="*/ 12 h 35"/>
                  <a:gd name="T2" fmla="*/ 22 w 22"/>
                  <a:gd name="T3" fmla="*/ 35 h 35"/>
                  <a:gd name="T4" fmla="*/ 12 w 22"/>
                  <a:gd name="T5" fmla="*/ 35 h 35"/>
                  <a:gd name="T6" fmla="*/ 0 w 22"/>
                  <a:gd name="T7" fmla="*/ 23 h 35"/>
                  <a:gd name="T8" fmla="*/ 0 w 22"/>
                  <a:gd name="T9" fmla="*/ 0 h 35"/>
                  <a:gd name="T10" fmla="*/ 4 w 22"/>
                  <a:gd name="T11" fmla="*/ 0 h 35"/>
                  <a:gd name="T12" fmla="*/ 4 w 22"/>
                  <a:gd name="T13" fmla="*/ 12 h 35"/>
                  <a:gd name="T14" fmla="*/ 14 w 22"/>
                  <a:gd name="T15" fmla="*/ 12 h 35"/>
                  <a:gd name="T16" fmla="*/ 14 w 22"/>
                  <a:gd name="T17" fmla="*/ 0 h 35"/>
                  <a:gd name="T18" fmla="*/ 17 w 22"/>
                  <a:gd name="T19" fmla="*/ 0 h 35"/>
                  <a:gd name="T20" fmla="*/ 17 w 22"/>
                  <a:gd name="T21" fmla="*/ 12 h 35"/>
                  <a:gd name="T22" fmla="*/ 22 w 22"/>
                  <a:gd name="T23"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5">
                    <a:moveTo>
                      <a:pt x="22" y="12"/>
                    </a:moveTo>
                    <a:cubicBezTo>
                      <a:pt x="22" y="35"/>
                      <a:pt x="22" y="35"/>
                      <a:pt x="22" y="35"/>
                    </a:cubicBezTo>
                    <a:cubicBezTo>
                      <a:pt x="12" y="35"/>
                      <a:pt x="12" y="35"/>
                      <a:pt x="12" y="35"/>
                    </a:cubicBezTo>
                    <a:cubicBezTo>
                      <a:pt x="6" y="35"/>
                      <a:pt x="0" y="30"/>
                      <a:pt x="0" y="23"/>
                    </a:cubicBezTo>
                    <a:cubicBezTo>
                      <a:pt x="0" y="0"/>
                      <a:pt x="0" y="0"/>
                      <a:pt x="0" y="0"/>
                    </a:cubicBezTo>
                    <a:cubicBezTo>
                      <a:pt x="4" y="0"/>
                      <a:pt x="4" y="0"/>
                      <a:pt x="4" y="0"/>
                    </a:cubicBezTo>
                    <a:cubicBezTo>
                      <a:pt x="4" y="12"/>
                      <a:pt x="4" y="12"/>
                      <a:pt x="4" y="12"/>
                    </a:cubicBezTo>
                    <a:cubicBezTo>
                      <a:pt x="14" y="12"/>
                      <a:pt x="14" y="12"/>
                      <a:pt x="14" y="12"/>
                    </a:cubicBezTo>
                    <a:cubicBezTo>
                      <a:pt x="14" y="0"/>
                      <a:pt x="14" y="0"/>
                      <a:pt x="14" y="0"/>
                    </a:cubicBezTo>
                    <a:cubicBezTo>
                      <a:pt x="17" y="0"/>
                      <a:pt x="17" y="0"/>
                      <a:pt x="17" y="0"/>
                    </a:cubicBezTo>
                    <a:cubicBezTo>
                      <a:pt x="17" y="12"/>
                      <a:pt x="17" y="12"/>
                      <a:pt x="17" y="12"/>
                    </a:cubicBezTo>
                    <a:lnTo>
                      <a:pt x="22" y="12"/>
                    </a:lnTo>
                    <a:close/>
                  </a:path>
                </a:pathLst>
              </a:custGeom>
              <a:solidFill>
                <a:srgbClr val="7591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21" name="Freeform 134">
                <a:extLst>
                  <a:ext uri="{FF2B5EF4-FFF2-40B4-BE49-F238E27FC236}">
                    <a16:creationId xmlns:a16="http://schemas.microsoft.com/office/drawing/2014/main" id="{130B45D5-8BBB-4A98-99F9-27C41DC0DFFF}"/>
                  </a:ext>
                </a:extLst>
              </p:cNvPr>
              <p:cNvSpPr>
                <a:spLocks/>
              </p:cNvSpPr>
              <p:nvPr userDrawn="1"/>
            </p:nvSpPr>
            <p:spPr bwMode="auto">
              <a:xfrm>
                <a:off x="5830677" y="3504445"/>
                <a:ext cx="230507" cy="47605"/>
              </a:xfrm>
              <a:custGeom>
                <a:avLst/>
                <a:gdLst>
                  <a:gd name="T0" fmla="*/ 34 w 39"/>
                  <a:gd name="T1" fmla="*/ 0 h 8"/>
                  <a:gd name="T2" fmla="*/ 5 w 39"/>
                  <a:gd name="T3" fmla="*/ 0 h 8"/>
                  <a:gd name="T4" fmla="*/ 0 w 39"/>
                  <a:gd name="T5" fmla="*/ 5 h 8"/>
                  <a:gd name="T6" fmla="*/ 0 w 39"/>
                  <a:gd name="T7" fmla="*/ 8 h 8"/>
                  <a:gd name="T8" fmla="*/ 39 w 39"/>
                  <a:gd name="T9" fmla="*/ 8 h 8"/>
                  <a:gd name="T10" fmla="*/ 39 w 39"/>
                  <a:gd name="T11" fmla="*/ 5 h 8"/>
                  <a:gd name="T12" fmla="*/ 34 w 3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9" h="8">
                    <a:moveTo>
                      <a:pt x="34" y="0"/>
                    </a:moveTo>
                    <a:cubicBezTo>
                      <a:pt x="5" y="0"/>
                      <a:pt x="5" y="0"/>
                      <a:pt x="5" y="0"/>
                    </a:cubicBezTo>
                    <a:cubicBezTo>
                      <a:pt x="2" y="0"/>
                      <a:pt x="0" y="2"/>
                      <a:pt x="0" y="5"/>
                    </a:cubicBezTo>
                    <a:cubicBezTo>
                      <a:pt x="0" y="8"/>
                      <a:pt x="0" y="8"/>
                      <a:pt x="0" y="8"/>
                    </a:cubicBezTo>
                    <a:cubicBezTo>
                      <a:pt x="39" y="8"/>
                      <a:pt x="39" y="8"/>
                      <a:pt x="39" y="8"/>
                    </a:cubicBezTo>
                    <a:cubicBezTo>
                      <a:pt x="39" y="5"/>
                      <a:pt x="39" y="5"/>
                      <a:pt x="39" y="5"/>
                    </a:cubicBezTo>
                    <a:cubicBezTo>
                      <a:pt x="39" y="2"/>
                      <a:pt x="37" y="0"/>
                      <a:pt x="34"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22" name="Freeform 135">
                <a:extLst>
                  <a:ext uri="{FF2B5EF4-FFF2-40B4-BE49-F238E27FC236}">
                    <a16:creationId xmlns:a16="http://schemas.microsoft.com/office/drawing/2014/main" id="{36CEDF03-BAC9-49E6-8D18-8949F5901AEA}"/>
                  </a:ext>
                </a:extLst>
              </p:cNvPr>
              <p:cNvSpPr>
                <a:spLocks/>
              </p:cNvSpPr>
              <p:nvPr userDrawn="1"/>
            </p:nvSpPr>
            <p:spPr bwMode="auto">
              <a:xfrm>
                <a:off x="5071509" y="4258601"/>
                <a:ext cx="225495" cy="207958"/>
              </a:xfrm>
              <a:custGeom>
                <a:avLst/>
                <a:gdLst>
                  <a:gd name="T0" fmla="*/ 38 w 38"/>
                  <a:gd name="T1" fmla="*/ 0 h 35"/>
                  <a:gd name="T2" fmla="*/ 38 w 38"/>
                  <a:gd name="T3" fmla="*/ 23 h 35"/>
                  <a:gd name="T4" fmla="*/ 26 w 38"/>
                  <a:gd name="T5" fmla="*/ 35 h 35"/>
                  <a:gd name="T6" fmla="*/ 12 w 38"/>
                  <a:gd name="T7" fmla="*/ 35 h 35"/>
                  <a:gd name="T8" fmla="*/ 0 w 38"/>
                  <a:gd name="T9" fmla="*/ 23 h 35"/>
                  <a:gd name="T10" fmla="*/ 0 w 38"/>
                  <a:gd name="T11" fmla="*/ 0 h 35"/>
                  <a:gd name="T12" fmla="*/ 3 w 38"/>
                  <a:gd name="T13" fmla="*/ 0 h 35"/>
                  <a:gd name="T14" fmla="*/ 3 w 38"/>
                  <a:gd name="T15" fmla="*/ 12 h 35"/>
                  <a:gd name="T16" fmla="*/ 13 w 38"/>
                  <a:gd name="T17" fmla="*/ 12 h 35"/>
                  <a:gd name="T18" fmla="*/ 13 w 38"/>
                  <a:gd name="T19" fmla="*/ 0 h 35"/>
                  <a:gd name="T20" fmla="*/ 17 w 38"/>
                  <a:gd name="T21" fmla="*/ 0 h 35"/>
                  <a:gd name="T22" fmla="*/ 17 w 38"/>
                  <a:gd name="T23" fmla="*/ 12 h 35"/>
                  <a:gd name="T24" fmla="*/ 35 w 38"/>
                  <a:gd name="T25" fmla="*/ 12 h 35"/>
                  <a:gd name="T26" fmla="*/ 35 w 38"/>
                  <a:gd name="T27" fmla="*/ 0 h 35"/>
                  <a:gd name="T28" fmla="*/ 38 w 38"/>
                  <a:gd name="T2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35">
                    <a:moveTo>
                      <a:pt x="38" y="0"/>
                    </a:moveTo>
                    <a:cubicBezTo>
                      <a:pt x="38" y="23"/>
                      <a:pt x="38" y="23"/>
                      <a:pt x="38" y="23"/>
                    </a:cubicBezTo>
                    <a:cubicBezTo>
                      <a:pt x="38" y="30"/>
                      <a:pt x="33" y="35"/>
                      <a:pt x="26" y="35"/>
                    </a:cubicBezTo>
                    <a:cubicBezTo>
                      <a:pt x="12" y="35"/>
                      <a:pt x="12" y="35"/>
                      <a:pt x="12" y="35"/>
                    </a:cubicBezTo>
                    <a:cubicBezTo>
                      <a:pt x="5" y="35"/>
                      <a:pt x="0" y="30"/>
                      <a:pt x="0" y="23"/>
                    </a:cubicBezTo>
                    <a:cubicBezTo>
                      <a:pt x="0" y="0"/>
                      <a:pt x="0" y="0"/>
                      <a:pt x="0" y="0"/>
                    </a:cubicBezTo>
                    <a:cubicBezTo>
                      <a:pt x="3" y="0"/>
                      <a:pt x="3" y="0"/>
                      <a:pt x="3" y="0"/>
                    </a:cubicBezTo>
                    <a:cubicBezTo>
                      <a:pt x="3" y="12"/>
                      <a:pt x="3" y="12"/>
                      <a:pt x="3" y="12"/>
                    </a:cubicBezTo>
                    <a:cubicBezTo>
                      <a:pt x="13" y="12"/>
                      <a:pt x="13" y="12"/>
                      <a:pt x="13" y="12"/>
                    </a:cubicBezTo>
                    <a:cubicBezTo>
                      <a:pt x="13" y="0"/>
                      <a:pt x="13" y="0"/>
                      <a:pt x="13" y="0"/>
                    </a:cubicBezTo>
                    <a:cubicBezTo>
                      <a:pt x="17" y="0"/>
                      <a:pt x="17" y="0"/>
                      <a:pt x="17" y="0"/>
                    </a:cubicBezTo>
                    <a:cubicBezTo>
                      <a:pt x="17" y="12"/>
                      <a:pt x="17" y="12"/>
                      <a:pt x="17" y="12"/>
                    </a:cubicBezTo>
                    <a:cubicBezTo>
                      <a:pt x="35" y="12"/>
                      <a:pt x="35" y="12"/>
                      <a:pt x="35" y="12"/>
                    </a:cubicBezTo>
                    <a:cubicBezTo>
                      <a:pt x="35" y="0"/>
                      <a:pt x="35" y="0"/>
                      <a:pt x="35" y="0"/>
                    </a:cubicBezTo>
                    <a:lnTo>
                      <a:pt x="38" y="0"/>
                    </a:lnTo>
                    <a:close/>
                  </a:path>
                </a:pathLst>
              </a:custGeom>
              <a:solidFill>
                <a:srgbClr val="C45E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23" name="Freeform 136">
                <a:extLst>
                  <a:ext uri="{FF2B5EF4-FFF2-40B4-BE49-F238E27FC236}">
                    <a16:creationId xmlns:a16="http://schemas.microsoft.com/office/drawing/2014/main" id="{B12B928A-2888-4335-BC97-957FBC20E84F}"/>
                  </a:ext>
                </a:extLst>
              </p:cNvPr>
              <p:cNvSpPr>
                <a:spLocks/>
              </p:cNvSpPr>
              <p:nvPr userDrawn="1"/>
            </p:nvSpPr>
            <p:spPr bwMode="auto">
              <a:xfrm>
                <a:off x="5071509" y="4258601"/>
                <a:ext cx="130287" cy="207958"/>
              </a:xfrm>
              <a:custGeom>
                <a:avLst/>
                <a:gdLst>
                  <a:gd name="T0" fmla="*/ 22 w 22"/>
                  <a:gd name="T1" fmla="*/ 12 h 35"/>
                  <a:gd name="T2" fmla="*/ 22 w 22"/>
                  <a:gd name="T3" fmla="*/ 35 h 35"/>
                  <a:gd name="T4" fmla="*/ 12 w 22"/>
                  <a:gd name="T5" fmla="*/ 35 h 35"/>
                  <a:gd name="T6" fmla="*/ 0 w 22"/>
                  <a:gd name="T7" fmla="*/ 23 h 35"/>
                  <a:gd name="T8" fmla="*/ 0 w 22"/>
                  <a:gd name="T9" fmla="*/ 0 h 35"/>
                  <a:gd name="T10" fmla="*/ 3 w 22"/>
                  <a:gd name="T11" fmla="*/ 0 h 35"/>
                  <a:gd name="T12" fmla="*/ 3 w 22"/>
                  <a:gd name="T13" fmla="*/ 12 h 35"/>
                  <a:gd name="T14" fmla="*/ 13 w 22"/>
                  <a:gd name="T15" fmla="*/ 12 h 35"/>
                  <a:gd name="T16" fmla="*/ 13 w 22"/>
                  <a:gd name="T17" fmla="*/ 0 h 35"/>
                  <a:gd name="T18" fmla="*/ 17 w 22"/>
                  <a:gd name="T19" fmla="*/ 0 h 35"/>
                  <a:gd name="T20" fmla="*/ 17 w 22"/>
                  <a:gd name="T21" fmla="*/ 12 h 35"/>
                  <a:gd name="T22" fmla="*/ 22 w 22"/>
                  <a:gd name="T23"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5">
                    <a:moveTo>
                      <a:pt x="22" y="12"/>
                    </a:moveTo>
                    <a:cubicBezTo>
                      <a:pt x="22" y="35"/>
                      <a:pt x="22" y="35"/>
                      <a:pt x="22" y="35"/>
                    </a:cubicBezTo>
                    <a:cubicBezTo>
                      <a:pt x="12" y="35"/>
                      <a:pt x="12" y="35"/>
                      <a:pt x="12" y="35"/>
                    </a:cubicBezTo>
                    <a:cubicBezTo>
                      <a:pt x="5" y="35"/>
                      <a:pt x="0" y="30"/>
                      <a:pt x="0" y="23"/>
                    </a:cubicBezTo>
                    <a:cubicBezTo>
                      <a:pt x="0" y="0"/>
                      <a:pt x="0" y="0"/>
                      <a:pt x="0" y="0"/>
                    </a:cubicBezTo>
                    <a:cubicBezTo>
                      <a:pt x="3" y="0"/>
                      <a:pt x="3" y="0"/>
                      <a:pt x="3" y="0"/>
                    </a:cubicBezTo>
                    <a:cubicBezTo>
                      <a:pt x="3" y="12"/>
                      <a:pt x="3" y="12"/>
                      <a:pt x="3" y="12"/>
                    </a:cubicBezTo>
                    <a:cubicBezTo>
                      <a:pt x="13" y="12"/>
                      <a:pt x="13" y="12"/>
                      <a:pt x="13" y="12"/>
                    </a:cubicBezTo>
                    <a:cubicBezTo>
                      <a:pt x="13" y="0"/>
                      <a:pt x="13" y="0"/>
                      <a:pt x="13" y="0"/>
                    </a:cubicBezTo>
                    <a:cubicBezTo>
                      <a:pt x="17" y="0"/>
                      <a:pt x="17" y="0"/>
                      <a:pt x="17" y="0"/>
                    </a:cubicBezTo>
                    <a:cubicBezTo>
                      <a:pt x="17" y="12"/>
                      <a:pt x="17" y="12"/>
                      <a:pt x="17" y="12"/>
                    </a:cubicBezTo>
                    <a:lnTo>
                      <a:pt x="22" y="12"/>
                    </a:lnTo>
                    <a:close/>
                  </a:path>
                </a:pathLst>
              </a:custGeom>
              <a:solidFill>
                <a:srgbClr val="A1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24" name="Freeform 137">
                <a:extLst>
                  <a:ext uri="{FF2B5EF4-FFF2-40B4-BE49-F238E27FC236}">
                    <a16:creationId xmlns:a16="http://schemas.microsoft.com/office/drawing/2014/main" id="{6DCC913D-F24B-478C-A4FA-55490A742E84}"/>
                  </a:ext>
                </a:extLst>
              </p:cNvPr>
              <p:cNvSpPr>
                <a:spLocks/>
              </p:cNvSpPr>
              <p:nvPr userDrawn="1"/>
            </p:nvSpPr>
            <p:spPr bwMode="auto">
              <a:xfrm>
                <a:off x="5071509" y="4223524"/>
                <a:ext cx="225495" cy="40088"/>
              </a:xfrm>
              <a:custGeom>
                <a:avLst/>
                <a:gdLst>
                  <a:gd name="T0" fmla="*/ 33 w 38"/>
                  <a:gd name="T1" fmla="*/ 0 h 7"/>
                  <a:gd name="T2" fmla="*/ 5 w 38"/>
                  <a:gd name="T3" fmla="*/ 0 h 7"/>
                  <a:gd name="T4" fmla="*/ 0 w 38"/>
                  <a:gd name="T5" fmla="*/ 5 h 7"/>
                  <a:gd name="T6" fmla="*/ 0 w 38"/>
                  <a:gd name="T7" fmla="*/ 7 h 7"/>
                  <a:gd name="T8" fmla="*/ 38 w 38"/>
                  <a:gd name="T9" fmla="*/ 7 h 7"/>
                  <a:gd name="T10" fmla="*/ 38 w 38"/>
                  <a:gd name="T11" fmla="*/ 5 h 7"/>
                  <a:gd name="T12" fmla="*/ 33 w 3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8" h="7">
                    <a:moveTo>
                      <a:pt x="33" y="0"/>
                    </a:moveTo>
                    <a:cubicBezTo>
                      <a:pt x="5" y="0"/>
                      <a:pt x="5" y="0"/>
                      <a:pt x="5" y="0"/>
                    </a:cubicBezTo>
                    <a:cubicBezTo>
                      <a:pt x="2" y="0"/>
                      <a:pt x="0" y="2"/>
                      <a:pt x="0" y="5"/>
                    </a:cubicBezTo>
                    <a:cubicBezTo>
                      <a:pt x="0" y="7"/>
                      <a:pt x="0" y="7"/>
                      <a:pt x="0" y="7"/>
                    </a:cubicBezTo>
                    <a:cubicBezTo>
                      <a:pt x="38" y="7"/>
                      <a:pt x="38" y="7"/>
                      <a:pt x="38" y="7"/>
                    </a:cubicBezTo>
                    <a:cubicBezTo>
                      <a:pt x="38" y="5"/>
                      <a:pt x="38" y="5"/>
                      <a:pt x="38" y="5"/>
                    </a:cubicBezTo>
                    <a:cubicBezTo>
                      <a:pt x="38" y="2"/>
                      <a:pt x="36" y="0"/>
                      <a:pt x="33"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25" name="Freeform 138">
                <a:extLst>
                  <a:ext uri="{FF2B5EF4-FFF2-40B4-BE49-F238E27FC236}">
                    <a16:creationId xmlns:a16="http://schemas.microsoft.com/office/drawing/2014/main" id="{F807F0A5-FC4C-4D32-95EA-449A7C45FD16}"/>
                  </a:ext>
                </a:extLst>
              </p:cNvPr>
              <p:cNvSpPr>
                <a:spLocks/>
              </p:cNvSpPr>
              <p:nvPr userDrawn="1"/>
            </p:nvSpPr>
            <p:spPr bwMode="auto">
              <a:xfrm>
                <a:off x="5071509" y="3539521"/>
                <a:ext cx="225495" cy="207958"/>
              </a:xfrm>
              <a:custGeom>
                <a:avLst/>
                <a:gdLst>
                  <a:gd name="T0" fmla="*/ 38 w 38"/>
                  <a:gd name="T1" fmla="*/ 0 h 35"/>
                  <a:gd name="T2" fmla="*/ 38 w 38"/>
                  <a:gd name="T3" fmla="*/ 23 h 35"/>
                  <a:gd name="T4" fmla="*/ 26 w 38"/>
                  <a:gd name="T5" fmla="*/ 35 h 35"/>
                  <a:gd name="T6" fmla="*/ 12 w 38"/>
                  <a:gd name="T7" fmla="*/ 35 h 35"/>
                  <a:gd name="T8" fmla="*/ 0 w 38"/>
                  <a:gd name="T9" fmla="*/ 23 h 35"/>
                  <a:gd name="T10" fmla="*/ 0 w 38"/>
                  <a:gd name="T11" fmla="*/ 0 h 35"/>
                  <a:gd name="T12" fmla="*/ 3 w 38"/>
                  <a:gd name="T13" fmla="*/ 0 h 35"/>
                  <a:gd name="T14" fmla="*/ 3 w 38"/>
                  <a:gd name="T15" fmla="*/ 12 h 35"/>
                  <a:gd name="T16" fmla="*/ 13 w 38"/>
                  <a:gd name="T17" fmla="*/ 12 h 35"/>
                  <a:gd name="T18" fmla="*/ 13 w 38"/>
                  <a:gd name="T19" fmla="*/ 0 h 35"/>
                  <a:gd name="T20" fmla="*/ 17 w 38"/>
                  <a:gd name="T21" fmla="*/ 0 h 35"/>
                  <a:gd name="T22" fmla="*/ 17 w 38"/>
                  <a:gd name="T23" fmla="*/ 12 h 35"/>
                  <a:gd name="T24" fmla="*/ 35 w 38"/>
                  <a:gd name="T25" fmla="*/ 12 h 35"/>
                  <a:gd name="T26" fmla="*/ 35 w 38"/>
                  <a:gd name="T27" fmla="*/ 0 h 35"/>
                  <a:gd name="T28" fmla="*/ 38 w 38"/>
                  <a:gd name="T2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35">
                    <a:moveTo>
                      <a:pt x="38" y="0"/>
                    </a:moveTo>
                    <a:cubicBezTo>
                      <a:pt x="38" y="23"/>
                      <a:pt x="38" y="23"/>
                      <a:pt x="38" y="23"/>
                    </a:cubicBezTo>
                    <a:cubicBezTo>
                      <a:pt x="38" y="30"/>
                      <a:pt x="33" y="35"/>
                      <a:pt x="26" y="35"/>
                    </a:cubicBezTo>
                    <a:cubicBezTo>
                      <a:pt x="12" y="35"/>
                      <a:pt x="12" y="35"/>
                      <a:pt x="12" y="35"/>
                    </a:cubicBezTo>
                    <a:cubicBezTo>
                      <a:pt x="5" y="35"/>
                      <a:pt x="0" y="30"/>
                      <a:pt x="0" y="23"/>
                    </a:cubicBezTo>
                    <a:cubicBezTo>
                      <a:pt x="0" y="0"/>
                      <a:pt x="0" y="0"/>
                      <a:pt x="0" y="0"/>
                    </a:cubicBezTo>
                    <a:cubicBezTo>
                      <a:pt x="3" y="0"/>
                      <a:pt x="3" y="0"/>
                      <a:pt x="3" y="0"/>
                    </a:cubicBezTo>
                    <a:cubicBezTo>
                      <a:pt x="3" y="12"/>
                      <a:pt x="3" y="12"/>
                      <a:pt x="3" y="12"/>
                    </a:cubicBezTo>
                    <a:cubicBezTo>
                      <a:pt x="13" y="12"/>
                      <a:pt x="13" y="12"/>
                      <a:pt x="13" y="12"/>
                    </a:cubicBezTo>
                    <a:cubicBezTo>
                      <a:pt x="13" y="0"/>
                      <a:pt x="13" y="0"/>
                      <a:pt x="13" y="0"/>
                    </a:cubicBezTo>
                    <a:cubicBezTo>
                      <a:pt x="17" y="0"/>
                      <a:pt x="17" y="0"/>
                      <a:pt x="17" y="0"/>
                    </a:cubicBezTo>
                    <a:cubicBezTo>
                      <a:pt x="17" y="12"/>
                      <a:pt x="17" y="12"/>
                      <a:pt x="17" y="12"/>
                    </a:cubicBezTo>
                    <a:cubicBezTo>
                      <a:pt x="35" y="12"/>
                      <a:pt x="35" y="12"/>
                      <a:pt x="35" y="12"/>
                    </a:cubicBezTo>
                    <a:cubicBezTo>
                      <a:pt x="35" y="0"/>
                      <a:pt x="35" y="0"/>
                      <a:pt x="35" y="0"/>
                    </a:cubicBezTo>
                    <a:lnTo>
                      <a:pt x="38" y="0"/>
                    </a:lnTo>
                    <a:close/>
                  </a:path>
                </a:pathLst>
              </a:custGeom>
              <a:solidFill>
                <a:srgbClr val="DBBF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26" name="Freeform 139">
                <a:extLst>
                  <a:ext uri="{FF2B5EF4-FFF2-40B4-BE49-F238E27FC236}">
                    <a16:creationId xmlns:a16="http://schemas.microsoft.com/office/drawing/2014/main" id="{69F88CD8-2AE1-4C76-990D-A199B01273B6}"/>
                  </a:ext>
                </a:extLst>
              </p:cNvPr>
              <p:cNvSpPr>
                <a:spLocks/>
              </p:cNvSpPr>
              <p:nvPr userDrawn="1"/>
            </p:nvSpPr>
            <p:spPr bwMode="auto">
              <a:xfrm>
                <a:off x="5071509" y="3539521"/>
                <a:ext cx="130287" cy="207958"/>
              </a:xfrm>
              <a:custGeom>
                <a:avLst/>
                <a:gdLst>
                  <a:gd name="T0" fmla="*/ 22 w 22"/>
                  <a:gd name="T1" fmla="*/ 12 h 35"/>
                  <a:gd name="T2" fmla="*/ 22 w 22"/>
                  <a:gd name="T3" fmla="*/ 35 h 35"/>
                  <a:gd name="T4" fmla="*/ 12 w 22"/>
                  <a:gd name="T5" fmla="*/ 35 h 35"/>
                  <a:gd name="T6" fmla="*/ 0 w 22"/>
                  <a:gd name="T7" fmla="*/ 23 h 35"/>
                  <a:gd name="T8" fmla="*/ 0 w 22"/>
                  <a:gd name="T9" fmla="*/ 0 h 35"/>
                  <a:gd name="T10" fmla="*/ 3 w 22"/>
                  <a:gd name="T11" fmla="*/ 0 h 35"/>
                  <a:gd name="T12" fmla="*/ 3 w 22"/>
                  <a:gd name="T13" fmla="*/ 12 h 35"/>
                  <a:gd name="T14" fmla="*/ 13 w 22"/>
                  <a:gd name="T15" fmla="*/ 12 h 35"/>
                  <a:gd name="T16" fmla="*/ 13 w 22"/>
                  <a:gd name="T17" fmla="*/ 0 h 35"/>
                  <a:gd name="T18" fmla="*/ 17 w 22"/>
                  <a:gd name="T19" fmla="*/ 0 h 35"/>
                  <a:gd name="T20" fmla="*/ 17 w 22"/>
                  <a:gd name="T21" fmla="*/ 12 h 35"/>
                  <a:gd name="T22" fmla="*/ 22 w 22"/>
                  <a:gd name="T23"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5">
                    <a:moveTo>
                      <a:pt x="22" y="12"/>
                    </a:moveTo>
                    <a:cubicBezTo>
                      <a:pt x="22" y="35"/>
                      <a:pt x="22" y="35"/>
                      <a:pt x="22" y="35"/>
                    </a:cubicBezTo>
                    <a:cubicBezTo>
                      <a:pt x="12" y="35"/>
                      <a:pt x="12" y="35"/>
                      <a:pt x="12" y="35"/>
                    </a:cubicBezTo>
                    <a:cubicBezTo>
                      <a:pt x="5" y="35"/>
                      <a:pt x="0" y="30"/>
                      <a:pt x="0" y="23"/>
                    </a:cubicBezTo>
                    <a:cubicBezTo>
                      <a:pt x="0" y="0"/>
                      <a:pt x="0" y="0"/>
                      <a:pt x="0" y="0"/>
                    </a:cubicBezTo>
                    <a:cubicBezTo>
                      <a:pt x="3" y="0"/>
                      <a:pt x="3" y="0"/>
                      <a:pt x="3" y="0"/>
                    </a:cubicBezTo>
                    <a:cubicBezTo>
                      <a:pt x="3" y="12"/>
                      <a:pt x="3" y="12"/>
                      <a:pt x="3" y="12"/>
                    </a:cubicBezTo>
                    <a:cubicBezTo>
                      <a:pt x="13" y="12"/>
                      <a:pt x="13" y="12"/>
                      <a:pt x="13" y="12"/>
                    </a:cubicBezTo>
                    <a:cubicBezTo>
                      <a:pt x="13" y="0"/>
                      <a:pt x="13" y="0"/>
                      <a:pt x="13" y="0"/>
                    </a:cubicBezTo>
                    <a:cubicBezTo>
                      <a:pt x="17" y="0"/>
                      <a:pt x="17" y="0"/>
                      <a:pt x="17" y="0"/>
                    </a:cubicBezTo>
                    <a:cubicBezTo>
                      <a:pt x="17" y="12"/>
                      <a:pt x="17" y="12"/>
                      <a:pt x="17" y="12"/>
                    </a:cubicBezTo>
                    <a:lnTo>
                      <a:pt x="22" y="12"/>
                    </a:lnTo>
                    <a:close/>
                  </a:path>
                </a:pathLst>
              </a:custGeom>
              <a:solidFill>
                <a:srgbClr val="B099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27" name="Freeform 140">
                <a:extLst>
                  <a:ext uri="{FF2B5EF4-FFF2-40B4-BE49-F238E27FC236}">
                    <a16:creationId xmlns:a16="http://schemas.microsoft.com/office/drawing/2014/main" id="{0072A0AA-CCCE-4BAA-9354-A69D3D396598}"/>
                  </a:ext>
                </a:extLst>
              </p:cNvPr>
              <p:cNvSpPr>
                <a:spLocks/>
              </p:cNvSpPr>
              <p:nvPr userDrawn="1"/>
            </p:nvSpPr>
            <p:spPr bwMode="auto">
              <a:xfrm>
                <a:off x="5071509" y="3504445"/>
                <a:ext cx="225495" cy="47605"/>
              </a:xfrm>
              <a:custGeom>
                <a:avLst/>
                <a:gdLst>
                  <a:gd name="T0" fmla="*/ 33 w 38"/>
                  <a:gd name="T1" fmla="*/ 0 h 8"/>
                  <a:gd name="T2" fmla="*/ 5 w 38"/>
                  <a:gd name="T3" fmla="*/ 0 h 8"/>
                  <a:gd name="T4" fmla="*/ 0 w 38"/>
                  <a:gd name="T5" fmla="*/ 5 h 8"/>
                  <a:gd name="T6" fmla="*/ 0 w 38"/>
                  <a:gd name="T7" fmla="*/ 8 h 8"/>
                  <a:gd name="T8" fmla="*/ 38 w 38"/>
                  <a:gd name="T9" fmla="*/ 8 h 8"/>
                  <a:gd name="T10" fmla="*/ 38 w 38"/>
                  <a:gd name="T11" fmla="*/ 5 h 8"/>
                  <a:gd name="T12" fmla="*/ 33 w 3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8" h="8">
                    <a:moveTo>
                      <a:pt x="33" y="0"/>
                    </a:moveTo>
                    <a:cubicBezTo>
                      <a:pt x="5" y="0"/>
                      <a:pt x="5" y="0"/>
                      <a:pt x="5" y="0"/>
                    </a:cubicBezTo>
                    <a:cubicBezTo>
                      <a:pt x="2" y="0"/>
                      <a:pt x="0" y="2"/>
                      <a:pt x="0" y="5"/>
                    </a:cubicBezTo>
                    <a:cubicBezTo>
                      <a:pt x="0" y="8"/>
                      <a:pt x="0" y="8"/>
                      <a:pt x="0" y="8"/>
                    </a:cubicBezTo>
                    <a:cubicBezTo>
                      <a:pt x="38" y="8"/>
                      <a:pt x="38" y="8"/>
                      <a:pt x="38" y="8"/>
                    </a:cubicBezTo>
                    <a:cubicBezTo>
                      <a:pt x="38" y="5"/>
                      <a:pt x="38" y="5"/>
                      <a:pt x="38" y="5"/>
                    </a:cubicBezTo>
                    <a:cubicBezTo>
                      <a:pt x="38" y="2"/>
                      <a:pt x="36" y="0"/>
                      <a:pt x="33"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28" name="Freeform 141">
                <a:extLst>
                  <a:ext uri="{FF2B5EF4-FFF2-40B4-BE49-F238E27FC236}">
                    <a16:creationId xmlns:a16="http://schemas.microsoft.com/office/drawing/2014/main" id="{36CEF39F-2239-47D0-BA85-41B8FA210FA6}"/>
                  </a:ext>
                </a:extLst>
              </p:cNvPr>
              <p:cNvSpPr>
                <a:spLocks/>
              </p:cNvSpPr>
              <p:nvPr userDrawn="1"/>
            </p:nvSpPr>
            <p:spPr bwMode="auto">
              <a:xfrm>
                <a:off x="5830677" y="4258601"/>
                <a:ext cx="230507" cy="207958"/>
              </a:xfrm>
              <a:custGeom>
                <a:avLst/>
                <a:gdLst>
                  <a:gd name="T0" fmla="*/ 39 w 39"/>
                  <a:gd name="T1" fmla="*/ 0 h 35"/>
                  <a:gd name="T2" fmla="*/ 39 w 39"/>
                  <a:gd name="T3" fmla="*/ 23 h 35"/>
                  <a:gd name="T4" fmla="*/ 27 w 39"/>
                  <a:gd name="T5" fmla="*/ 35 h 35"/>
                  <a:gd name="T6" fmla="*/ 12 w 39"/>
                  <a:gd name="T7" fmla="*/ 35 h 35"/>
                  <a:gd name="T8" fmla="*/ 0 w 39"/>
                  <a:gd name="T9" fmla="*/ 23 h 35"/>
                  <a:gd name="T10" fmla="*/ 0 w 39"/>
                  <a:gd name="T11" fmla="*/ 0 h 35"/>
                  <a:gd name="T12" fmla="*/ 4 w 39"/>
                  <a:gd name="T13" fmla="*/ 0 h 35"/>
                  <a:gd name="T14" fmla="*/ 4 w 39"/>
                  <a:gd name="T15" fmla="*/ 12 h 35"/>
                  <a:gd name="T16" fmla="*/ 14 w 39"/>
                  <a:gd name="T17" fmla="*/ 12 h 35"/>
                  <a:gd name="T18" fmla="*/ 14 w 39"/>
                  <a:gd name="T19" fmla="*/ 0 h 35"/>
                  <a:gd name="T20" fmla="*/ 17 w 39"/>
                  <a:gd name="T21" fmla="*/ 0 h 35"/>
                  <a:gd name="T22" fmla="*/ 17 w 39"/>
                  <a:gd name="T23" fmla="*/ 12 h 35"/>
                  <a:gd name="T24" fmla="*/ 36 w 39"/>
                  <a:gd name="T25" fmla="*/ 12 h 35"/>
                  <a:gd name="T26" fmla="*/ 36 w 39"/>
                  <a:gd name="T27" fmla="*/ 0 h 35"/>
                  <a:gd name="T28" fmla="*/ 39 w 39"/>
                  <a:gd name="T2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35">
                    <a:moveTo>
                      <a:pt x="39" y="0"/>
                    </a:moveTo>
                    <a:cubicBezTo>
                      <a:pt x="39" y="23"/>
                      <a:pt x="39" y="23"/>
                      <a:pt x="39" y="23"/>
                    </a:cubicBezTo>
                    <a:cubicBezTo>
                      <a:pt x="39" y="30"/>
                      <a:pt x="34" y="35"/>
                      <a:pt x="27" y="35"/>
                    </a:cubicBezTo>
                    <a:cubicBezTo>
                      <a:pt x="12" y="35"/>
                      <a:pt x="12" y="35"/>
                      <a:pt x="12" y="35"/>
                    </a:cubicBezTo>
                    <a:cubicBezTo>
                      <a:pt x="6" y="35"/>
                      <a:pt x="0" y="30"/>
                      <a:pt x="0" y="23"/>
                    </a:cubicBezTo>
                    <a:cubicBezTo>
                      <a:pt x="0" y="0"/>
                      <a:pt x="0" y="0"/>
                      <a:pt x="0" y="0"/>
                    </a:cubicBezTo>
                    <a:cubicBezTo>
                      <a:pt x="4" y="0"/>
                      <a:pt x="4" y="0"/>
                      <a:pt x="4" y="0"/>
                    </a:cubicBezTo>
                    <a:cubicBezTo>
                      <a:pt x="4" y="12"/>
                      <a:pt x="4" y="12"/>
                      <a:pt x="4" y="12"/>
                    </a:cubicBezTo>
                    <a:cubicBezTo>
                      <a:pt x="14" y="12"/>
                      <a:pt x="14" y="12"/>
                      <a:pt x="14" y="12"/>
                    </a:cubicBezTo>
                    <a:cubicBezTo>
                      <a:pt x="14" y="0"/>
                      <a:pt x="14" y="0"/>
                      <a:pt x="14" y="0"/>
                    </a:cubicBezTo>
                    <a:cubicBezTo>
                      <a:pt x="17" y="0"/>
                      <a:pt x="17" y="0"/>
                      <a:pt x="17" y="0"/>
                    </a:cubicBezTo>
                    <a:cubicBezTo>
                      <a:pt x="17" y="12"/>
                      <a:pt x="17" y="12"/>
                      <a:pt x="17" y="12"/>
                    </a:cubicBezTo>
                    <a:cubicBezTo>
                      <a:pt x="36" y="12"/>
                      <a:pt x="36" y="12"/>
                      <a:pt x="36" y="12"/>
                    </a:cubicBezTo>
                    <a:cubicBezTo>
                      <a:pt x="36" y="0"/>
                      <a:pt x="36" y="0"/>
                      <a:pt x="36" y="0"/>
                    </a:cubicBezTo>
                    <a:lnTo>
                      <a:pt x="39" y="0"/>
                    </a:lnTo>
                    <a:close/>
                  </a:path>
                </a:pathLst>
              </a:custGeom>
              <a:solidFill>
                <a:srgbClr val="5EC1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29" name="Freeform 142">
                <a:extLst>
                  <a:ext uri="{FF2B5EF4-FFF2-40B4-BE49-F238E27FC236}">
                    <a16:creationId xmlns:a16="http://schemas.microsoft.com/office/drawing/2014/main" id="{A23FB499-16B1-4332-A1D7-5A305F8E577D}"/>
                  </a:ext>
                </a:extLst>
              </p:cNvPr>
              <p:cNvSpPr>
                <a:spLocks/>
              </p:cNvSpPr>
              <p:nvPr userDrawn="1"/>
            </p:nvSpPr>
            <p:spPr bwMode="auto">
              <a:xfrm>
                <a:off x="5830677" y="4258601"/>
                <a:ext cx="130287" cy="207958"/>
              </a:xfrm>
              <a:custGeom>
                <a:avLst/>
                <a:gdLst>
                  <a:gd name="T0" fmla="*/ 22 w 22"/>
                  <a:gd name="T1" fmla="*/ 12 h 35"/>
                  <a:gd name="T2" fmla="*/ 22 w 22"/>
                  <a:gd name="T3" fmla="*/ 35 h 35"/>
                  <a:gd name="T4" fmla="*/ 12 w 22"/>
                  <a:gd name="T5" fmla="*/ 35 h 35"/>
                  <a:gd name="T6" fmla="*/ 0 w 22"/>
                  <a:gd name="T7" fmla="*/ 23 h 35"/>
                  <a:gd name="T8" fmla="*/ 0 w 22"/>
                  <a:gd name="T9" fmla="*/ 0 h 35"/>
                  <a:gd name="T10" fmla="*/ 4 w 22"/>
                  <a:gd name="T11" fmla="*/ 0 h 35"/>
                  <a:gd name="T12" fmla="*/ 4 w 22"/>
                  <a:gd name="T13" fmla="*/ 12 h 35"/>
                  <a:gd name="T14" fmla="*/ 14 w 22"/>
                  <a:gd name="T15" fmla="*/ 12 h 35"/>
                  <a:gd name="T16" fmla="*/ 14 w 22"/>
                  <a:gd name="T17" fmla="*/ 0 h 35"/>
                  <a:gd name="T18" fmla="*/ 17 w 22"/>
                  <a:gd name="T19" fmla="*/ 0 h 35"/>
                  <a:gd name="T20" fmla="*/ 17 w 22"/>
                  <a:gd name="T21" fmla="*/ 12 h 35"/>
                  <a:gd name="T22" fmla="*/ 22 w 22"/>
                  <a:gd name="T23"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5">
                    <a:moveTo>
                      <a:pt x="22" y="12"/>
                    </a:moveTo>
                    <a:cubicBezTo>
                      <a:pt x="22" y="35"/>
                      <a:pt x="22" y="35"/>
                      <a:pt x="22" y="35"/>
                    </a:cubicBezTo>
                    <a:cubicBezTo>
                      <a:pt x="12" y="35"/>
                      <a:pt x="12" y="35"/>
                      <a:pt x="12" y="35"/>
                    </a:cubicBezTo>
                    <a:cubicBezTo>
                      <a:pt x="6" y="35"/>
                      <a:pt x="0" y="30"/>
                      <a:pt x="0" y="23"/>
                    </a:cubicBezTo>
                    <a:cubicBezTo>
                      <a:pt x="0" y="0"/>
                      <a:pt x="0" y="0"/>
                      <a:pt x="0" y="0"/>
                    </a:cubicBezTo>
                    <a:cubicBezTo>
                      <a:pt x="4" y="0"/>
                      <a:pt x="4" y="0"/>
                      <a:pt x="4" y="0"/>
                    </a:cubicBezTo>
                    <a:cubicBezTo>
                      <a:pt x="4" y="12"/>
                      <a:pt x="4" y="12"/>
                      <a:pt x="4" y="12"/>
                    </a:cubicBezTo>
                    <a:cubicBezTo>
                      <a:pt x="14" y="12"/>
                      <a:pt x="14" y="12"/>
                      <a:pt x="14" y="12"/>
                    </a:cubicBezTo>
                    <a:cubicBezTo>
                      <a:pt x="14" y="0"/>
                      <a:pt x="14" y="0"/>
                      <a:pt x="14" y="0"/>
                    </a:cubicBezTo>
                    <a:cubicBezTo>
                      <a:pt x="17" y="0"/>
                      <a:pt x="17" y="0"/>
                      <a:pt x="17" y="0"/>
                    </a:cubicBezTo>
                    <a:cubicBezTo>
                      <a:pt x="17" y="12"/>
                      <a:pt x="17" y="12"/>
                      <a:pt x="17" y="12"/>
                    </a:cubicBezTo>
                    <a:lnTo>
                      <a:pt x="22" y="12"/>
                    </a:lnTo>
                    <a:close/>
                  </a:path>
                </a:pathLst>
              </a:custGeom>
              <a:solidFill>
                <a:srgbClr val="4D9E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30" name="Freeform 143">
                <a:extLst>
                  <a:ext uri="{FF2B5EF4-FFF2-40B4-BE49-F238E27FC236}">
                    <a16:creationId xmlns:a16="http://schemas.microsoft.com/office/drawing/2014/main" id="{38EC8213-78AC-43C0-934F-0BE780DC0334}"/>
                  </a:ext>
                </a:extLst>
              </p:cNvPr>
              <p:cNvSpPr>
                <a:spLocks/>
              </p:cNvSpPr>
              <p:nvPr userDrawn="1"/>
            </p:nvSpPr>
            <p:spPr bwMode="auto">
              <a:xfrm>
                <a:off x="5830677" y="4223524"/>
                <a:ext cx="230507" cy="40088"/>
              </a:xfrm>
              <a:custGeom>
                <a:avLst/>
                <a:gdLst>
                  <a:gd name="T0" fmla="*/ 34 w 39"/>
                  <a:gd name="T1" fmla="*/ 0 h 7"/>
                  <a:gd name="T2" fmla="*/ 5 w 39"/>
                  <a:gd name="T3" fmla="*/ 0 h 7"/>
                  <a:gd name="T4" fmla="*/ 0 w 39"/>
                  <a:gd name="T5" fmla="*/ 5 h 7"/>
                  <a:gd name="T6" fmla="*/ 0 w 39"/>
                  <a:gd name="T7" fmla="*/ 7 h 7"/>
                  <a:gd name="T8" fmla="*/ 39 w 39"/>
                  <a:gd name="T9" fmla="*/ 7 h 7"/>
                  <a:gd name="T10" fmla="*/ 39 w 39"/>
                  <a:gd name="T11" fmla="*/ 5 h 7"/>
                  <a:gd name="T12" fmla="*/ 34 w 3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9" h="7">
                    <a:moveTo>
                      <a:pt x="34" y="0"/>
                    </a:moveTo>
                    <a:cubicBezTo>
                      <a:pt x="5" y="0"/>
                      <a:pt x="5" y="0"/>
                      <a:pt x="5" y="0"/>
                    </a:cubicBezTo>
                    <a:cubicBezTo>
                      <a:pt x="2" y="0"/>
                      <a:pt x="0" y="2"/>
                      <a:pt x="0" y="5"/>
                    </a:cubicBezTo>
                    <a:cubicBezTo>
                      <a:pt x="0" y="7"/>
                      <a:pt x="0" y="7"/>
                      <a:pt x="0" y="7"/>
                    </a:cubicBezTo>
                    <a:cubicBezTo>
                      <a:pt x="39" y="7"/>
                      <a:pt x="39" y="7"/>
                      <a:pt x="39" y="7"/>
                    </a:cubicBezTo>
                    <a:cubicBezTo>
                      <a:pt x="39" y="5"/>
                      <a:pt x="39" y="5"/>
                      <a:pt x="39" y="5"/>
                    </a:cubicBezTo>
                    <a:cubicBezTo>
                      <a:pt x="39" y="2"/>
                      <a:pt x="37" y="0"/>
                      <a:pt x="34"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31" name="Freeform 144">
                <a:extLst>
                  <a:ext uri="{FF2B5EF4-FFF2-40B4-BE49-F238E27FC236}">
                    <a16:creationId xmlns:a16="http://schemas.microsoft.com/office/drawing/2014/main" id="{D1B7D8A9-EE6B-433A-B3DB-DC838CB7A7DA}"/>
                  </a:ext>
                </a:extLst>
              </p:cNvPr>
              <p:cNvSpPr>
                <a:spLocks/>
              </p:cNvSpPr>
              <p:nvPr userDrawn="1"/>
            </p:nvSpPr>
            <p:spPr bwMode="auto">
              <a:xfrm>
                <a:off x="5955952" y="3902819"/>
                <a:ext cx="230507" cy="200441"/>
              </a:xfrm>
              <a:custGeom>
                <a:avLst/>
                <a:gdLst>
                  <a:gd name="T0" fmla="*/ 39 w 39"/>
                  <a:gd name="T1" fmla="*/ 0 h 34"/>
                  <a:gd name="T2" fmla="*/ 39 w 39"/>
                  <a:gd name="T3" fmla="*/ 22 h 34"/>
                  <a:gd name="T4" fmla="*/ 26 w 39"/>
                  <a:gd name="T5" fmla="*/ 34 h 34"/>
                  <a:gd name="T6" fmla="*/ 12 w 39"/>
                  <a:gd name="T7" fmla="*/ 34 h 34"/>
                  <a:gd name="T8" fmla="*/ 0 w 39"/>
                  <a:gd name="T9" fmla="*/ 22 h 34"/>
                  <a:gd name="T10" fmla="*/ 0 w 39"/>
                  <a:gd name="T11" fmla="*/ 0 h 34"/>
                  <a:gd name="T12" fmla="*/ 3 w 39"/>
                  <a:gd name="T13" fmla="*/ 0 h 34"/>
                  <a:gd name="T14" fmla="*/ 3 w 39"/>
                  <a:gd name="T15" fmla="*/ 11 h 34"/>
                  <a:gd name="T16" fmla="*/ 13 w 39"/>
                  <a:gd name="T17" fmla="*/ 11 h 34"/>
                  <a:gd name="T18" fmla="*/ 13 w 39"/>
                  <a:gd name="T19" fmla="*/ 0 h 34"/>
                  <a:gd name="T20" fmla="*/ 17 w 39"/>
                  <a:gd name="T21" fmla="*/ 0 h 34"/>
                  <a:gd name="T22" fmla="*/ 17 w 39"/>
                  <a:gd name="T23" fmla="*/ 11 h 34"/>
                  <a:gd name="T24" fmla="*/ 35 w 39"/>
                  <a:gd name="T25" fmla="*/ 11 h 34"/>
                  <a:gd name="T26" fmla="*/ 35 w 39"/>
                  <a:gd name="T27" fmla="*/ 0 h 34"/>
                  <a:gd name="T28" fmla="*/ 39 w 39"/>
                  <a:gd name="T2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34">
                    <a:moveTo>
                      <a:pt x="39" y="0"/>
                    </a:moveTo>
                    <a:cubicBezTo>
                      <a:pt x="39" y="22"/>
                      <a:pt x="39" y="22"/>
                      <a:pt x="39" y="22"/>
                    </a:cubicBezTo>
                    <a:cubicBezTo>
                      <a:pt x="39" y="29"/>
                      <a:pt x="33" y="34"/>
                      <a:pt x="26" y="34"/>
                    </a:cubicBezTo>
                    <a:cubicBezTo>
                      <a:pt x="12" y="34"/>
                      <a:pt x="12" y="34"/>
                      <a:pt x="12" y="34"/>
                    </a:cubicBezTo>
                    <a:cubicBezTo>
                      <a:pt x="5" y="34"/>
                      <a:pt x="0" y="29"/>
                      <a:pt x="0" y="22"/>
                    </a:cubicBezTo>
                    <a:cubicBezTo>
                      <a:pt x="0" y="0"/>
                      <a:pt x="0" y="0"/>
                      <a:pt x="0" y="0"/>
                    </a:cubicBezTo>
                    <a:cubicBezTo>
                      <a:pt x="3" y="0"/>
                      <a:pt x="3" y="0"/>
                      <a:pt x="3" y="0"/>
                    </a:cubicBezTo>
                    <a:cubicBezTo>
                      <a:pt x="3" y="11"/>
                      <a:pt x="3" y="11"/>
                      <a:pt x="3" y="11"/>
                    </a:cubicBezTo>
                    <a:cubicBezTo>
                      <a:pt x="13" y="11"/>
                      <a:pt x="13" y="11"/>
                      <a:pt x="13" y="11"/>
                    </a:cubicBezTo>
                    <a:cubicBezTo>
                      <a:pt x="13" y="0"/>
                      <a:pt x="13" y="0"/>
                      <a:pt x="13" y="0"/>
                    </a:cubicBezTo>
                    <a:cubicBezTo>
                      <a:pt x="17" y="0"/>
                      <a:pt x="17" y="0"/>
                      <a:pt x="17" y="0"/>
                    </a:cubicBezTo>
                    <a:cubicBezTo>
                      <a:pt x="17" y="11"/>
                      <a:pt x="17" y="11"/>
                      <a:pt x="17" y="11"/>
                    </a:cubicBezTo>
                    <a:cubicBezTo>
                      <a:pt x="35" y="11"/>
                      <a:pt x="35" y="11"/>
                      <a:pt x="35" y="11"/>
                    </a:cubicBezTo>
                    <a:cubicBezTo>
                      <a:pt x="35" y="0"/>
                      <a:pt x="35" y="0"/>
                      <a:pt x="35" y="0"/>
                    </a:cubicBezTo>
                    <a:lnTo>
                      <a:pt x="39" y="0"/>
                    </a:lnTo>
                    <a:close/>
                  </a:path>
                </a:pathLst>
              </a:custGeom>
              <a:solidFill>
                <a:srgbClr val="778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32" name="Freeform 145">
                <a:extLst>
                  <a:ext uri="{FF2B5EF4-FFF2-40B4-BE49-F238E27FC236}">
                    <a16:creationId xmlns:a16="http://schemas.microsoft.com/office/drawing/2014/main" id="{00A749D2-0794-456F-B8FF-3ED13CBC27F4}"/>
                  </a:ext>
                </a:extLst>
              </p:cNvPr>
              <p:cNvSpPr>
                <a:spLocks/>
              </p:cNvSpPr>
              <p:nvPr userDrawn="1"/>
            </p:nvSpPr>
            <p:spPr bwMode="auto">
              <a:xfrm>
                <a:off x="5955952" y="3902819"/>
                <a:ext cx="130287" cy="200441"/>
              </a:xfrm>
              <a:custGeom>
                <a:avLst/>
                <a:gdLst>
                  <a:gd name="T0" fmla="*/ 22 w 22"/>
                  <a:gd name="T1" fmla="*/ 11 h 34"/>
                  <a:gd name="T2" fmla="*/ 22 w 22"/>
                  <a:gd name="T3" fmla="*/ 34 h 34"/>
                  <a:gd name="T4" fmla="*/ 12 w 22"/>
                  <a:gd name="T5" fmla="*/ 34 h 34"/>
                  <a:gd name="T6" fmla="*/ 0 w 22"/>
                  <a:gd name="T7" fmla="*/ 22 h 34"/>
                  <a:gd name="T8" fmla="*/ 0 w 22"/>
                  <a:gd name="T9" fmla="*/ 0 h 34"/>
                  <a:gd name="T10" fmla="*/ 3 w 22"/>
                  <a:gd name="T11" fmla="*/ 0 h 34"/>
                  <a:gd name="T12" fmla="*/ 3 w 22"/>
                  <a:gd name="T13" fmla="*/ 11 h 34"/>
                  <a:gd name="T14" fmla="*/ 13 w 22"/>
                  <a:gd name="T15" fmla="*/ 11 h 34"/>
                  <a:gd name="T16" fmla="*/ 13 w 22"/>
                  <a:gd name="T17" fmla="*/ 0 h 34"/>
                  <a:gd name="T18" fmla="*/ 17 w 22"/>
                  <a:gd name="T19" fmla="*/ 0 h 34"/>
                  <a:gd name="T20" fmla="*/ 17 w 22"/>
                  <a:gd name="T21" fmla="*/ 11 h 34"/>
                  <a:gd name="T22" fmla="*/ 22 w 22"/>
                  <a:gd name="T23"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4">
                    <a:moveTo>
                      <a:pt x="22" y="11"/>
                    </a:moveTo>
                    <a:cubicBezTo>
                      <a:pt x="22" y="34"/>
                      <a:pt x="22" y="34"/>
                      <a:pt x="22" y="34"/>
                    </a:cubicBezTo>
                    <a:cubicBezTo>
                      <a:pt x="12" y="34"/>
                      <a:pt x="12" y="34"/>
                      <a:pt x="12" y="34"/>
                    </a:cubicBezTo>
                    <a:cubicBezTo>
                      <a:pt x="5" y="34"/>
                      <a:pt x="0" y="29"/>
                      <a:pt x="0" y="22"/>
                    </a:cubicBezTo>
                    <a:cubicBezTo>
                      <a:pt x="0" y="0"/>
                      <a:pt x="0" y="0"/>
                      <a:pt x="0" y="0"/>
                    </a:cubicBezTo>
                    <a:cubicBezTo>
                      <a:pt x="3" y="0"/>
                      <a:pt x="3" y="0"/>
                      <a:pt x="3" y="0"/>
                    </a:cubicBezTo>
                    <a:cubicBezTo>
                      <a:pt x="3" y="11"/>
                      <a:pt x="3" y="11"/>
                      <a:pt x="3" y="11"/>
                    </a:cubicBezTo>
                    <a:cubicBezTo>
                      <a:pt x="13" y="11"/>
                      <a:pt x="13" y="11"/>
                      <a:pt x="13" y="11"/>
                    </a:cubicBezTo>
                    <a:cubicBezTo>
                      <a:pt x="13" y="0"/>
                      <a:pt x="13" y="0"/>
                      <a:pt x="13" y="0"/>
                    </a:cubicBezTo>
                    <a:cubicBezTo>
                      <a:pt x="17" y="0"/>
                      <a:pt x="17" y="0"/>
                      <a:pt x="17" y="0"/>
                    </a:cubicBezTo>
                    <a:cubicBezTo>
                      <a:pt x="17" y="11"/>
                      <a:pt x="17" y="11"/>
                      <a:pt x="17" y="11"/>
                    </a:cubicBezTo>
                    <a:lnTo>
                      <a:pt x="22" y="11"/>
                    </a:lnTo>
                    <a:close/>
                  </a:path>
                </a:pathLst>
              </a:custGeom>
              <a:solidFill>
                <a:srgbClr val="5D66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36" name="Freeform 146">
                <a:extLst>
                  <a:ext uri="{FF2B5EF4-FFF2-40B4-BE49-F238E27FC236}">
                    <a16:creationId xmlns:a16="http://schemas.microsoft.com/office/drawing/2014/main" id="{AB91E4E6-D8CE-44C5-9DB1-44B346F540FE}"/>
                  </a:ext>
                </a:extLst>
              </p:cNvPr>
              <p:cNvSpPr>
                <a:spLocks/>
              </p:cNvSpPr>
              <p:nvPr userDrawn="1"/>
            </p:nvSpPr>
            <p:spPr bwMode="auto">
              <a:xfrm>
                <a:off x="5955952" y="3860227"/>
                <a:ext cx="230507" cy="47605"/>
              </a:xfrm>
              <a:custGeom>
                <a:avLst/>
                <a:gdLst>
                  <a:gd name="T0" fmla="*/ 34 w 39"/>
                  <a:gd name="T1" fmla="*/ 0 h 8"/>
                  <a:gd name="T2" fmla="*/ 5 w 39"/>
                  <a:gd name="T3" fmla="*/ 0 h 8"/>
                  <a:gd name="T4" fmla="*/ 0 w 39"/>
                  <a:gd name="T5" fmla="*/ 5 h 8"/>
                  <a:gd name="T6" fmla="*/ 0 w 39"/>
                  <a:gd name="T7" fmla="*/ 8 h 8"/>
                  <a:gd name="T8" fmla="*/ 39 w 39"/>
                  <a:gd name="T9" fmla="*/ 8 h 8"/>
                  <a:gd name="T10" fmla="*/ 39 w 39"/>
                  <a:gd name="T11" fmla="*/ 5 h 8"/>
                  <a:gd name="T12" fmla="*/ 34 w 3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9" h="8">
                    <a:moveTo>
                      <a:pt x="34" y="0"/>
                    </a:moveTo>
                    <a:cubicBezTo>
                      <a:pt x="5" y="0"/>
                      <a:pt x="5" y="0"/>
                      <a:pt x="5" y="0"/>
                    </a:cubicBezTo>
                    <a:cubicBezTo>
                      <a:pt x="2" y="0"/>
                      <a:pt x="0" y="2"/>
                      <a:pt x="0" y="5"/>
                    </a:cubicBezTo>
                    <a:cubicBezTo>
                      <a:pt x="0" y="8"/>
                      <a:pt x="0" y="8"/>
                      <a:pt x="0" y="8"/>
                    </a:cubicBezTo>
                    <a:cubicBezTo>
                      <a:pt x="39" y="8"/>
                      <a:pt x="39" y="8"/>
                      <a:pt x="39" y="8"/>
                    </a:cubicBezTo>
                    <a:cubicBezTo>
                      <a:pt x="39" y="5"/>
                      <a:pt x="39" y="5"/>
                      <a:pt x="39" y="5"/>
                    </a:cubicBezTo>
                    <a:cubicBezTo>
                      <a:pt x="39" y="2"/>
                      <a:pt x="36" y="0"/>
                      <a:pt x="34"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37" name="Freeform 147">
                <a:extLst>
                  <a:ext uri="{FF2B5EF4-FFF2-40B4-BE49-F238E27FC236}">
                    <a16:creationId xmlns:a16="http://schemas.microsoft.com/office/drawing/2014/main" id="{E12DD68A-02D7-497C-A528-025934268AA6}"/>
                  </a:ext>
                </a:extLst>
              </p:cNvPr>
              <p:cNvSpPr>
                <a:spLocks/>
              </p:cNvSpPr>
              <p:nvPr userDrawn="1"/>
            </p:nvSpPr>
            <p:spPr bwMode="auto">
              <a:xfrm>
                <a:off x="4928694" y="3902819"/>
                <a:ext cx="233013" cy="200441"/>
              </a:xfrm>
              <a:custGeom>
                <a:avLst/>
                <a:gdLst>
                  <a:gd name="T0" fmla="*/ 39 w 39"/>
                  <a:gd name="T1" fmla="*/ 0 h 34"/>
                  <a:gd name="T2" fmla="*/ 39 w 39"/>
                  <a:gd name="T3" fmla="*/ 22 h 34"/>
                  <a:gd name="T4" fmla="*/ 27 w 39"/>
                  <a:gd name="T5" fmla="*/ 34 h 34"/>
                  <a:gd name="T6" fmla="*/ 12 w 39"/>
                  <a:gd name="T7" fmla="*/ 34 h 34"/>
                  <a:gd name="T8" fmla="*/ 0 w 39"/>
                  <a:gd name="T9" fmla="*/ 22 h 34"/>
                  <a:gd name="T10" fmla="*/ 0 w 39"/>
                  <a:gd name="T11" fmla="*/ 0 h 34"/>
                  <a:gd name="T12" fmla="*/ 4 w 39"/>
                  <a:gd name="T13" fmla="*/ 0 h 34"/>
                  <a:gd name="T14" fmla="*/ 4 w 39"/>
                  <a:gd name="T15" fmla="*/ 11 h 34"/>
                  <a:gd name="T16" fmla="*/ 14 w 39"/>
                  <a:gd name="T17" fmla="*/ 11 h 34"/>
                  <a:gd name="T18" fmla="*/ 14 w 39"/>
                  <a:gd name="T19" fmla="*/ 0 h 34"/>
                  <a:gd name="T20" fmla="*/ 17 w 39"/>
                  <a:gd name="T21" fmla="*/ 0 h 34"/>
                  <a:gd name="T22" fmla="*/ 17 w 39"/>
                  <a:gd name="T23" fmla="*/ 11 h 34"/>
                  <a:gd name="T24" fmla="*/ 36 w 39"/>
                  <a:gd name="T25" fmla="*/ 11 h 34"/>
                  <a:gd name="T26" fmla="*/ 36 w 39"/>
                  <a:gd name="T27" fmla="*/ 0 h 34"/>
                  <a:gd name="T28" fmla="*/ 39 w 39"/>
                  <a:gd name="T2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34">
                    <a:moveTo>
                      <a:pt x="39" y="0"/>
                    </a:moveTo>
                    <a:cubicBezTo>
                      <a:pt x="39" y="22"/>
                      <a:pt x="39" y="22"/>
                      <a:pt x="39" y="22"/>
                    </a:cubicBezTo>
                    <a:cubicBezTo>
                      <a:pt x="39" y="29"/>
                      <a:pt x="34" y="34"/>
                      <a:pt x="27" y="34"/>
                    </a:cubicBezTo>
                    <a:cubicBezTo>
                      <a:pt x="12" y="34"/>
                      <a:pt x="12" y="34"/>
                      <a:pt x="12" y="34"/>
                    </a:cubicBezTo>
                    <a:cubicBezTo>
                      <a:pt x="6" y="34"/>
                      <a:pt x="0" y="29"/>
                      <a:pt x="0" y="22"/>
                    </a:cubicBezTo>
                    <a:cubicBezTo>
                      <a:pt x="0" y="0"/>
                      <a:pt x="0" y="0"/>
                      <a:pt x="0" y="0"/>
                    </a:cubicBezTo>
                    <a:cubicBezTo>
                      <a:pt x="4" y="0"/>
                      <a:pt x="4" y="0"/>
                      <a:pt x="4" y="0"/>
                    </a:cubicBezTo>
                    <a:cubicBezTo>
                      <a:pt x="4" y="11"/>
                      <a:pt x="4" y="11"/>
                      <a:pt x="4" y="11"/>
                    </a:cubicBezTo>
                    <a:cubicBezTo>
                      <a:pt x="14" y="11"/>
                      <a:pt x="14" y="11"/>
                      <a:pt x="14" y="11"/>
                    </a:cubicBezTo>
                    <a:cubicBezTo>
                      <a:pt x="14" y="0"/>
                      <a:pt x="14" y="0"/>
                      <a:pt x="14" y="0"/>
                    </a:cubicBezTo>
                    <a:cubicBezTo>
                      <a:pt x="17" y="0"/>
                      <a:pt x="17" y="0"/>
                      <a:pt x="17" y="0"/>
                    </a:cubicBezTo>
                    <a:cubicBezTo>
                      <a:pt x="17" y="11"/>
                      <a:pt x="17" y="11"/>
                      <a:pt x="17" y="11"/>
                    </a:cubicBezTo>
                    <a:cubicBezTo>
                      <a:pt x="36" y="11"/>
                      <a:pt x="36" y="11"/>
                      <a:pt x="36" y="11"/>
                    </a:cubicBezTo>
                    <a:cubicBezTo>
                      <a:pt x="36" y="0"/>
                      <a:pt x="36" y="0"/>
                      <a:pt x="36" y="0"/>
                    </a:cubicBezTo>
                    <a:lnTo>
                      <a:pt x="39" y="0"/>
                    </a:lnTo>
                    <a:close/>
                  </a:path>
                </a:pathLst>
              </a:custGeom>
              <a:solidFill>
                <a:srgbClr val="9DC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38" name="Freeform 148">
                <a:extLst>
                  <a:ext uri="{FF2B5EF4-FFF2-40B4-BE49-F238E27FC236}">
                    <a16:creationId xmlns:a16="http://schemas.microsoft.com/office/drawing/2014/main" id="{B0200D97-BF29-4255-9C2B-E22619FB3952}"/>
                  </a:ext>
                </a:extLst>
              </p:cNvPr>
              <p:cNvSpPr>
                <a:spLocks/>
              </p:cNvSpPr>
              <p:nvPr userDrawn="1"/>
            </p:nvSpPr>
            <p:spPr bwMode="auto">
              <a:xfrm>
                <a:off x="4928694" y="3902819"/>
                <a:ext cx="130287" cy="200441"/>
              </a:xfrm>
              <a:custGeom>
                <a:avLst/>
                <a:gdLst>
                  <a:gd name="T0" fmla="*/ 22 w 22"/>
                  <a:gd name="T1" fmla="*/ 11 h 34"/>
                  <a:gd name="T2" fmla="*/ 22 w 22"/>
                  <a:gd name="T3" fmla="*/ 34 h 34"/>
                  <a:gd name="T4" fmla="*/ 12 w 22"/>
                  <a:gd name="T5" fmla="*/ 34 h 34"/>
                  <a:gd name="T6" fmla="*/ 0 w 22"/>
                  <a:gd name="T7" fmla="*/ 22 h 34"/>
                  <a:gd name="T8" fmla="*/ 0 w 22"/>
                  <a:gd name="T9" fmla="*/ 0 h 34"/>
                  <a:gd name="T10" fmla="*/ 4 w 22"/>
                  <a:gd name="T11" fmla="*/ 0 h 34"/>
                  <a:gd name="T12" fmla="*/ 4 w 22"/>
                  <a:gd name="T13" fmla="*/ 11 h 34"/>
                  <a:gd name="T14" fmla="*/ 14 w 22"/>
                  <a:gd name="T15" fmla="*/ 11 h 34"/>
                  <a:gd name="T16" fmla="*/ 14 w 22"/>
                  <a:gd name="T17" fmla="*/ 0 h 34"/>
                  <a:gd name="T18" fmla="*/ 17 w 22"/>
                  <a:gd name="T19" fmla="*/ 0 h 34"/>
                  <a:gd name="T20" fmla="*/ 17 w 22"/>
                  <a:gd name="T21" fmla="*/ 11 h 34"/>
                  <a:gd name="T22" fmla="*/ 22 w 22"/>
                  <a:gd name="T23"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4">
                    <a:moveTo>
                      <a:pt x="22" y="11"/>
                    </a:moveTo>
                    <a:cubicBezTo>
                      <a:pt x="22" y="34"/>
                      <a:pt x="22" y="34"/>
                      <a:pt x="22" y="34"/>
                    </a:cubicBezTo>
                    <a:cubicBezTo>
                      <a:pt x="12" y="34"/>
                      <a:pt x="12" y="34"/>
                      <a:pt x="12" y="34"/>
                    </a:cubicBezTo>
                    <a:cubicBezTo>
                      <a:pt x="6" y="34"/>
                      <a:pt x="0" y="29"/>
                      <a:pt x="0" y="22"/>
                    </a:cubicBezTo>
                    <a:cubicBezTo>
                      <a:pt x="0" y="0"/>
                      <a:pt x="0" y="0"/>
                      <a:pt x="0" y="0"/>
                    </a:cubicBezTo>
                    <a:cubicBezTo>
                      <a:pt x="4" y="0"/>
                      <a:pt x="4" y="0"/>
                      <a:pt x="4" y="0"/>
                    </a:cubicBezTo>
                    <a:cubicBezTo>
                      <a:pt x="4" y="11"/>
                      <a:pt x="4" y="11"/>
                      <a:pt x="4" y="11"/>
                    </a:cubicBezTo>
                    <a:cubicBezTo>
                      <a:pt x="14" y="11"/>
                      <a:pt x="14" y="11"/>
                      <a:pt x="14" y="11"/>
                    </a:cubicBezTo>
                    <a:cubicBezTo>
                      <a:pt x="14" y="0"/>
                      <a:pt x="14" y="0"/>
                      <a:pt x="14" y="0"/>
                    </a:cubicBezTo>
                    <a:cubicBezTo>
                      <a:pt x="17" y="0"/>
                      <a:pt x="17" y="0"/>
                      <a:pt x="17" y="0"/>
                    </a:cubicBezTo>
                    <a:cubicBezTo>
                      <a:pt x="17" y="11"/>
                      <a:pt x="17" y="11"/>
                      <a:pt x="17" y="11"/>
                    </a:cubicBezTo>
                    <a:lnTo>
                      <a:pt x="22" y="11"/>
                    </a:lnTo>
                    <a:close/>
                  </a:path>
                </a:pathLst>
              </a:custGeom>
              <a:solidFill>
                <a:srgbClr val="7591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39" name="Freeform 149">
                <a:extLst>
                  <a:ext uri="{FF2B5EF4-FFF2-40B4-BE49-F238E27FC236}">
                    <a16:creationId xmlns:a16="http://schemas.microsoft.com/office/drawing/2014/main" id="{100F32D8-2206-4BDB-A1DA-241473FA3A86}"/>
                  </a:ext>
                </a:extLst>
              </p:cNvPr>
              <p:cNvSpPr>
                <a:spLocks/>
              </p:cNvSpPr>
              <p:nvPr userDrawn="1"/>
            </p:nvSpPr>
            <p:spPr bwMode="auto">
              <a:xfrm>
                <a:off x="4928694" y="3860227"/>
                <a:ext cx="233013" cy="47605"/>
              </a:xfrm>
              <a:custGeom>
                <a:avLst/>
                <a:gdLst>
                  <a:gd name="T0" fmla="*/ 34 w 39"/>
                  <a:gd name="T1" fmla="*/ 0 h 8"/>
                  <a:gd name="T2" fmla="*/ 5 w 39"/>
                  <a:gd name="T3" fmla="*/ 0 h 8"/>
                  <a:gd name="T4" fmla="*/ 0 w 39"/>
                  <a:gd name="T5" fmla="*/ 5 h 8"/>
                  <a:gd name="T6" fmla="*/ 0 w 39"/>
                  <a:gd name="T7" fmla="*/ 8 h 8"/>
                  <a:gd name="T8" fmla="*/ 39 w 39"/>
                  <a:gd name="T9" fmla="*/ 8 h 8"/>
                  <a:gd name="T10" fmla="*/ 39 w 39"/>
                  <a:gd name="T11" fmla="*/ 5 h 8"/>
                  <a:gd name="T12" fmla="*/ 34 w 3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9" h="8">
                    <a:moveTo>
                      <a:pt x="34" y="0"/>
                    </a:moveTo>
                    <a:cubicBezTo>
                      <a:pt x="5" y="0"/>
                      <a:pt x="5" y="0"/>
                      <a:pt x="5" y="0"/>
                    </a:cubicBezTo>
                    <a:cubicBezTo>
                      <a:pt x="2" y="0"/>
                      <a:pt x="0" y="2"/>
                      <a:pt x="0" y="5"/>
                    </a:cubicBezTo>
                    <a:cubicBezTo>
                      <a:pt x="0" y="8"/>
                      <a:pt x="0" y="8"/>
                      <a:pt x="0" y="8"/>
                    </a:cubicBezTo>
                    <a:cubicBezTo>
                      <a:pt x="39" y="8"/>
                      <a:pt x="39" y="8"/>
                      <a:pt x="39" y="8"/>
                    </a:cubicBezTo>
                    <a:cubicBezTo>
                      <a:pt x="39" y="5"/>
                      <a:pt x="39" y="5"/>
                      <a:pt x="39" y="5"/>
                    </a:cubicBezTo>
                    <a:cubicBezTo>
                      <a:pt x="39" y="2"/>
                      <a:pt x="37" y="0"/>
                      <a:pt x="34"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40" name="Freeform 150">
                <a:extLst>
                  <a:ext uri="{FF2B5EF4-FFF2-40B4-BE49-F238E27FC236}">
                    <a16:creationId xmlns:a16="http://schemas.microsoft.com/office/drawing/2014/main" id="{C7AF5B3F-77BA-459A-A682-B83A237219A3}"/>
                  </a:ext>
                </a:extLst>
              </p:cNvPr>
              <p:cNvSpPr>
                <a:spLocks/>
              </p:cNvSpPr>
              <p:nvPr userDrawn="1"/>
            </p:nvSpPr>
            <p:spPr bwMode="auto">
              <a:xfrm>
                <a:off x="5557577" y="3972973"/>
                <a:ext cx="268090" cy="1052313"/>
              </a:xfrm>
              <a:custGeom>
                <a:avLst/>
                <a:gdLst>
                  <a:gd name="T0" fmla="*/ 107 w 107"/>
                  <a:gd name="T1" fmla="*/ 415 h 420"/>
                  <a:gd name="T2" fmla="*/ 90 w 107"/>
                  <a:gd name="T3" fmla="*/ 420 h 420"/>
                  <a:gd name="T4" fmla="*/ 0 w 107"/>
                  <a:gd name="T5" fmla="*/ 5 h 420"/>
                  <a:gd name="T6" fmla="*/ 17 w 107"/>
                  <a:gd name="T7" fmla="*/ 0 h 420"/>
                  <a:gd name="T8" fmla="*/ 107 w 107"/>
                  <a:gd name="T9" fmla="*/ 415 h 420"/>
                </a:gdLst>
                <a:ahLst/>
                <a:cxnLst>
                  <a:cxn ang="0">
                    <a:pos x="T0" y="T1"/>
                  </a:cxn>
                  <a:cxn ang="0">
                    <a:pos x="T2" y="T3"/>
                  </a:cxn>
                  <a:cxn ang="0">
                    <a:pos x="T4" y="T5"/>
                  </a:cxn>
                  <a:cxn ang="0">
                    <a:pos x="T6" y="T7"/>
                  </a:cxn>
                  <a:cxn ang="0">
                    <a:pos x="T8" y="T9"/>
                  </a:cxn>
                </a:cxnLst>
                <a:rect l="0" t="0" r="r" b="b"/>
                <a:pathLst>
                  <a:path w="107" h="420">
                    <a:moveTo>
                      <a:pt x="107" y="415"/>
                    </a:moveTo>
                    <a:lnTo>
                      <a:pt x="90" y="420"/>
                    </a:lnTo>
                    <a:lnTo>
                      <a:pt x="0" y="5"/>
                    </a:lnTo>
                    <a:lnTo>
                      <a:pt x="17" y="0"/>
                    </a:lnTo>
                    <a:lnTo>
                      <a:pt x="107" y="415"/>
                    </a:ln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41" name="Freeform 151">
                <a:extLst>
                  <a:ext uri="{FF2B5EF4-FFF2-40B4-BE49-F238E27FC236}">
                    <a16:creationId xmlns:a16="http://schemas.microsoft.com/office/drawing/2014/main" id="{C1BCF3E9-D93E-4BE9-A5A3-592E27A0A339}"/>
                  </a:ext>
                </a:extLst>
              </p:cNvPr>
              <p:cNvSpPr>
                <a:spLocks/>
              </p:cNvSpPr>
              <p:nvPr userDrawn="1"/>
            </p:nvSpPr>
            <p:spPr bwMode="auto">
              <a:xfrm>
                <a:off x="5291993" y="3972973"/>
                <a:ext cx="265584" cy="1052313"/>
              </a:xfrm>
              <a:custGeom>
                <a:avLst/>
                <a:gdLst>
                  <a:gd name="T0" fmla="*/ 0 w 106"/>
                  <a:gd name="T1" fmla="*/ 415 h 420"/>
                  <a:gd name="T2" fmla="*/ 16 w 106"/>
                  <a:gd name="T3" fmla="*/ 420 h 420"/>
                  <a:gd name="T4" fmla="*/ 106 w 106"/>
                  <a:gd name="T5" fmla="*/ 5 h 420"/>
                  <a:gd name="T6" fmla="*/ 92 w 106"/>
                  <a:gd name="T7" fmla="*/ 0 h 420"/>
                  <a:gd name="T8" fmla="*/ 0 w 106"/>
                  <a:gd name="T9" fmla="*/ 415 h 420"/>
                </a:gdLst>
                <a:ahLst/>
                <a:cxnLst>
                  <a:cxn ang="0">
                    <a:pos x="T0" y="T1"/>
                  </a:cxn>
                  <a:cxn ang="0">
                    <a:pos x="T2" y="T3"/>
                  </a:cxn>
                  <a:cxn ang="0">
                    <a:pos x="T4" y="T5"/>
                  </a:cxn>
                  <a:cxn ang="0">
                    <a:pos x="T6" y="T7"/>
                  </a:cxn>
                  <a:cxn ang="0">
                    <a:pos x="T8" y="T9"/>
                  </a:cxn>
                </a:cxnLst>
                <a:rect l="0" t="0" r="r" b="b"/>
                <a:pathLst>
                  <a:path w="106" h="420">
                    <a:moveTo>
                      <a:pt x="0" y="415"/>
                    </a:moveTo>
                    <a:lnTo>
                      <a:pt x="16" y="420"/>
                    </a:lnTo>
                    <a:lnTo>
                      <a:pt x="106" y="5"/>
                    </a:lnTo>
                    <a:lnTo>
                      <a:pt x="92" y="0"/>
                    </a:lnTo>
                    <a:lnTo>
                      <a:pt x="0" y="415"/>
                    </a:ln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42" name="Freeform 152">
                <a:extLst>
                  <a:ext uri="{FF2B5EF4-FFF2-40B4-BE49-F238E27FC236}">
                    <a16:creationId xmlns:a16="http://schemas.microsoft.com/office/drawing/2014/main" id="{D5C69241-EFCD-46C3-B9B0-EC08CC1A2636}"/>
                  </a:ext>
                </a:extLst>
              </p:cNvPr>
              <p:cNvSpPr>
                <a:spLocks/>
              </p:cNvSpPr>
              <p:nvPr userDrawn="1"/>
            </p:nvSpPr>
            <p:spPr bwMode="auto">
              <a:xfrm>
                <a:off x="5089047" y="4704581"/>
                <a:ext cx="824312" cy="308178"/>
              </a:xfrm>
              <a:custGeom>
                <a:avLst/>
                <a:gdLst>
                  <a:gd name="T0" fmla="*/ 0 w 329"/>
                  <a:gd name="T1" fmla="*/ 123 h 123"/>
                  <a:gd name="T2" fmla="*/ 329 w 329"/>
                  <a:gd name="T3" fmla="*/ 123 h 123"/>
                  <a:gd name="T4" fmla="*/ 263 w 329"/>
                  <a:gd name="T5" fmla="*/ 0 h 123"/>
                  <a:gd name="T6" fmla="*/ 69 w 329"/>
                  <a:gd name="T7" fmla="*/ 0 h 123"/>
                  <a:gd name="T8" fmla="*/ 0 w 329"/>
                  <a:gd name="T9" fmla="*/ 123 h 123"/>
                </a:gdLst>
                <a:ahLst/>
                <a:cxnLst>
                  <a:cxn ang="0">
                    <a:pos x="T0" y="T1"/>
                  </a:cxn>
                  <a:cxn ang="0">
                    <a:pos x="T2" y="T3"/>
                  </a:cxn>
                  <a:cxn ang="0">
                    <a:pos x="T4" y="T5"/>
                  </a:cxn>
                  <a:cxn ang="0">
                    <a:pos x="T6" y="T7"/>
                  </a:cxn>
                  <a:cxn ang="0">
                    <a:pos x="T8" y="T9"/>
                  </a:cxn>
                </a:cxnLst>
                <a:rect l="0" t="0" r="r" b="b"/>
                <a:pathLst>
                  <a:path w="329" h="123">
                    <a:moveTo>
                      <a:pt x="0" y="123"/>
                    </a:moveTo>
                    <a:lnTo>
                      <a:pt x="329" y="123"/>
                    </a:lnTo>
                    <a:lnTo>
                      <a:pt x="263" y="0"/>
                    </a:lnTo>
                    <a:lnTo>
                      <a:pt x="69" y="0"/>
                    </a:lnTo>
                    <a:lnTo>
                      <a:pt x="0" y="123"/>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43" name="Freeform 153">
                <a:extLst>
                  <a:ext uri="{FF2B5EF4-FFF2-40B4-BE49-F238E27FC236}">
                    <a16:creationId xmlns:a16="http://schemas.microsoft.com/office/drawing/2014/main" id="{E1E01B8A-0A63-47A6-BF8B-CAAF1485BEAC}"/>
                  </a:ext>
                </a:extLst>
              </p:cNvPr>
              <p:cNvSpPr>
                <a:spLocks/>
              </p:cNvSpPr>
              <p:nvPr userDrawn="1"/>
            </p:nvSpPr>
            <p:spPr bwMode="auto">
              <a:xfrm>
                <a:off x="5166718" y="4704581"/>
                <a:ext cx="668971" cy="308178"/>
              </a:xfrm>
              <a:custGeom>
                <a:avLst/>
                <a:gdLst>
                  <a:gd name="T0" fmla="*/ 0 w 267"/>
                  <a:gd name="T1" fmla="*/ 123 h 123"/>
                  <a:gd name="T2" fmla="*/ 267 w 267"/>
                  <a:gd name="T3" fmla="*/ 123 h 123"/>
                  <a:gd name="T4" fmla="*/ 213 w 267"/>
                  <a:gd name="T5" fmla="*/ 0 h 123"/>
                  <a:gd name="T6" fmla="*/ 54 w 267"/>
                  <a:gd name="T7" fmla="*/ 0 h 123"/>
                  <a:gd name="T8" fmla="*/ 0 w 267"/>
                  <a:gd name="T9" fmla="*/ 123 h 123"/>
                </a:gdLst>
                <a:ahLst/>
                <a:cxnLst>
                  <a:cxn ang="0">
                    <a:pos x="T0" y="T1"/>
                  </a:cxn>
                  <a:cxn ang="0">
                    <a:pos x="T2" y="T3"/>
                  </a:cxn>
                  <a:cxn ang="0">
                    <a:pos x="T4" y="T5"/>
                  </a:cxn>
                  <a:cxn ang="0">
                    <a:pos x="T6" y="T7"/>
                  </a:cxn>
                  <a:cxn ang="0">
                    <a:pos x="T8" y="T9"/>
                  </a:cxn>
                </a:cxnLst>
                <a:rect l="0" t="0" r="r" b="b"/>
                <a:pathLst>
                  <a:path w="267" h="123">
                    <a:moveTo>
                      <a:pt x="0" y="123"/>
                    </a:moveTo>
                    <a:lnTo>
                      <a:pt x="267" y="123"/>
                    </a:lnTo>
                    <a:lnTo>
                      <a:pt x="213" y="0"/>
                    </a:lnTo>
                    <a:lnTo>
                      <a:pt x="54" y="0"/>
                    </a:lnTo>
                    <a:lnTo>
                      <a:pt x="0" y="123"/>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44" name="Freeform 154">
                <a:extLst>
                  <a:ext uri="{FF2B5EF4-FFF2-40B4-BE49-F238E27FC236}">
                    <a16:creationId xmlns:a16="http://schemas.microsoft.com/office/drawing/2014/main" id="{DE915BCA-9C36-43E2-B365-C5BA0228CCA7}"/>
                  </a:ext>
                </a:extLst>
              </p:cNvPr>
              <p:cNvSpPr>
                <a:spLocks/>
              </p:cNvSpPr>
              <p:nvPr userDrawn="1"/>
            </p:nvSpPr>
            <p:spPr bwMode="auto">
              <a:xfrm>
                <a:off x="5254410" y="4704581"/>
                <a:ext cx="498596" cy="308178"/>
              </a:xfrm>
              <a:custGeom>
                <a:avLst/>
                <a:gdLst>
                  <a:gd name="T0" fmla="*/ 0 w 199"/>
                  <a:gd name="T1" fmla="*/ 123 h 123"/>
                  <a:gd name="T2" fmla="*/ 199 w 199"/>
                  <a:gd name="T3" fmla="*/ 123 h 123"/>
                  <a:gd name="T4" fmla="*/ 159 w 199"/>
                  <a:gd name="T5" fmla="*/ 0 h 123"/>
                  <a:gd name="T6" fmla="*/ 41 w 199"/>
                  <a:gd name="T7" fmla="*/ 0 h 123"/>
                  <a:gd name="T8" fmla="*/ 0 w 199"/>
                  <a:gd name="T9" fmla="*/ 123 h 123"/>
                </a:gdLst>
                <a:ahLst/>
                <a:cxnLst>
                  <a:cxn ang="0">
                    <a:pos x="T0" y="T1"/>
                  </a:cxn>
                  <a:cxn ang="0">
                    <a:pos x="T2" y="T3"/>
                  </a:cxn>
                  <a:cxn ang="0">
                    <a:pos x="T4" y="T5"/>
                  </a:cxn>
                  <a:cxn ang="0">
                    <a:pos x="T6" y="T7"/>
                  </a:cxn>
                  <a:cxn ang="0">
                    <a:pos x="T8" y="T9"/>
                  </a:cxn>
                </a:cxnLst>
                <a:rect l="0" t="0" r="r" b="b"/>
                <a:pathLst>
                  <a:path w="199" h="123">
                    <a:moveTo>
                      <a:pt x="0" y="123"/>
                    </a:moveTo>
                    <a:lnTo>
                      <a:pt x="199" y="123"/>
                    </a:lnTo>
                    <a:lnTo>
                      <a:pt x="159" y="0"/>
                    </a:lnTo>
                    <a:lnTo>
                      <a:pt x="41" y="0"/>
                    </a:lnTo>
                    <a:lnTo>
                      <a:pt x="0" y="123"/>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45" name="Freeform 155">
                <a:extLst>
                  <a:ext uri="{FF2B5EF4-FFF2-40B4-BE49-F238E27FC236}">
                    <a16:creationId xmlns:a16="http://schemas.microsoft.com/office/drawing/2014/main" id="{845EAA31-5021-4FC4-BEC0-4683D6CCA3BD}"/>
                  </a:ext>
                </a:extLst>
              </p:cNvPr>
              <p:cNvSpPr>
                <a:spLocks/>
              </p:cNvSpPr>
              <p:nvPr userDrawn="1"/>
            </p:nvSpPr>
            <p:spPr bwMode="auto">
              <a:xfrm>
                <a:off x="5349620" y="4704581"/>
                <a:ext cx="308178" cy="308178"/>
              </a:xfrm>
              <a:custGeom>
                <a:avLst/>
                <a:gdLst>
                  <a:gd name="T0" fmla="*/ 0 w 123"/>
                  <a:gd name="T1" fmla="*/ 123 h 123"/>
                  <a:gd name="T2" fmla="*/ 123 w 123"/>
                  <a:gd name="T3" fmla="*/ 123 h 123"/>
                  <a:gd name="T4" fmla="*/ 97 w 123"/>
                  <a:gd name="T5" fmla="*/ 0 h 123"/>
                  <a:gd name="T6" fmla="*/ 24 w 123"/>
                  <a:gd name="T7" fmla="*/ 0 h 123"/>
                  <a:gd name="T8" fmla="*/ 0 w 123"/>
                  <a:gd name="T9" fmla="*/ 123 h 123"/>
                </a:gdLst>
                <a:ahLst/>
                <a:cxnLst>
                  <a:cxn ang="0">
                    <a:pos x="T0" y="T1"/>
                  </a:cxn>
                  <a:cxn ang="0">
                    <a:pos x="T2" y="T3"/>
                  </a:cxn>
                  <a:cxn ang="0">
                    <a:pos x="T4" y="T5"/>
                  </a:cxn>
                  <a:cxn ang="0">
                    <a:pos x="T6" y="T7"/>
                  </a:cxn>
                  <a:cxn ang="0">
                    <a:pos x="T8" y="T9"/>
                  </a:cxn>
                </a:cxnLst>
                <a:rect l="0" t="0" r="r" b="b"/>
                <a:pathLst>
                  <a:path w="123" h="123">
                    <a:moveTo>
                      <a:pt x="0" y="123"/>
                    </a:moveTo>
                    <a:lnTo>
                      <a:pt x="123" y="123"/>
                    </a:lnTo>
                    <a:lnTo>
                      <a:pt x="97" y="0"/>
                    </a:lnTo>
                    <a:lnTo>
                      <a:pt x="24" y="0"/>
                    </a:lnTo>
                    <a:lnTo>
                      <a:pt x="0" y="123"/>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46" name="Freeform 156">
                <a:extLst>
                  <a:ext uri="{FF2B5EF4-FFF2-40B4-BE49-F238E27FC236}">
                    <a16:creationId xmlns:a16="http://schemas.microsoft.com/office/drawing/2014/main" id="{ED6265EC-1946-436A-A172-F78E9965E9A4}"/>
                  </a:ext>
                </a:extLst>
              </p:cNvPr>
              <p:cNvSpPr>
                <a:spLocks/>
              </p:cNvSpPr>
              <p:nvPr userDrawn="1"/>
            </p:nvSpPr>
            <p:spPr bwMode="auto">
              <a:xfrm>
                <a:off x="5444829" y="4704581"/>
                <a:ext cx="117760" cy="308178"/>
              </a:xfrm>
              <a:custGeom>
                <a:avLst/>
                <a:gdLst>
                  <a:gd name="T0" fmla="*/ 0 w 47"/>
                  <a:gd name="T1" fmla="*/ 123 h 123"/>
                  <a:gd name="T2" fmla="*/ 47 w 47"/>
                  <a:gd name="T3" fmla="*/ 123 h 123"/>
                  <a:gd name="T4" fmla="*/ 38 w 47"/>
                  <a:gd name="T5" fmla="*/ 0 h 123"/>
                  <a:gd name="T6" fmla="*/ 10 w 47"/>
                  <a:gd name="T7" fmla="*/ 0 h 123"/>
                  <a:gd name="T8" fmla="*/ 0 w 47"/>
                  <a:gd name="T9" fmla="*/ 123 h 123"/>
                </a:gdLst>
                <a:ahLst/>
                <a:cxnLst>
                  <a:cxn ang="0">
                    <a:pos x="T0" y="T1"/>
                  </a:cxn>
                  <a:cxn ang="0">
                    <a:pos x="T2" y="T3"/>
                  </a:cxn>
                  <a:cxn ang="0">
                    <a:pos x="T4" y="T5"/>
                  </a:cxn>
                  <a:cxn ang="0">
                    <a:pos x="T6" y="T7"/>
                  </a:cxn>
                  <a:cxn ang="0">
                    <a:pos x="T8" y="T9"/>
                  </a:cxn>
                </a:cxnLst>
                <a:rect l="0" t="0" r="r" b="b"/>
                <a:pathLst>
                  <a:path w="47" h="123">
                    <a:moveTo>
                      <a:pt x="0" y="123"/>
                    </a:moveTo>
                    <a:lnTo>
                      <a:pt x="47" y="123"/>
                    </a:lnTo>
                    <a:lnTo>
                      <a:pt x="38" y="0"/>
                    </a:lnTo>
                    <a:lnTo>
                      <a:pt x="10" y="0"/>
                    </a:lnTo>
                    <a:lnTo>
                      <a:pt x="0" y="123"/>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47" name="Rectangle 157">
                <a:extLst>
                  <a:ext uri="{FF2B5EF4-FFF2-40B4-BE49-F238E27FC236}">
                    <a16:creationId xmlns:a16="http://schemas.microsoft.com/office/drawing/2014/main" id="{3AFE558C-7FE0-4259-AC92-474CCAC8E5ED}"/>
                  </a:ext>
                </a:extLst>
              </p:cNvPr>
              <p:cNvSpPr>
                <a:spLocks noChangeArrowheads="1"/>
              </p:cNvSpPr>
              <p:nvPr userDrawn="1"/>
            </p:nvSpPr>
            <p:spPr bwMode="auto">
              <a:xfrm>
                <a:off x="5226850" y="4644449"/>
                <a:ext cx="556222" cy="60132"/>
              </a:xfrm>
              <a:prstGeom prst="rect">
                <a:avLst/>
              </a:prstGeom>
              <a:solidFill>
                <a:srgbClr val="8285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48" name="Rectangle 158">
                <a:extLst>
                  <a:ext uri="{FF2B5EF4-FFF2-40B4-BE49-F238E27FC236}">
                    <a16:creationId xmlns:a16="http://schemas.microsoft.com/office/drawing/2014/main" id="{4A56D1CE-E6BA-4E6C-8906-8380D7B2E6D4}"/>
                  </a:ext>
                </a:extLst>
              </p:cNvPr>
              <p:cNvSpPr>
                <a:spLocks noChangeArrowheads="1"/>
              </p:cNvSpPr>
              <p:nvPr userDrawn="1"/>
            </p:nvSpPr>
            <p:spPr bwMode="auto">
              <a:xfrm>
                <a:off x="5284476" y="4644449"/>
                <a:ext cx="65143" cy="60132"/>
              </a:xfrm>
              <a:prstGeom prst="rect">
                <a:avLst/>
              </a:prstGeom>
              <a:solidFill>
                <a:srgbClr val="FFF7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49" name="Rectangle 159">
                <a:extLst>
                  <a:ext uri="{FF2B5EF4-FFF2-40B4-BE49-F238E27FC236}">
                    <a16:creationId xmlns:a16="http://schemas.microsoft.com/office/drawing/2014/main" id="{F19E193E-B36B-41A4-BB2E-422422F23372}"/>
                  </a:ext>
                </a:extLst>
              </p:cNvPr>
              <p:cNvSpPr>
                <a:spLocks noChangeArrowheads="1"/>
              </p:cNvSpPr>
              <p:nvPr userDrawn="1"/>
            </p:nvSpPr>
            <p:spPr bwMode="auto">
              <a:xfrm>
                <a:off x="5409751" y="4644449"/>
                <a:ext cx="60132" cy="60132"/>
              </a:xfrm>
              <a:prstGeom prst="rect">
                <a:avLst/>
              </a:prstGeom>
              <a:solidFill>
                <a:srgbClr val="FFF7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50" name="Rectangle 160">
                <a:extLst>
                  <a:ext uri="{FF2B5EF4-FFF2-40B4-BE49-F238E27FC236}">
                    <a16:creationId xmlns:a16="http://schemas.microsoft.com/office/drawing/2014/main" id="{37317616-295C-488E-ABE8-ABFC7F7AC4FE}"/>
                  </a:ext>
                </a:extLst>
              </p:cNvPr>
              <p:cNvSpPr>
                <a:spLocks noChangeArrowheads="1"/>
              </p:cNvSpPr>
              <p:nvPr userDrawn="1"/>
            </p:nvSpPr>
            <p:spPr bwMode="auto">
              <a:xfrm>
                <a:off x="5535027" y="4644449"/>
                <a:ext cx="57627" cy="60132"/>
              </a:xfrm>
              <a:prstGeom prst="rect">
                <a:avLst/>
              </a:prstGeom>
              <a:solidFill>
                <a:srgbClr val="FFF7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51" name="Rectangle 161">
                <a:extLst>
                  <a:ext uri="{FF2B5EF4-FFF2-40B4-BE49-F238E27FC236}">
                    <a16:creationId xmlns:a16="http://schemas.microsoft.com/office/drawing/2014/main" id="{2C454A62-61C4-4C77-A132-2A3080151C07}"/>
                  </a:ext>
                </a:extLst>
              </p:cNvPr>
              <p:cNvSpPr>
                <a:spLocks noChangeArrowheads="1"/>
              </p:cNvSpPr>
              <p:nvPr userDrawn="1"/>
            </p:nvSpPr>
            <p:spPr bwMode="auto">
              <a:xfrm>
                <a:off x="5652787" y="4644449"/>
                <a:ext cx="65143" cy="60132"/>
              </a:xfrm>
              <a:prstGeom prst="rect">
                <a:avLst/>
              </a:prstGeom>
              <a:solidFill>
                <a:srgbClr val="FFF7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88" name="Freeform 162">
                <a:extLst>
                  <a:ext uri="{FF2B5EF4-FFF2-40B4-BE49-F238E27FC236}">
                    <a16:creationId xmlns:a16="http://schemas.microsoft.com/office/drawing/2014/main" id="{C5F9E4AD-3D08-41D0-9995-C628A12E8320}"/>
                  </a:ext>
                </a:extLst>
              </p:cNvPr>
              <p:cNvSpPr>
                <a:spLocks/>
              </p:cNvSpPr>
              <p:nvPr userDrawn="1"/>
            </p:nvSpPr>
            <p:spPr bwMode="auto">
              <a:xfrm>
                <a:off x="5254410" y="4341284"/>
                <a:ext cx="498596" cy="303167"/>
              </a:xfrm>
              <a:custGeom>
                <a:avLst/>
                <a:gdLst>
                  <a:gd name="T0" fmla="*/ 42 w 84"/>
                  <a:gd name="T1" fmla="*/ 0 h 51"/>
                  <a:gd name="T2" fmla="*/ 0 w 84"/>
                  <a:gd name="T3" fmla="*/ 51 h 51"/>
                  <a:gd name="T4" fmla="*/ 42 w 84"/>
                  <a:gd name="T5" fmla="*/ 51 h 51"/>
                  <a:gd name="T6" fmla="*/ 84 w 84"/>
                  <a:gd name="T7" fmla="*/ 51 h 51"/>
                  <a:gd name="T8" fmla="*/ 42 w 84"/>
                  <a:gd name="T9" fmla="*/ 0 h 51"/>
                </a:gdLst>
                <a:ahLst/>
                <a:cxnLst>
                  <a:cxn ang="0">
                    <a:pos x="T0" y="T1"/>
                  </a:cxn>
                  <a:cxn ang="0">
                    <a:pos x="T2" y="T3"/>
                  </a:cxn>
                  <a:cxn ang="0">
                    <a:pos x="T4" y="T5"/>
                  </a:cxn>
                  <a:cxn ang="0">
                    <a:pos x="T6" y="T7"/>
                  </a:cxn>
                  <a:cxn ang="0">
                    <a:pos x="T8" y="T9"/>
                  </a:cxn>
                </a:cxnLst>
                <a:rect l="0" t="0" r="r" b="b"/>
                <a:pathLst>
                  <a:path w="84" h="51">
                    <a:moveTo>
                      <a:pt x="42" y="0"/>
                    </a:moveTo>
                    <a:cubicBezTo>
                      <a:pt x="36" y="42"/>
                      <a:pt x="0" y="51"/>
                      <a:pt x="0" y="51"/>
                    </a:cubicBezTo>
                    <a:cubicBezTo>
                      <a:pt x="42" y="51"/>
                      <a:pt x="42" y="51"/>
                      <a:pt x="42" y="51"/>
                    </a:cubicBezTo>
                    <a:cubicBezTo>
                      <a:pt x="84" y="51"/>
                      <a:pt x="84" y="51"/>
                      <a:pt x="84" y="51"/>
                    </a:cubicBezTo>
                    <a:cubicBezTo>
                      <a:pt x="84" y="51"/>
                      <a:pt x="48" y="42"/>
                      <a:pt x="42" y="0"/>
                    </a:cubicBez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89" name="Freeform 163">
                <a:extLst>
                  <a:ext uri="{FF2B5EF4-FFF2-40B4-BE49-F238E27FC236}">
                    <a16:creationId xmlns:a16="http://schemas.microsoft.com/office/drawing/2014/main" id="{9C0E6B71-45A6-4478-9D64-8A226BB4B61B}"/>
                  </a:ext>
                </a:extLst>
              </p:cNvPr>
              <p:cNvSpPr>
                <a:spLocks/>
              </p:cNvSpPr>
              <p:nvPr userDrawn="1"/>
            </p:nvSpPr>
            <p:spPr bwMode="auto">
              <a:xfrm>
                <a:off x="5392214" y="4882472"/>
                <a:ext cx="217980" cy="130287"/>
              </a:xfrm>
              <a:custGeom>
                <a:avLst/>
                <a:gdLst>
                  <a:gd name="T0" fmla="*/ 19 w 37"/>
                  <a:gd name="T1" fmla="*/ 0 h 22"/>
                  <a:gd name="T2" fmla="*/ 0 w 37"/>
                  <a:gd name="T3" fmla="*/ 22 h 22"/>
                  <a:gd name="T4" fmla="*/ 19 w 37"/>
                  <a:gd name="T5" fmla="*/ 22 h 22"/>
                  <a:gd name="T6" fmla="*/ 37 w 37"/>
                  <a:gd name="T7" fmla="*/ 22 h 22"/>
                  <a:gd name="T8" fmla="*/ 19 w 37"/>
                  <a:gd name="T9" fmla="*/ 0 h 22"/>
                </a:gdLst>
                <a:ahLst/>
                <a:cxnLst>
                  <a:cxn ang="0">
                    <a:pos x="T0" y="T1"/>
                  </a:cxn>
                  <a:cxn ang="0">
                    <a:pos x="T2" y="T3"/>
                  </a:cxn>
                  <a:cxn ang="0">
                    <a:pos x="T4" y="T5"/>
                  </a:cxn>
                  <a:cxn ang="0">
                    <a:pos x="T6" y="T7"/>
                  </a:cxn>
                  <a:cxn ang="0">
                    <a:pos x="T8" y="T9"/>
                  </a:cxn>
                </a:cxnLst>
                <a:rect l="0" t="0" r="r" b="b"/>
                <a:pathLst>
                  <a:path w="37" h="22">
                    <a:moveTo>
                      <a:pt x="19" y="0"/>
                    </a:moveTo>
                    <a:cubicBezTo>
                      <a:pt x="16" y="18"/>
                      <a:pt x="0" y="22"/>
                      <a:pt x="0" y="22"/>
                    </a:cubicBezTo>
                    <a:cubicBezTo>
                      <a:pt x="19" y="22"/>
                      <a:pt x="19" y="22"/>
                      <a:pt x="19" y="22"/>
                    </a:cubicBezTo>
                    <a:cubicBezTo>
                      <a:pt x="37" y="22"/>
                      <a:pt x="37" y="22"/>
                      <a:pt x="37" y="22"/>
                    </a:cubicBezTo>
                    <a:cubicBezTo>
                      <a:pt x="37" y="22"/>
                      <a:pt x="21" y="18"/>
                      <a:pt x="19" y="0"/>
                    </a:cubicBezTo>
                    <a:close/>
                  </a:path>
                </a:pathLst>
              </a:custGeom>
              <a:solidFill>
                <a:srgbClr val="7A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90" name="Freeform 164">
                <a:extLst>
                  <a:ext uri="{FF2B5EF4-FFF2-40B4-BE49-F238E27FC236}">
                    <a16:creationId xmlns:a16="http://schemas.microsoft.com/office/drawing/2014/main" id="{D8561E66-2468-4392-BC86-EFADEB4FCBFD}"/>
                  </a:ext>
                </a:extLst>
              </p:cNvPr>
              <p:cNvSpPr>
                <a:spLocks/>
              </p:cNvSpPr>
              <p:nvPr userDrawn="1"/>
            </p:nvSpPr>
            <p:spPr bwMode="auto">
              <a:xfrm>
                <a:off x="5349620" y="4341284"/>
                <a:ext cx="308178" cy="303167"/>
              </a:xfrm>
              <a:custGeom>
                <a:avLst/>
                <a:gdLst>
                  <a:gd name="T0" fmla="*/ 26 w 52"/>
                  <a:gd name="T1" fmla="*/ 0 h 51"/>
                  <a:gd name="T2" fmla="*/ 0 w 52"/>
                  <a:gd name="T3" fmla="*/ 51 h 51"/>
                  <a:gd name="T4" fmla="*/ 26 w 52"/>
                  <a:gd name="T5" fmla="*/ 51 h 51"/>
                  <a:gd name="T6" fmla="*/ 52 w 52"/>
                  <a:gd name="T7" fmla="*/ 51 h 51"/>
                  <a:gd name="T8" fmla="*/ 26 w 52"/>
                  <a:gd name="T9" fmla="*/ 0 h 51"/>
                </a:gdLst>
                <a:ahLst/>
                <a:cxnLst>
                  <a:cxn ang="0">
                    <a:pos x="T0" y="T1"/>
                  </a:cxn>
                  <a:cxn ang="0">
                    <a:pos x="T2" y="T3"/>
                  </a:cxn>
                  <a:cxn ang="0">
                    <a:pos x="T4" y="T5"/>
                  </a:cxn>
                  <a:cxn ang="0">
                    <a:pos x="T6" y="T7"/>
                  </a:cxn>
                  <a:cxn ang="0">
                    <a:pos x="T8" y="T9"/>
                  </a:cxn>
                </a:cxnLst>
                <a:rect l="0" t="0" r="r" b="b"/>
                <a:pathLst>
                  <a:path w="52" h="51">
                    <a:moveTo>
                      <a:pt x="26" y="0"/>
                    </a:moveTo>
                    <a:cubicBezTo>
                      <a:pt x="22" y="42"/>
                      <a:pt x="0" y="51"/>
                      <a:pt x="0" y="51"/>
                    </a:cubicBezTo>
                    <a:cubicBezTo>
                      <a:pt x="26" y="51"/>
                      <a:pt x="26" y="51"/>
                      <a:pt x="26" y="51"/>
                    </a:cubicBezTo>
                    <a:cubicBezTo>
                      <a:pt x="52" y="51"/>
                      <a:pt x="52" y="51"/>
                      <a:pt x="52" y="51"/>
                    </a:cubicBezTo>
                    <a:cubicBezTo>
                      <a:pt x="52" y="51"/>
                      <a:pt x="30" y="42"/>
                      <a:pt x="26" y="0"/>
                    </a:cubicBez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91" name="Freeform 165">
                <a:extLst>
                  <a:ext uri="{FF2B5EF4-FFF2-40B4-BE49-F238E27FC236}">
                    <a16:creationId xmlns:a16="http://schemas.microsoft.com/office/drawing/2014/main" id="{4AC53472-E947-4190-ACA4-7EAABF0EA87E}"/>
                  </a:ext>
                </a:extLst>
              </p:cNvPr>
              <p:cNvSpPr>
                <a:spLocks/>
              </p:cNvSpPr>
              <p:nvPr userDrawn="1"/>
            </p:nvSpPr>
            <p:spPr bwMode="auto">
              <a:xfrm>
                <a:off x="5444829" y="4341284"/>
                <a:ext cx="117760" cy="303167"/>
              </a:xfrm>
              <a:custGeom>
                <a:avLst/>
                <a:gdLst>
                  <a:gd name="T0" fmla="*/ 10 w 20"/>
                  <a:gd name="T1" fmla="*/ 0 h 51"/>
                  <a:gd name="T2" fmla="*/ 0 w 20"/>
                  <a:gd name="T3" fmla="*/ 51 h 51"/>
                  <a:gd name="T4" fmla="*/ 10 w 20"/>
                  <a:gd name="T5" fmla="*/ 51 h 51"/>
                  <a:gd name="T6" fmla="*/ 20 w 20"/>
                  <a:gd name="T7" fmla="*/ 51 h 51"/>
                  <a:gd name="T8" fmla="*/ 10 w 20"/>
                  <a:gd name="T9" fmla="*/ 0 h 51"/>
                </a:gdLst>
                <a:ahLst/>
                <a:cxnLst>
                  <a:cxn ang="0">
                    <a:pos x="T0" y="T1"/>
                  </a:cxn>
                  <a:cxn ang="0">
                    <a:pos x="T2" y="T3"/>
                  </a:cxn>
                  <a:cxn ang="0">
                    <a:pos x="T4" y="T5"/>
                  </a:cxn>
                  <a:cxn ang="0">
                    <a:pos x="T6" y="T7"/>
                  </a:cxn>
                  <a:cxn ang="0">
                    <a:pos x="T8" y="T9"/>
                  </a:cxn>
                </a:cxnLst>
                <a:rect l="0" t="0" r="r" b="b"/>
                <a:pathLst>
                  <a:path w="20" h="51">
                    <a:moveTo>
                      <a:pt x="10" y="0"/>
                    </a:moveTo>
                    <a:cubicBezTo>
                      <a:pt x="8" y="42"/>
                      <a:pt x="0" y="51"/>
                      <a:pt x="0" y="51"/>
                    </a:cubicBezTo>
                    <a:cubicBezTo>
                      <a:pt x="10" y="51"/>
                      <a:pt x="10" y="51"/>
                      <a:pt x="10" y="51"/>
                    </a:cubicBezTo>
                    <a:cubicBezTo>
                      <a:pt x="20" y="51"/>
                      <a:pt x="20" y="51"/>
                      <a:pt x="20" y="51"/>
                    </a:cubicBezTo>
                    <a:cubicBezTo>
                      <a:pt x="20" y="51"/>
                      <a:pt x="11" y="42"/>
                      <a:pt x="10" y="0"/>
                    </a:cubicBez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92" name="Freeform 166">
                <a:extLst>
                  <a:ext uri="{FF2B5EF4-FFF2-40B4-BE49-F238E27FC236}">
                    <a16:creationId xmlns:a16="http://schemas.microsoft.com/office/drawing/2014/main" id="{FE287574-3F77-4FBB-9415-5FB7BD24DE78}"/>
                  </a:ext>
                </a:extLst>
              </p:cNvPr>
              <p:cNvSpPr>
                <a:spLocks/>
              </p:cNvSpPr>
              <p:nvPr userDrawn="1"/>
            </p:nvSpPr>
            <p:spPr bwMode="auto">
              <a:xfrm>
                <a:off x="4254714" y="4591834"/>
                <a:ext cx="1112445" cy="420925"/>
              </a:xfrm>
              <a:custGeom>
                <a:avLst/>
                <a:gdLst>
                  <a:gd name="T0" fmla="*/ 0 w 444"/>
                  <a:gd name="T1" fmla="*/ 168 h 168"/>
                  <a:gd name="T2" fmla="*/ 444 w 444"/>
                  <a:gd name="T3" fmla="*/ 168 h 168"/>
                  <a:gd name="T4" fmla="*/ 355 w 444"/>
                  <a:gd name="T5" fmla="*/ 0 h 168"/>
                  <a:gd name="T6" fmla="*/ 92 w 444"/>
                  <a:gd name="T7" fmla="*/ 0 h 168"/>
                  <a:gd name="T8" fmla="*/ 0 w 444"/>
                  <a:gd name="T9" fmla="*/ 168 h 168"/>
                </a:gdLst>
                <a:ahLst/>
                <a:cxnLst>
                  <a:cxn ang="0">
                    <a:pos x="T0" y="T1"/>
                  </a:cxn>
                  <a:cxn ang="0">
                    <a:pos x="T2" y="T3"/>
                  </a:cxn>
                  <a:cxn ang="0">
                    <a:pos x="T4" y="T5"/>
                  </a:cxn>
                  <a:cxn ang="0">
                    <a:pos x="T6" y="T7"/>
                  </a:cxn>
                  <a:cxn ang="0">
                    <a:pos x="T8" y="T9"/>
                  </a:cxn>
                </a:cxnLst>
                <a:rect l="0" t="0" r="r" b="b"/>
                <a:pathLst>
                  <a:path w="444" h="168">
                    <a:moveTo>
                      <a:pt x="0" y="168"/>
                    </a:moveTo>
                    <a:lnTo>
                      <a:pt x="444" y="168"/>
                    </a:lnTo>
                    <a:lnTo>
                      <a:pt x="355" y="0"/>
                    </a:lnTo>
                    <a:lnTo>
                      <a:pt x="92" y="0"/>
                    </a:lnTo>
                    <a:lnTo>
                      <a:pt x="0" y="168"/>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93" name="Freeform 167">
                <a:extLst>
                  <a:ext uri="{FF2B5EF4-FFF2-40B4-BE49-F238E27FC236}">
                    <a16:creationId xmlns:a16="http://schemas.microsoft.com/office/drawing/2014/main" id="{BF178CFC-1C34-48B5-9201-969956C7A17B}"/>
                  </a:ext>
                </a:extLst>
              </p:cNvPr>
              <p:cNvSpPr>
                <a:spLocks/>
              </p:cNvSpPr>
              <p:nvPr userDrawn="1"/>
            </p:nvSpPr>
            <p:spPr bwMode="auto">
              <a:xfrm>
                <a:off x="4359945" y="4591834"/>
                <a:ext cx="901982" cy="420925"/>
              </a:xfrm>
              <a:custGeom>
                <a:avLst/>
                <a:gdLst>
                  <a:gd name="T0" fmla="*/ 0 w 360"/>
                  <a:gd name="T1" fmla="*/ 168 h 168"/>
                  <a:gd name="T2" fmla="*/ 360 w 360"/>
                  <a:gd name="T3" fmla="*/ 168 h 168"/>
                  <a:gd name="T4" fmla="*/ 287 w 360"/>
                  <a:gd name="T5" fmla="*/ 0 h 168"/>
                  <a:gd name="T6" fmla="*/ 74 w 360"/>
                  <a:gd name="T7" fmla="*/ 0 h 168"/>
                  <a:gd name="T8" fmla="*/ 0 w 360"/>
                  <a:gd name="T9" fmla="*/ 168 h 168"/>
                </a:gdLst>
                <a:ahLst/>
                <a:cxnLst>
                  <a:cxn ang="0">
                    <a:pos x="T0" y="T1"/>
                  </a:cxn>
                  <a:cxn ang="0">
                    <a:pos x="T2" y="T3"/>
                  </a:cxn>
                  <a:cxn ang="0">
                    <a:pos x="T4" y="T5"/>
                  </a:cxn>
                  <a:cxn ang="0">
                    <a:pos x="T6" y="T7"/>
                  </a:cxn>
                  <a:cxn ang="0">
                    <a:pos x="T8" y="T9"/>
                  </a:cxn>
                </a:cxnLst>
                <a:rect l="0" t="0" r="r" b="b"/>
                <a:pathLst>
                  <a:path w="360" h="168">
                    <a:moveTo>
                      <a:pt x="0" y="168"/>
                    </a:moveTo>
                    <a:lnTo>
                      <a:pt x="360" y="168"/>
                    </a:lnTo>
                    <a:lnTo>
                      <a:pt x="287" y="0"/>
                    </a:lnTo>
                    <a:lnTo>
                      <a:pt x="74" y="0"/>
                    </a:lnTo>
                    <a:lnTo>
                      <a:pt x="0" y="168"/>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94" name="Freeform 168">
                <a:extLst>
                  <a:ext uri="{FF2B5EF4-FFF2-40B4-BE49-F238E27FC236}">
                    <a16:creationId xmlns:a16="http://schemas.microsoft.com/office/drawing/2014/main" id="{4449AD8E-0BD4-4037-9DC0-51EC8A940357}"/>
                  </a:ext>
                </a:extLst>
              </p:cNvPr>
              <p:cNvSpPr>
                <a:spLocks/>
              </p:cNvSpPr>
              <p:nvPr userDrawn="1"/>
            </p:nvSpPr>
            <p:spPr bwMode="auto">
              <a:xfrm>
                <a:off x="4472693" y="4591834"/>
                <a:ext cx="676486" cy="420925"/>
              </a:xfrm>
              <a:custGeom>
                <a:avLst/>
                <a:gdLst>
                  <a:gd name="T0" fmla="*/ 0 w 270"/>
                  <a:gd name="T1" fmla="*/ 168 h 168"/>
                  <a:gd name="T2" fmla="*/ 270 w 270"/>
                  <a:gd name="T3" fmla="*/ 168 h 168"/>
                  <a:gd name="T4" fmla="*/ 215 w 270"/>
                  <a:gd name="T5" fmla="*/ 0 h 168"/>
                  <a:gd name="T6" fmla="*/ 57 w 270"/>
                  <a:gd name="T7" fmla="*/ 0 h 168"/>
                  <a:gd name="T8" fmla="*/ 0 w 270"/>
                  <a:gd name="T9" fmla="*/ 168 h 168"/>
                </a:gdLst>
                <a:ahLst/>
                <a:cxnLst>
                  <a:cxn ang="0">
                    <a:pos x="T0" y="T1"/>
                  </a:cxn>
                  <a:cxn ang="0">
                    <a:pos x="T2" y="T3"/>
                  </a:cxn>
                  <a:cxn ang="0">
                    <a:pos x="T4" y="T5"/>
                  </a:cxn>
                  <a:cxn ang="0">
                    <a:pos x="T6" y="T7"/>
                  </a:cxn>
                  <a:cxn ang="0">
                    <a:pos x="T8" y="T9"/>
                  </a:cxn>
                </a:cxnLst>
                <a:rect l="0" t="0" r="r" b="b"/>
                <a:pathLst>
                  <a:path w="270" h="168">
                    <a:moveTo>
                      <a:pt x="0" y="168"/>
                    </a:moveTo>
                    <a:lnTo>
                      <a:pt x="270" y="168"/>
                    </a:lnTo>
                    <a:lnTo>
                      <a:pt x="215" y="0"/>
                    </a:lnTo>
                    <a:lnTo>
                      <a:pt x="57" y="0"/>
                    </a:lnTo>
                    <a:lnTo>
                      <a:pt x="0" y="168"/>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95" name="Freeform 169">
                <a:extLst>
                  <a:ext uri="{FF2B5EF4-FFF2-40B4-BE49-F238E27FC236}">
                    <a16:creationId xmlns:a16="http://schemas.microsoft.com/office/drawing/2014/main" id="{5E33BB10-D2C1-4AAA-BB7F-C8EA68857F45}"/>
                  </a:ext>
                </a:extLst>
              </p:cNvPr>
              <p:cNvSpPr>
                <a:spLocks/>
              </p:cNvSpPr>
              <p:nvPr userDrawn="1"/>
            </p:nvSpPr>
            <p:spPr bwMode="auto">
              <a:xfrm>
                <a:off x="4602979" y="4591834"/>
                <a:ext cx="415914" cy="420925"/>
              </a:xfrm>
              <a:custGeom>
                <a:avLst/>
                <a:gdLst>
                  <a:gd name="T0" fmla="*/ 0 w 166"/>
                  <a:gd name="T1" fmla="*/ 168 h 168"/>
                  <a:gd name="T2" fmla="*/ 166 w 166"/>
                  <a:gd name="T3" fmla="*/ 168 h 168"/>
                  <a:gd name="T4" fmla="*/ 133 w 166"/>
                  <a:gd name="T5" fmla="*/ 0 h 168"/>
                  <a:gd name="T6" fmla="*/ 33 w 166"/>
                  <a:gd name="T7" fmla="*/ 0 h 168"/>
                  <a:gd name="T8" fmla="*/ 0 w 166"/>
                  <a:gd name="T9" fmla="*/ 168 h 168"/>
                </a:gdLst>
                <a:ahLst/>
                <a:cxnLst>
                  <a:cxn ang="0">
                    <a:pos x="T0" y="T1"/>
                  </a:cxn>
                  <a:cxn ang="0">
                    <a:pos x="T2" y="T3"/>
                  </a:cxn>
                  <a:cxn ang="0">
                    <a:pos x="T4" y="T5"/>
                  </a:cxn>
                  <a:cxn ang="0">
                    <a:pos x="T6" y="T7"/>
                  </a:cxn>
                  <a:cxn ang="0">
                    <a:pos x="T8" y="T9"/>
                  </a:cxn>
                </a:cxnLst>
                <a:rect l="0" t="0" r="r" b="b"/>
                <a:pathLst>
                  <a:path w="166" h="168">
                    <a:moveTo>
                      <a:pt x="0" y="168"/>
                    </a:moveTo>
                    <a:lnTo>
                      <a:pt x="166" y="168"/>
                    </a:lnTo>
                    <a:lnTo>
                      <a:pt x="133" y="0"/>
                    </a:lnTo>
                    <a:lnTo>
                      <a:pt x="33" y="0"/>
                    </a:lnTo>
                    <a:lnTo>
                      <a:pt x="0" y="168"/>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96" name="Freeform 170">
                <a:extLst>
                  <a:ext uri="{FF2B5EF4-FFF2-40B4-BE49-F238E27FC236}">
                    <a16:creationId xmlns:a16="http://schemas.microsoft.com/office/drawing/2014/main" id="{7B4BF431-8D8A-42FD-8907-A5CDE07412B9}"/>
                  </a:ext>
                </a:extLst>
              </p:cNvPr>
              <p:cNvSpPr>
                <a:spLocks/>
              </p:cNvSpPr>
              <p:nvPr userDrawn="1"/>
            </p:nvSpPr>
            <p:spPr bwMode="auto">
              <a:xfrm>
                <a:off x="4728254" y="4591834"/>
                <a:ext cx="165363" cy="420925"/>
              </a:xfrm>
              <a:custGeom>
                <a:avLst/>
                <a:gdLst>
                  <a:gd name="T0" fmla="*/ 0 w 66"/>
                  <a:gd name="T1" fmla="*/ 168 h 168"/>
                  <a:gd name="T2" fmla="*/ 66 w 66"/>
                  <a:gd name="T3" fmla="*/ 168 h 168"/>
                  <a:gd name="T4" fmla="*/ 52 w 66"/>
                  <a:gd name="T5" fmla="*/ 0 h 168"/>
                  <a:gd name="T6" fmla="*/ 14 w 66"/>
                  <a:gd name="T7" fmla="*/ 0 h 168"/>
                  <a:gd name="T8" fmla="*/ 0 w 66"/>
                  <a:gd name="T9" fmla="*/ 168 h 168"/>
                </a:gdLst>
                <a:ahLst/>
                <a:cxnLst>
                  <a:cxn ang="0">
                    <a:pos x="T0" y="T1"/>
                  </a:cxn>
                  <a:cxn ang="0">
                    <a:pos x="T2" y="T3"/>
                  </a:cxn>
                  <a:cxn ang="0">
                    <a:pos x="T4" y="T5"/>
                  </a:cxn>
                  <a:cxn ang="0">
                    <a:pos x="T6" y="T7"/>
                  </a:cxn>
                  <a:cxn ang="0">
                    <a:pos x="T8" y="T9"/>
                  </a:cxn>
                </a:cxnLst>
                <a:rect l="0" t="0" r="r" b="b"/>
                <a:pathLst>
                  <a:path w="66" h="168">
                    <a:moveTo>
                      <a:pt x="0" y="168"/>
                    </a:moveTo>
                    <a:lnTo>
                      <a:pt x="66" y="168"/>
                    </a:lnTo>
                    <a:lnTo>
                      <a:pt x="52" y="0"/>
                    </a:lnTo>
                    <a:lnTo>
                      <a:pt x="14" y="0"/>
                    </a:lnTo>
                    <a:lnTo>
                      <a:pt x="0" y="168"/>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97" name="Rectangle 171">
                <a:extLst>
                  <a:ext uri="{FF2B5EF4-FFF2-40B4-BE49-F238E27FC236}">
                    <a16:creationId xmlns:a16="http://schemas.microsoft.com/office/drawing/2014/main" id="{4B29BBCD-F0CB-4DC7-BFB2-DE9104C6F7A2}"/>
                  </a:ext>
                </a:extLst>
              </p:cNvPr>
              <p:cNvSpPr>
                <a:spLocks noChangeArrowheads="1"/>
              </p:cNvSpPr>
              <p:nvPr userDrawn="1"/>
            </p:nvSpPr>
            <p:spPr bwMode="auto">
              <a:xfrm>
                <a:off x="4432604" y="4514162"/>
                <a:ext cx="756663" cy="77671"/>
              </a:xfrm>
              <a:prstGeom prst="rect">
                <a:avLst/>
              </a:prstGeom>
              <a:solidFill>
                <a:srgbClr val="FF78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98" name="Rectangle 172">
                <a:extLst>
                  <a:ext uri="{FF2B5EF4-FFF2-40B4-BE49-F238E27FC236}">
                    <a16:creationId xmlns:a16="http://schemas.microsoft.com/office/drawing/2014/main" id="{5B18F88B-6E4A-48A0-9593-52FE83435410}"/>
                  </a:ext>
                </a:extLst>
              </p:cNvPr>
              <p:cNvSpPr>
                <a:spLocks noChangeArrowheads="1"/>
              </p:cNvSpPr>
              <p:nvPr userDrawn="1"/>
            </p:nvSpPr>
            <p:spPr bwMode="auto">
              <a:xfrm>
                <a:off x="4520298" y="4514162"/>
                <a:ext cx="82683" cy="77671"/>
              </a:xfrm>
              <a:prstGeom prst="rect">
                <a:avLst/>
              </a:prstGeom>
              <a:solidFill>
                <a:srgbClr val="FFF7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99" name="Rectangle 173">
                <a:extLst>
                  <a:ext uri="{FF2B5EF4-FFF2-40B4-BE49-F238E27FC236}">
                    <a16:creationId xmlns:a16="http://schemas.microsoft.com/office/drawing/2014/main" id="{A770B124-2BFF-4E9E-BB61-8EDCBE3F56B3}"/>
                  </a:ext>
                </a:extLst>
              </p:cNvPr>
              <p:cNvSpPr>
                <a:spLocks noChangeArrowheads="1"/>
              </p:cNvSpPr>
              <p:nvPr userDrawn="1"/>
            </p:nvSpPr>
            <p:spPr bwMode="auto">
              <a:xfrm>
                <a:off x="4685661" y="4514162"/>
                <a:ext cx="85187" cy="77671"/>
              </a:xfrm>
              <a:prstGeom prst="rect">
                <a:avLst/>
              </a:prstGeom>
              <a:solidFill>
                <a:srgbClr val="FFF7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00" name="Rectangle 174">
                <a:extLst>
                  <a:ext uri="{FF2B5EF4-FFF2-40B4-BE49-F238E27FC236}">
                    <a16:creationId xmlns:a16="http://schemas.microsoft.com/office/drawing/2014/main" id="{EEE1E548-8156-48FF-9672-4D4FC79E5ACF}"/>
                  </a:ext>
                </a:extLst>
              </p:cNvPr>
              <p:cNvSpPr>
                <a:spLocks noChangeArrowheads="1"/>
              </p:cNvSpPr>
              <p:nvPr userDrawn="1"/>
            </p:nvSpPr>
            <p:spPr bwMode="auto">
              <a:xfrm>
                <a:off x="4853529" y="4514162"/>
                <a:ext cx="82683" cy="77671"/>
              </a:xfrm>
              <a:prstGeom prst="rect">
                <a:avLst/>
              </a:prstGeom>
              <a:solidFill>
                <a:srgbClr val="FFF7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01" name="Rectangle 175">
                <a:extLst>
                  <a:ext uri="{FF2B5EF4-FFF2-40B4-BE49-F238E27FC236}">
                    <a16:creationId xmlns:a16="http://schemas.microsoft.com/office/drawing/2014/main" id="{7D854B97-C3E2-403D-AE7D-2C1045DED329}"/>
                  </a:ext>
                </a:extLst>
              </p:cNvPr>
              <p:cNvSpPr>
                <a:spLocks noChangeArrowheads="1"/>
              </p:cNvSpPr>
              <p:nvPr userDrawn="1"/>
            </p:nvSpPr>
            <p:spPr bwMode="auto">
              <a:xfrm>
                <a:off x="5018892" y="4514162"/>
                <a:ext cx="82683" cy="77671"/>
              </a:xfrm>
              <a:prstGeom prst="rect">
                <a:avLst/>
              </a:prstGeom>
              <a:solidFill>
                <a:srgbClr val="FFF7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02" name="Freeform 176">
                <a:extLst>
                  <a:ext uri="{FF2B5EF4-FFF2-40B4-BE49-F238E27FC236}">
                    <a16:creationId xmlns:a16="http://schemas.microsoft.com/office/drawing/2014/main" id="{9CF29904-720B-447E-846A-24E52F09E127}"/>
                  </a:ext>
                </a:extLst>
              </p:cNvPr>
              <p:cNvSpPr>
                <a:spLocks/>
              </p:cNvSpPr>
              <p:nvPr userDrawn="1"/>
            </p:nvSpPr>
            <p:spPr bwMode="auto">
              <a:xfrm>
                <a:off x="4472693" y="4103260"/>
                <a:ext cx="676486" cy="410903"/>
              </a:xfrm>
              <a:custGeom>
                <a:avLst/>
                <a:gdLst>
                  <a:gd name="T0" fmla="*/ 57 w 114"/>
                  <a:gd name="T1" fmla="*/ 0 h 69"/>
                  <a:gd name="T2" fmla="*/ 0 w 114"/>
                  <a:gd name="T3" fmla="*/ 69 h 69"/>
                  <a:gd name="T4" fmla="*/ 57 w 114"/>
                  <a:gd name="T5" fmla="*/ 69 h 69"/>
                  <a:gd name="T6" fmla="*/ 114 w 114"/>
                  <a:gd name="T7" fmla="*/ 69 h 69"/>
                  <a:gd name="T8" fmla="*/ 57 w 114"/>
                  <a:gd name="T9" fmla="*/ 0 h 69"/>
                </a:gdLst>
                <a:ahLst/>
                <a:cxnLst>
                  <a:cxn ang="0">
                    <a:pos x="T0" y="T1"/>
                  </a:cxn>
                  <a:cxn ang="0">
                    <a:pos x="T2" y="T3"/>
                  </a:cxn>
                  <a:cxn ang="0">
                    <a:pos x="T4" y="T5"/>
                  </a:cxn>
                  <a:cxn ang="0">
                    <a:pos x="T6" y="T7"/>
                  </a:cxn>
                  <a:cxn ang="0">
                    <a:pos x="T8" y="T9"/>
                  </a:cxn>
                </a:cxnLst>
                <a:rect l="0" t="0" r="r" b="b"/>
                <a:pathLst>
                  <a:path w="114" h="69">
                    <a:moveTo>
                      <a:pt x="57" y="0"/>
                    </a:moveTo>
                    <a:cubicBezTo>
                      <a:pt x="49" y="57"/>
                      <a:pt x="0" y="69"/>
                      <a:pt x="0" y="69"/>
                    </a:cubicBezTo>
                    <a:cubicBezTo>
                      <a:pt x="57" y="69"/>
                      <a:pt x="57" y="69"/>
                      <a:pt x="57" y="69"/>
                    </a:cubicBezTo>
                    <a:cubicBezTo>
                      <a:pt x="114" y="69"/>
                      <a:pt x="114" y="69"/>
                      <a:pt x="114" y="69"/>
                    </a:cubicBezTo>
                    <a:cubicBezTo>
                      <a:pt x="114" y="69"/>
                      <a:pt x="65" y="57"/>
                      <a:pt x="57" y="0"/>
                    </a:cubicBez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03" name="Freeform 177">
                <a:extLst>
                  <a:ext uri="{FF2B5EF4-FFF2-40B4-BE49-F238E27FC236}">
                    <a16:creationId xmlns:a16="http://schemas.microsoft.com/office/drawing/2014/main" id="{265B6737-DCE7-42F8-88CB-6215DF3DCA5D}"/>
                  </a:ext>
                </a:extLst>
              </p:cNvPr>
              <p:cNvSpPr>
                <a:spLocks/>
              </p:cNvSpPr>
              <p:nvPr userDrawn="1"/>
            </p:nvSpPr>
            <p:spPr bwMode="auto">
              <a:xfrm>
                <a:off x="4663110" y="4834867"/>
                <a:ext cx="295650" cy="177892"/>
              </a:xfrm>
              <a:custGeom>
                <a:avLst/>
                <a:gdLst>
                  <a:gd name="T0" fmla="*/ 25 w 50"/>
                  <a:gd name="T1" fmla="*/ 0 h 30"/>
                  <a:gd name="T2" fmla="*/ 0 w 50"/>
                  <a:gd name="T3" fmla="*/ 30 h 30"/>
                  <a:gd name="T4" fmla="*/ 25 w 50"/>
                  <a:gd name="T5" fmla="*/ 30 h 30"/>
                  <a:gd name="T6" fmla="*/ 50 w 50"/>
                  <a:gd name="T7" fmla="*/ 30 h 30"/>
                  <a:gd name="T8" fmla="*/ 25 w 50"/>
                  <a:gd name="T9" fmla="*/ 0 h 30"/>
                </a:gdLst>
                <a:ahLst/>
                <a:cxnLst>
                  <a:cxn ang="0">
                    <a:pos x="T0" y="T1"/>
                  </a:cxn>
                  <a:cxn ang="0">
                    <a:pos x="T2" y="T3"/>
                  </a:cxn>
                  <a:cxn ang="0">
                    <a:pos x="T4" y="T5"/>
                  </a:cxn>
                  <a:cxn ang="0">
                    <a:pos x="T6" y="T7"/>
                  </a:cxn>
                  <a:cxn ang="0">
                    <a:pos x="T8" y="T9"/>
                  </a:cxn>
                </a:cxnLst>
                <a:rect l="0" t="0" r="r" b="b"/>
                <a:pathLst>
                  <a:path w="50" h="30">
                    <a:moveTo>
                      <a:pt x="25" y="0"/>
                    </a:moveTo>
                    <a:cubicBezTo>
                      <a:pt x="21" y="25"/>
                      <a:pt x="0" y="30"/>
                      <a:pt x="0" y="30"/>
                    </a:cubicBezTo>
                    <a:cubicBezTo>
                      <a:pt x="25" y="30"/>
                      <a:pt x="25" y="30"/>
                      <a:pt x="25" y="30"/>
                    </a:cubicBezTo>
                    <a:cubicBezTo>
                      <a:pt x="50" y="30"/>
                      <a:pt x="50" y="30"/>
                      <a:pt x="50" y="30"/>
                    </a:cubicBezTo>
                    <a:cubicBezTo>
                      <a:pt x="50" y="30"/>
                      <a:pt x="29" y="25"/>
                      <a:pt x="25" y="0"/>
                    </a:cubicBezTo>
                    <a:close/>
                  </a:path>
                </a:pathLst>
              </a:custGeom>
              <a:solidFill>
                <a:srgbClr val="7A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04" name="Freeform 178">
                <a:extLst>
                  <a:ext uri="{FF2B5EF4-FFF2-40B4-BE49-F238E27FC236}">
                    <a16:creationId xmlns:a16="http://schemas.microsoft.com/office/drawing/2014/main" id="{D50D8A09-B4F4-45D3-B472-B69662521F0C}"/>
                  </a:ext>
                </a:extLst>
              </p:cNvPr>
              <p:cNvSpPr>
                <a:spLocks/>
              </p:cNvSpPr>
              <p:nvPr userDrawn="1"/>
            </p:nvSpPr>
            <p:spPr bwMode="auto">
              <a:xfrm>
                <a:off x="4602979" y="4103260"/>
                <a:ext cx="415914" cy="410903"/>
              </a:xfrm>
              <a:custGeom>
                <a:avLst/>
                <a:gdLst>
                  <a:gd name="T0" fmla="*/ 35 w 70"/>
                  <a:gd name="T1" fmla="*/ 0 h 69"/>
                  <a:gd name="T2" fmla="*/ 0 w 70"/>
                  <a:gd name="T3" fmla="*/ 69 h 69"/>
                  <a:gd name="T4" fmla="*/ 35 w 70"/>
                  <a:gd name="T5" fmla="*/ 69 h 69"/>
                  <a:gd name="T6" fmla="*/ 70 w 70"/>
                  <a:gd name="T7" fmla="*/ 69 h 69"/>
                  <a:gd name="T8" fmla="*/ 35 w 70"/>
                  <a:gd name="T9" fmla="*/ 0 h 69"/>
                </a:gdLst>
                <a:ahLst/>
                <a:cxnLst>
                  <a:cxn ang="0">
                    <a:pos x="T0" y="T1"/>
                  </a:cxn>
                  <a:cxn ang="0">
                    <a:pos x="T2" y="T3"/>
                  </a:cxn>
                  <a:cxn ang="0">
                    <a:pos x="T4" y="T5"/>
                  </a:cxn>
                  <a:cxn ang="0">
                    <a:pos x="T6" y="T7"/>
                  </a:cxn>
                  <a:cxn ang="0">
                    <a:pos x="T8" y="T9"/>
                  </a:cxn>
                </a:cxnLst>
                <a:rect l="0" t="0" r="r" b="b"/>
                <a:pathLst>
                  <a:path w="70" h="69">
                    <a:moveTo>
                      <a:pt x="35" y="0"/>
                    </a:moveTo>
                    <a:cubicBezTo>
                      <a:pt x="30" y="57"/>
                      <a:pt x="0" y="69"/>
                      <a:pt x="0" y="69"/>
                    </a:cubicBezTo>
                    <a:cubicBezTo>
                      <a:pt x="35" y="69"/>
                      <a:pt x="35" y="69"/>
                      <a:pt x="35" y="69"/>
                    </a:cubicBezTo>
                    <a:cubicBezTo>
                      <a:pt x="70" y="69"/>
                      <a:pt x="70" y="69"/>
                      <a:pt x="70" y="69"/>
                    </a:cubicBezTo>
                    <a:cubicBezTo>
                      <a:pt x="70" y="69"/>
                      <a:pt x="40" y="57"/>
                      <a:pt x="35" y="0"/>
                    </a:cubicBez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05" name="Freeform 179">
                <a:extLst>
                  <a:ext uri="{FF2B5EF4-FFF2-40B4-BE49-F238E27FC236}">
                    <a16:creationId xmlns:a16="http://schemas.microsoft.com/office/drawing/2014/main" id="{B83C5C59-A528-443F-BB87-76D8F56A1E50}"/>
                  </a:ext>
                </a:extLst>
              </p:cNvPr>
              <p:cNvSpPr>
                <a:spLocks/>
              </p:cNvSpPr>
              <p:nvPr userDrawn="1"/>
            </p:nvSpPr>
            <p:spPr bwMode="auto">
              <a:xfrm>
                <a:off x="4728254" y="4103260"/>
                <a:ext cx="165363" cy="410903"/>
              </a:xfrm>
              <a:custGeom>
                <a:avLst/>
                <a:gdLst>
                  <a:gd name="T0" fmla="*/ 14 w 28"/>
                  <a:gd name="T1" fmla="*/ 0 h 69"/>
                  <a:gd name="T2" fmla="*/ 0 w 28"/>
                  <a:gd name="T3" fmla="*/ 69 h 69"/>
                  <a:gd name="T4" fmla="*/ 14 w 28"/>
                  <a:gd name="T5" fmla="*/ 69 h 69"/>
                  <a:gd name="T6" fmla="*/ 28 w 28"/>
                  <a:gd name="T7" fmla="*/ 69 h 69"/>
                  <a:gd name="T8" fmla="*/ 14 w 28"/>
                  <a:gd name="T9" fmla="*/ 0 h 69"/>
                </a:gdLst>
                <a:ahLst/>
                <a:cxnLst>
                  <a:cxn ang="0">
                    <a:pos x="T0" y="T1"/>
                  </a:cxn>
                  <a:cxn ang="0">
                    <a:pos x="T2" y="T3"/>
                  </a:cxn>
                  <a:cxn ang="0">
                    <a:pos x="T4" y="T5"/>
                  </a:cxn>
                  <a:cxn ang="0">
                    <a:pos x="T6" y="T7"/>
                  </a:cxn>
                  <a:cxn ang="0">
                    <a:pos x="T8" y="T9"/>
                  </a:cxn>
                </a:cxnLst>
                <a:rect l="0" t="0" r="r" b="b"/>
                <a:pathLst>
                  <a:path w="28" h="69">
                    <a:moveTo>
                      <a:pt x="14" y="0"/>
                    </a:moveTo>
                    <a:cubicBezTo>
                      <a:pt x="12" y="57"/>
                      <a:pt x="0" y="69"/>
                      <a:pt x="0" y="69"/>
                    </a:cubicBezTo>
                    <a:cubicBezTo>
                      <a:pt x="14" y="69"/>
                      <a:pt x="14" y="69"/>
                      <a:pt x="14" y="69"/>
                    </a:cubicBezTo>
                    <a:cubicBezTo>
                      <a:pt x="28" y="69"/>
                      <a:pt x="28" y="69"/>
                      <a:pt x="28" y="69"/>
                    </a:cubicBezTo>
                    <a:cubicBezTo>
                      <a:pt x="28" y="69"/>
                      <a:pt x="16" y="57"/>
                      <a:pt x="14" y="0"/>
                    </a:cubicBez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06" name="Rectangle 180">
                <a:extLst>
                  <a:ext uri="{FF2B5EF4-FFF2-40B4-BE49-F238E27FC236}">
                    <a16:creationId xmlns:a16="http://schemas.microsoft.com/office/drawing/2014/main" id="{0AA93EB5-94C2-4106-96F3-D6AAA63DEEE6}"/>
                  </a:ext>
                </a:extLst>
              </p:cNvPr>
              <p:cNvSpPr>
                <a:spLocks noChangeArrowheads="1"/>
              </p:cNvSpPr>
              <p:nvPr userDrawn="1"/>
            </p:nvSpPr>
            <p:spPr bwMode="auto">
              <a:xfrm>
                <a:off x="4272252" y="4566779"/>
                <a:ext cx="125275" cy="112748"/>
              </a:xfrm>
              <a:prstGeom prst="rect">
                <a:avLst/>
              </a:prstGeom>
              <a:solidFill>
                <a:srgbClr val="786F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07" name="Rectangle 181">
                <a:extLst>
                  <a:ext uri="{FF2B5EF4-FFF2-40B4-BE49-F238E27FC236}">
                    <a16:creationId xmlns:a16="http://schemas.microsoft.com/office/drawing/2014/main" id="{75888376-F82F-4AE0-8AD3-DCB10740168D}"/>
                  </a:ext>
                </a:extLst>
              </p:cNvPr>
              <p:cNvSpPr>
                <a:spLocks noChangeArrowheads="1"/>
              </p:cNvSpPr>
              <p:nvPr userDrawn="1"/>
            </p:nvSpPr>
            <p:spPr bwMode="auto">
              <a:xfrm>
                <a:off x="4111900" y="4566779"/>
                <a:ext cx="117760" cy="112748"/>
              </a:xfrm>
              <a:prstGeom prst="rect">
                <a:avLst/>
              </a:prstGeom>
              <a:solidFill>
                <a:srgbClr val="786F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08" name="Rectangle 182">
                <a:extLst>
                  <a:ext uri="{FF2B5EF4-FFF2-40B4-BE49-F238E27FC236}">
                    <a16:creationId xmlns:a16="http://schemas.microsoft.com/office/drawing/2014/main" id="{8B88B7C5-E6A9-4235-B609-B7C99C7AFB72}"/>
                  </a:ext>
                </a:extLst>
              </p:cNvPr>
              <p:cNvSpPr>
                <a:spLocks noChangeArrowheads="1"/>
              </p:cNvSpPr>
              <p:nvPr userDrawn="1"/>
            </p:nvSpPr>
            <p:spPr bwMode="auto">
              <a:xfrm>
                <a:off x="3738580" y="4626911"/>
                <a:ext cx="746641" cy="385848"/>
              </a:xfrm>
              <a:prstGeom prst="rect">
                <a:avLst/>
              </a:prstGeom>
              <a:solidFill>
                <a:srgbClr val="FCFF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09" name="Rectangle 183">
                <a:extLst>
                  <a:ext uri="{FF2B5EF4-FFF2-40B4-BE49-F238E27FC236}">
                    <a16:creationId xmlns:a16="http://schemas.microsoft.com/office/drawing/2014/main" id="{7C7EE2B5-9932-4DCA-9DBD-BACCE8D4EA55}"/>
                  </a:ext>
                </a:extLst>
              </p:cNvPr>
              <p:cNvSpPr>
                <a:spLocks noChangeArrowheads="1"/>
              </p:cNvSpPr>
              <p:nvPr userDrawn="1"/>
            </p:nvSpPr>
            <p:spPr bwMode="auto">
              <a:xfrm>
                <a:off x="3738580" y="4626911"/>
                <a:ext cx="355782" cy="385848"/>
              </a:xfrm>
              <a:prstGeom prst="rect">
                <a:avLst/>
              </a:prstGeom>
              <a:solidFill>
                <a:srgbClr val="E2E65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10" name="Rectangle 184">
                <a:extLst>
                  <a:ext uri="{FF2B5EF4-FFF2-40B4-BE49-F238E27FC236}">
                    <a16:creationId xmlns:a16="http://schemas.microsoft.com/office/drawing/2014/main" id="{93913201-3C13-409F-9BD3-810E5D634E38}"/>
                  </a:ext>
                </a:extLst>
              </p:cNvPr>
              <p:cNvSpPr>
                <a:spLocks noChangeArrowheads="1"/>
              </p:cNvSpPr>
              <p:nvPr userDrawn="1"/>
            </p:nvSpPr>
            <p:spPr bwMode="auto">
              <a:xfrm>
                <a:off x="3821261" y="4757197"/>
                <a:ext cx="586288" cy="255562"/>
              </a:xfrm>
              <a:prstGeom prst="rect">
                <a:avLst/>
              </a:prstGeom>
              <a:solidFill>
                <a:srgbClr val="A3A3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11" name="Rectangle 185">
                <a:extLst>
                  <a:ext uri="{FF2B5EF4-FFF2-40B4-BE49-F238E27FC236}">
                    <a16:creationId xmlns:a16="http://schemas.microsoft.com/office/drawing/2014/main" id="{0D03E952-A493-4584-95F4-1182372E1C4F}"/>
                  </a:ext>
                </a:extLst>
              </p:cNvPr>
              <p:cNvSpPr>
                <a:spLocks noChangeArrowheads="1"/>
              </p:cNvSpPr>
              <p:nvPr userDrawn="1"/>
            </p:nvSpPr>
            <p:spPr bwMode="auto">
              <a:xfrm>
                <a:off x="3846316" y="4782253"/>
                <a:ext cx="531167" cy="230507"/>
              </a:xfrm>
              <a:prstGeom prst="rect">
                <a:avLst/>
              </a:prstGeom>
              <a:solidFill>
                <a:srgbClr val="F5F5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12" name="Rectangle 186">
                <a:extLst>
                  <a:ext uri="{FF2B5EF4-FFF2-40B4-BE49-F238E27FC236}">
                    <a16:creationId xmlns:a16="http://schemas.microsoft.com/office/drawing/2014/main" id="{90916918-8B19-4300-9DBE-2D0D5EAF69C1}"/>
                  </a:ext>
                </a:extLst>
              </p:cNvPr>
              <p:cNvSpPr>
                <a:spLocks noChangeArrowheads="1"/>
              </p:cNvSpPr>
              <p:nvPr userDrawn="1"/>
            </p:nvSpPr>
            <p:spPr bwMode="auto">
              <a:xfrm>
                <a:off x="3738580" y="4626911"/>
                <a:ext cx="746641" cy="77671"/>
              </a:xfrm>
              <a:prstGeom prst="rect">
                <a:avLst/>
              </a:prstGeom>
              <a:solidFill>
                <a:srgbClr val="CF7D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13" name="Rectangle 187">
                <a:extLst>
                  <a:ext uri="{FF2B5EF4-FFF2-40B4-BE49-F238E27FC236}">
                    <a16:creationId xmlns:a16="http://schemas.microsoft.com/office/drawing/2014/main" id="{E307B019-AC9C-496F-8B91-5D9D7D78E3C9}"/>
                  </a:ext>
                </a:extLst>
              </p:cNvPr>
              <p:cNvSpPr>
                <a:spLocks noChangeArrowheads="1"/>
              </p:cNvSpPr>
              <p:nvPr userDrawn="1"/>
            </p:nvSpPr>
            <p:spPr bwMode="auto">
              <a:xfrm>
                <a:off x="3738580" y="4626911"/>
                <a:ext cx="355782" cy="77671"/>
              </a:xfrm>
              <a:prstGeom prst="rect">
                <a:avLst/>
              </a:prstGeom>
              <a:solidFill>
                <a:srgbClr val="C268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14" name="Rectangle 188">
                <a:extLst>
                  <a:ext uri="{FF2B5EF4-FFF2-40B4-BE49-F238E27FC236}">
                    <a16:creationId xmlns:a16="http://schemas.microsoft.com/office/drawing/2014/main" id="{5A968E3F-6022-42E7-A4BE-728A9E44A00F}"/>
                  </a:ext>
                </a:extLst>
              </p:cNvPr>
              <p:cNvSpPr>
                <a:spLocks noChangeArrowheads="1"/>
              </p:cNvSpPr>
              <p:nvPr userDrawn="1"/>
            </p:nvSpPr>
            <p:spPr bwMode="auto">
              <a:xfrm>
                <a:off x="4242186" y="4757197"/>
                <a:ext cx="30066" cy="255562"/>
              </a:xfrm>
              <a:prstGeom prst="rect">
                <a:avLst/>
              </a:prstGeom>
              <a:solidFill>
                <a:srgbClr val="A3A3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15" name="Rectangle 189">
                <a:extLst>
                  <a:ext uri="{FF2B5EF4-FFF2-40B4-BE49-F238E27FC236}">
                    <a16:creationId xmlns:a16="http://schemas.microsoft.com/office/drawing/2014/main" id="{AF1DD297-6F6B-4D62-A787-E8BF8630D9FA}"/>
                  </a:ext>
                </a:extLst>
              </p:cNvPr>
              <p:cNvSpPr>
                <a:spLocks noChangeArrowheads="1"/>
              </p:cNvSpPr>
              <p:nvPr userDrawn="1"/>
            </p:nvSpPr>
            <p:spPr bwMode="auto">
              <a:xfrm>
                <a:off x="4254714" y="4869945"/>
                <a:ext cx="135297" cy="30066"/>
              </a:xfrm>
              <a:prstGeom prst="rect">
                <a:avLst/>
              </a:prstGeom>
              <a:solidFill>
                <a:srgbClr val="A3A3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16" name="Rectangle 190">
                <a:extLst>
                  <a:ext uri="{FF2B5EF4-FFF2-40B4-BE49-F238E27FC236}">
                    <a16:creationId xmlns:a16="http://schemas.microsoft.com/office/drawing/2014/main" id="{0A9BAC9B-1857-4D47-B7F6-C070052ADAF1}"/>
                  </a:ext>
                </a:extLst>
              </p:cNvPr>
              <p:cNvSpPr>
                <a:spLocks noChangeArrowheads="1"/>
              </p:cNvSpPr>
              <p:nvPr userDrawn="1"/>
            </p:nvSpPr>
            <p:spPr bwMode="auto">
              <a:xfrm>
                <a:off x="1481118" y="3795083"/>
                <a:ext cx="290638" cy="1235215"/>
              </a:xfrm>
              <a:prstGeom prst="rect">
                <a:avLst/>
              </a:prstGeom>
              <a:solidFill>
                <a:srgbClr val="B893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17" name="Rectangle 191">
                <a:extLst>
                  <a:ext uri="{FF2B5EF4-FFF2-40B4-BE49-F238E27FC236}">
                    <a16:creationId xmlns:a16="http://schemas.microsoft.com/office/drawing/2014/main" id="{68C04B1D-B2B9-4D43-842B-C78996092464}"/>
                  </a:ext>
                </a:extLst>
              </p:cNvPr>
              <p:cNvSpPr>
                <a:spLocks noChangeArrowheads="1"/>
              </p:cNvSpPr>
              <p:nvPr userDrawn="1"/>
            </p:nvSpPr>
            <p:spPr bwMode="auto">
              <a:xfrm>
                <a:off x="1481118" y="3795083"/>
                <a:ext cx="142814" cy="1235215"/>
              </a:xfrm>
              <a:prstGeom prst="rect">
                <a:avLst/>
              </a:prstGeom>
              <a:solidFill>
                <a:srgbClr val="A88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18" name="Rectangle 192">
                <a:extLst>
                  <a:ext uri="{FF2B5EF4-FFF2-40B4-BE49-F238E27FC236}">
                    <a16:creationId xmlns:a16="http://schemas.microsoft.com/office/drawing/2014/main" id="{5EC20C72-2287-4C3C-B844-4337DA596A1A}"/>
                  </a:ext>
                </a:extLst>
              </p:cNvPr>
              <p:cNvSpPr>
                <a:spLocks noChangeArrowheads="1"/>
              </p:cNvSpPr>
              <p:nvPr userDrawn="1"/>
            </p:nvSpPr>
            <p:spPr bwMode="auto">
              <a:xfrm>
                <a:off x="1528723" y="3877764"/>
                <a:ext cx="17539" cy="1152533"/>
              </a:xfrm>
              <a:prstGeom prst="rect">
                <a:avLst/>
              </a:prstGeom>
              <a:solidFill>
                <a:srgbClr val="E3CE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19" name="Rectangle 193">
                <a:extLst>
                  <a:ext uri="{FF2B5EF4-FFF2-40B4-BE49-F238E27FC236}">
                    <a16:creationId xmlns:a16="http://schemas.microsoft.com/office/drawing/2014/main" id="{9DBB9851-08CE-45CA-AB71-B0CF8FA76AA7}"/>
                  </a:ext>
                </a:extLst>
              </p:cNvPr>
              <p:cNvSpPr>
                <a:spLocks noChangeArrowheads="1"/>
              </p:cNvSpPr>
              <p:nvPr userDrawn="1"/>
            </p:nvSpPr>
            <p:spPr bwMode="auto">
              <a:xfrm>
                <a:off x="1711625" y="3877764"/>
                <a:ext cx="17539" cy="1152533"/>
              </a:xfrm>
              <a:prstGeom prst="rect">
                <a:avLst/>
              </a:prstGeom>
              <a:solidFill>
                <a:srgbClr val="E3CE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20" name="Rectangle 194">
                <a:extLst>
                  <a:ext uri="{FF2B5EF4-FFF2-40B4-BE49-F238E27FC236}">
                    <a16:creationId xmlns:a16="http://schemas.microsoft.com/office/drawing/2014/main" id="{C9C34578-98D4-4978-97ED-02523AFCDB0D}"/>
                  </a:ext>
                </a:extLst>
              </p:cNvPr>
              <p:cNvSpPr>
                <a:spLocks noChangeArrowheads="1"/>
              </p:cNvSpPr>
              <p:nvPr userDrawn="1"/>
            </p:nvSpPr>
            <p:spPr bwMode="auto">
              <a:xfrm>
                <a:off x="1653999" y="3877764"/>
                <a:ext cx="10022" cy="1152533"/>
              </a:xfrm>
              <a:prstGeom prst="rect">
                <a:avLst/>
              </a:prstGeom>
              <a:solidFill>
                <a:srgbClr val="E3CE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21" name="Rectangle 195">
                <a:extLst>
                  <a:ext uri="{FF2B5EF4-FFF2-40B4-BE49-F238E27FC236}">
                    <a16:creationId xmlns:a16="http://schemas.microsoft.com/office/drawing/2014/main" id="{691DDEB6-BD36-4D32-AC51-0B13911350FA}"/>
                  </a:ext>
                </a:extLst>
              </p:cNvPr>
              <p:cNvSpPr>
                <a:spLocks noChangeArrowheads="1"/>
              </p:cNvSpPr>
              <p:nvPr userDrawn="1"/>
            </p:nvSpPr>
            <p:spPr bwMode="auto">
              <a:xfrm>
                <a:off x="1593867" y="3877764"/>
                <a:ext cx="12529" cy="1152533"/>
              </a:xfrm>
              <a:prstGeom prst="rect">
                <a:avLst/>
              </a:prstGeom>
              <a:solidFill>
                <a:srgbClr val="E3CE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22" name="Rectangle 196">
                <a:extLst>
                  <a:ext uri="{FF2B5EF4-FFF2-40B4-BE49-F238E27FC236}">
                    <a16:creationId xmlns:a16="http://schemas.microsoft.com/office/drawing/2014/main" id="{87739376-319B-4AC5-A0C7-8553B87F1899}"/>
                  </a:ext>
                </a:extLst>
              </p:cNvPr>
              <p:cNvSpPr>
                <a:spLocks noChangeArrowheads="1"/>
              </p:cNvSpPr>
              <p:nvPr userDrawn="1"/>
            </p:nvSpPr>
            <p:spPr bwMode="auto">
              <a:xfrm>
                <a:off x="1120325" y="3932885"/>
                <a:ext cx="313189" cy="901982"/>
              </a:xfrm>
              <a:prstGeom prst="rect">
                <a:avLst/>
              </a:prstGeom>
              <a:solidFill>
                <a:srgbClr val="E7FC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23" name="Rectangle 197">
                <a:extLst>
                  <a:ext uri="{FF2B5EF4-FFF2-40B4-BE49-F238E27FC236}">
                    <a16:creationId xmlns:a16="http://schemas.microsoft.com/office/drawing/2014/main" id="{7AD20CF5-3E32-4B3E-90AF-89D7E553A4E8}"/>
                  </a:ext>
                </a:extLst>
              </p:cNvPr>
              <p:cNvSpPr>
                <a:spLocks noChangeArrowheads="1"/>
              </p:cNvSpPr>
              <p:nvPr userDrawn="1"/>
            </p:nvSpPr>
            <p:spPr bwMode="auto">
              <a:xfrm>
                <a:off x="1120325" y="3932885"/>
                <a:ext cx="152836" cy="901982"/>
              </a:xfrm>
              <a:prstGeom prst="rect">
                <a:avLst/>
              </a:prstGeom>
              <a:solidFill>
                <a:srgbClr val="CEE0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24" name="Rectangle 198">
                <a:extLst>
                  <a:ext uri="{FF2B5EF4-FFF2-40B4-BE49-F238E27FC236}">
                    <a16:creationId xmlns:a16="http://schemas.microsoft.com/office/drawing/2014/main" id="{5776E03F-21F5-447B-B16A-68403818400B}"/>
                  </a:ext>
                </a:extLst>
              </p:cNvPr>
              <p:cNvSpPr>
                <a:spLocks noChangeArrowheads="1"/>
              </p:cNvSpPr>
              <p:nvPr userDrawn="1"/>
            </p:nvSpPr>
            <p:spPr bwMode="auto">
              <a:xfrm>
                <a:off x="1120325" y="3932885"/>
                <a:ext cx="313189" cy="52617"/>
              </a:xfrm>
              <a:prstGeom prst="rect">
                <a:avLst/>
              </a:prstGeom>
              <a:solidFill>
                <a:srgbClr val="A1C2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25" name="Rectangle 199">
                <a:extLst>
                  <a:ext uri="{FF2B5EF4-FFF2-40B4-BE49-F238E27FC236}">
                    <a16:creationId xmlns:a16="http://schemas.microsoft.com/office/drawing/2014/main" id="{6A9A1AAF-C7CE-4DFD-A69C-C8CCB2581887}"/>
                  </a:ext>
                </a:extLst>
              </p:cNvPr>
              <p:cNvSpPr>
                <a:spLocks noChangeArrowheads="1"/>
              </p:cNvSpPr>
              <p:nvPr userDrawn="1"/>
            </p:nvSpPr>
            <p:spPr bwMode="auto">
              <a:xfrm>
                <a:off x="1120325" y="3932885"/>
                <a:ext cx="152836" cy="52617"/>
              </a:xfrm>
              <a:prstGeom prst="rect">
                <a:avLst/>
              </a:prstGeom>
              <a:solidFill>
                <a:srgbClr val="819C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26" name="Rectangle 200">
                <a:extLst>
                  <a:ext uri="{FF2B5EF4-FFF2-40B4-BE49-F238E27FC236}">
                    <a16:creationId xmlns:a16="http://schemas.microsoft.com/office/drawing/2014/main" id="{33090D57-8482-4282-98B8-65139DD8BABB}"/>
                  </a:ext>
                </a:extLst>
              </p:cNvPr>
              <p:cNvSpPr>
                <a:spLocks noChangeArrowheads="1"/>
              </p:cNvSpPr>
              <p:nvPr userDrawn="1"/>
            </p:nvSpPr>
            <p:spPr bwMode="auto">
              <a:xfrm>
                <a:off x="1160414" y="4045634"/>
                <a:ext cx="82683" cy="130287"/>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27" name="Rectangle 201">
                <a:extLst>
                  <a:ext uri="{FF2B5EF4-FFF2-40B4-BE49-F238E27FC236}">
                    <a16:creationId xmlns:a16="http://schemas.microsoft.com/office/drawing/2014/main" id="{6FB51C0C-CA2E-4CBF-9F79-82D41C076274}"/>
                  </a:ext>
                </a:extLst>
              </p:cNvPr>
              <p:cNvSpPr>
                <a:spLocks noChangeArrowheads="1"/>
              </p:cNvSpPr>
              <p:nvPr userDrawn="1"/>
            </p:nvSpPr>
            <p:spPr bwMode="auto">
              <a:xfrm>
                <a:off x="1172941" y="4063171"/>
                <a:ext cx="60132" cy="95209"/>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28" name="Rectangle 202">
                <a:extLst>
                  <a:ext uri="{FF2B5EF4-FFF2-40B4-BE49-F238E27FC236}">
                    <a16:creationId xmlns:a16="http://schemas.microsoft.com/office/drawing/2014/main" id="{24BC2C00-2300-45DA-9960-922BDB83679E}"/>
                  </a:ext>
                </a:extLst>
              </p:cNvPr>
              <p:cNvSpPr>
                <a:spLocks noChangeArrowheads="1"/>
              </p:cNvSpPr>
              <p:nvPr userDrawn="1"/>
            </p:nvSpPr>
            <p:spPr bwMode="auto">
              <a:xfrm>
                <a:off x="1167931" y="4103260"/>
                <a:ext cx="70154" cy="12529"/>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29" name="Rectangle 203">
                <a:extLst>
                  <a:ext uri="{FF2B5EF4-FFF2-40B4-BE49-F238E27FC236}">
                    <a16:creationId xmlns:a16="http://schemas.microsoft.com/office/drawing/2014/main" id="{D32666B6-B0C3-434B-9687-57040A384154}"/>
                  </a:ext>
                </a:extLst>
              </p:cNvPr>
              <p:cNvSpPr>
                <a:spLocks noChangeArrowheads="1"/>
              </p:cNvSpPr>
              <p:nvPr userDrawn="1"/>
            </p:nvSpPr>
            <p:spPr bwMode="auto">
              <a:xfrm>
                <a:off x="1195490" y="4055656"/>
                <a:ext cx="12529" cy="10272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30" name="Rectangle 204">
                <a:extLst>
                  <a:ext uri="{FF2B5EF4-FFF2-40B4-BE49-F238E27FC236}">
                    <a16:creationId xmlns:a16="http://schemas.microsoft.com/office/drawing/2014/main" id="{C6DC7811-6A6A-43CC-924A-9F0F912CBC2E}"/>
                  </a:ext>
                </a:extLst>
              </p:cNvPr>
              <p:cNvSpPr>
                <a:spLocks noChangeArrowheads="1"/>
              </p:cNvSpPr>
              <p:nvPr userDrawn="1"/>
            </p:nvSpPr>
            <p:spPr bwMode="auto">
              <a:xfrm>
                <a:off x="1308239" y="4045634"/>
                <a:ext cx="82683" cy="130287"/>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31" name="Rectangle 205">
                <a:extLst>
                  <a:ext uri="{FF2B5EF4-FFF2-40B4-BE49-F238E27FC236}">
                    <a16:creationId xmlns:a16="http://schemas.microsoft.com/office/drawing/2014/main" id="{6A2E45E8-9B22-495D-9208-B4E1C41EA935}"/>
                  </a:ext>
                </a:extLst>
              </p:cNvPr>
              <p:cNvSpPr>
                <a:spLocks noChangeArrowheads="1"/>
              </p:cNvSpPr>
              <p:nvPr userDrawn="1"/>
            </p:nvSpPr>
            <p:spPr bwMode="auto">
              <a:xfrm>
                <a:off x="1320766" y="4063171"/>
                <a:ext cx="60132" cy="95209"/>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32" name="Rectangle 206">
                <a:extLst>
                  <a:ext uri="{FF2B5EF4-FFF2-40B4-BE49-F238E27FC236}">
                    <a16:creationId xmlns:a16="http://schemas.microsoft.com/office/drawing/2014/main" id="{6DC3E70A-675B-43CE-A1AD-AAD607CD4C8C}"/>
                  </a:ext>
                </a:extLst>
              </p:cNvPr>
              <p:cNvSpPr>
                <a:spLocks noChangeArrowheads="1"/>
              </p:cNvSpPr>
              <p:nvPr userDrawn="1"/>
            </p:nvSpPr>
            <p:spPr bwMode="auto">
              <a:xfrm>
                <a:off x="1315755" y="4103260"/>
                <a:ext cx="70154" cy="12529"/>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33" name="Rectangle 207">
                <a:extLst>
                  <a:ext uri="{FF2B5EF4-FFF2-40B4-BE49-F238E27FC236}">
                    <a16:creationId xmlns:a16="http://schemas.microsoft.com/office/drawing/2014/main" id="{381AF4E3-D927-449C-BE4E-1B2B7833BD48}"/>
                  </a:ext>
                </a:extLst>
              </p:cNvPr>
              <p:cNvSpPr>
                <a:spLocks noChangeArrowheads="1"/>
              </p:cNvSpPr>
              <p:nvPr userDrawn="1"/>
            </p:nvSpPr>
            <p:spPr bwMode="auto">
              <a:xfrm>
                <a:off x="1345821" y="4055656"/>
                <a:ext cx="10022" cy="10272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34" name="Rectangle 208">
                <a:extLst>
                  <a:ext uri="{FF2B5EF4-FFF2-40B4-BE49-F238E27FC236}">
                    <a16:creationId xmlns:a16="http://schemas.microsoft.com/office/drawing/2014/main" id="{1238ADEC-B6D5-42F7-A736-E001F2641156}"/>
                  </a:ext>
                </a:extLst>
              </p:cNvPr>
              <p:cNvSpPr>
                <a:spLocks noChangeArrowheads="1"/>
              </p:cNvSpPr>
              <p:nvPr userDrawn="1"/>
            </p:nvSpPr>
            <p:spPr bwMode="auto">
              <a:xfrm>
                <a:off x="1160414" y="4253590"/>
                <a:ext cx="82683" cy="122770"/>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35" name="Rectangle 209">
                <a:extLst>
                  <a:ext uri="{FF2B5EF4-FFF2-40B4-BE49-F238E27FC236}">
                    <a16:creationId xmlns:a16="http://schemas.microsoft.com/office/drawing/2014/main" id="{3677F0F9-4773-46F9-862B-802767BB7244}"/>
                  </a:ext>
                </a:extLst>
              </p:cNvPr>
              <p:cNvSpPr>
                <a:spLocks noChangeArrowheads="1"/>
              </p:cNvSpPr>
              <p:nvPr userDrawn="1"/>
            </p:nvSpPr>
            <p:spPr bwMode="auto">
              <a:xfrm>
                <a:off x="1172941" y="4263612"/>
                <a:ext cx="60132" cy="102726"/>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36" name="Rectangle 210">
                <a:extLst>
                  <a:ext uri="{FF2B5EF4-FFF2-40B4-BE49-F238E27FC236}">
                    <a16:creationId xmlns:a16="http://schemas.microsoft.com/office/drawing/2014/main" id="{FFFD0713-97DD-4DD5-BBCF-5CBBAA02036D}"/>
                  </a:ext>
                </a:extLst>
              </p:cNvPr>
              <p:cNvSpPr>
                <a:spLocks noChangeArrowheads="1"/>
              </p:cNvSpPr>
              <p:nvPr userDrawn="1"/>
            </p:nvSpPr>
            <p:spPr bwMode="auto">
              <a:xfrm>
                <a:off x="1167931" y="4306206"/>
                <a:ext cx="70154" cy="17539"/>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37" name="Rectangle 211">
                <a:extLst>
                  <a:ext uri="{FF2B5EF4-FFF2-40B4-BE49-F238E27FC236}">
                    <a16:creationId xmlns:a16="http://schemas.microsoft.com/office/drawing/2014/main" id="{C8350ACC-9C21-4443-A20F-390374FA6E2C}"/>
                  </a:ext>
                </a:extLst>
              </p:cNvPr>
              <p:cNvSpPr>
                <a:spLocks noChangeArrowheads="1"/>
              </p:cNvSpPr>
              <p:nvPr userDrawn="1"/>
            </p:nvSpPr>
            <p:spPr bwMode="auto">
              <a:xfrm>
                <a:off x="1195490" y="4258601"/>
                <a:ext cx="12529" cy="107738"/>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38" name="Rectangle 212">
                <a:extLst>
                  <a:ext uri="{FF2B5EF4-FFF2-40B4-BE49-F238E27FC236}">
                    <a16:creationId xmlns:a16="http://schemas.microsoft.com/office/drawing/2014/main" id="{41B32DBF-C1DA-48C5-BA88-2D8B418FC11E}"/>
                  </a:ext>
                </a:extLst>
              </p:cNvPr>
              <p:cNvSpPr>
                <a:spLocks noChangeArrowheads="1"/>
              </p:cNvSpPr>
              <p:nvPr userDrawn="1"/>
            </p:nvSpPr>
            <p:spPr bwMode="auto">
              <a:xfrm>
                <a:off x="1308239" y="4253590"/>
                <a:ext cx="82683" cy="122770"/>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39" name="Rectangle 213">
                <a:extLst>
                  <a:ext uri="{FF2B5EF4-FFF2-40B4-BE49-F238E27FC236}">
                    <a16:creationId xmlns:a16="http://schemas.microsoft.com/office/drawing/2014/main" id="{BA3B439F-18DD-4443-A422-0A3FF5E85470}"/>
                  </a:ext>
                </a:extLst>
              </p:cNvPr>
              <p:cNvSpPr>
                <a:spLocks noChangeArrowheads="1"/>
              </p:cNvSpPr>
              <p:nvPr userDrawn="1"/>
            </p:nvSpPr>
            <p:spPr bwMode="auto">
              <a:xfrm>
                <a:off x="1320766" y="4263612"/>
                <a:ext cx="60132" cy="102726"/>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40" name="Rectangle 214">
                <a:extLst>
                  <a:ext uri="{FF2B5EF4-FFF2-40B4-BE49-F238E27FC236}">
                    <a16:creationId xmlns:a16="http://schemas.microsoft.com/office/drawing/2014/main" id="{BDD841AA-3155-47F3-B66B-7BC199D0331E}"/>
                  </a:ext>
                </a:extLst>
              </p:cNvPr>
              <p:cNvSpPr>
                <a:spLocks noChangeArrowheads="1"/>
              </p:cNvSpPr>
              <p:nvPr userDrawn="1"/>
            </p:nvSpPr>
            <p:spPr bwMode="auto">
              <a:xfrm>
                <a:off x="1315755" y="4306206"/>
                <a:ext cx="70154" cy="17539"/>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41" name="Rectangle 215">
                <a:extLst>
                  <a:ext uri="{FF2B5EF4-FFF2-40B4-BE49-F238E27FC236}">
                    <a16:creationId xmlns:a16="http://schemas.microsoft.com/office/drawing/2014/main" id="{3CE3802C-0E14-4A97-9FC6-95A475BFE1AA}"/>
                  </a:ext>
                </a:extLst>
              </p:cNvPr>
              <p:cNvSpPr>
                <a:spLocks noChangeArrowheads="1"/>
              </p:cNvSpPr>
              <p:nvPr userDrawn="1"/>
            </p:nvSpPr>
            <p:spPr bwMode="auto">
              <a:xfrm>
                <a:off x="1345821" y="4258601"/>
                <a:ext cx="10022" cy="107738"/>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42" name="Rectangle 216">
                <a:extLst>
                  <a:ext uri="{FF2B5EF4-FFF2-40B4-BE49-F238E27FC236}">
                    <a16:creationId xmlns:a16="http://schemas.microsoft.com/office/drawing/2014/main" id="{F37EE10D-0145-4BDE-811D-0EF8D6FDE71A}"/>
                  </a:ext>
                </a:extLst>
              </p:cNvPr>
              <p:cNvSpPr>
                <a:spLocks noChangeArrowheads="1"/>
              </p:cNvSpPr>
              <p:nvPr userDrawn="1"/>
            </p:nvSpPr>
            <p:spPr bwMode="auto">
              <a:xfrm>
                <a:off x="1160414" y="4454030"/>
                <a:ext cx="82683" cy="130287"/>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43" name="Rectangle 217">
                <a:extLst>
                  <a:ext uri="{FF2B5EF4-FFF2-40B4-BE49-F238E27FC236}">
                    <a16:creationId xmlns:a16="http://schemas.microsoft.com/office/drawing/2014/main" id="{06A2CDCF-5B63-43EB-BDB3-B074A8C0E901}"/>
                  </a:ext>
                </a:extLst>
              </p:cNvPr>
              <p:cNvSpPr>
                <a:spLocks noChangeArrowheads="1"/>
              </p:cNvSpPr>
              <p:nvPr userDrawn="1"/>
            </p:nvSpPr>
            <p:spPr bwMode="auto">
              <a:xfrm>
                <a:off x="1172941" y="4471569"/>
                <a:ext cx="60132" cy="95209"/>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44" name="Rectangle 218">
                <a:extLst>
                  <a:ext uri="{FF2B5EF4-FFF2-40B4-BE49-F238E27FC236}">
                    <a16:creationId xmlns:a16="http://schemas.microsoft.com/office/drawing/2014/main" id="{E04C494A-8701-4F15-8730-F6029DBFF8BE}"/>
                  </a:ext>
                </a:extLst>
              </p:cNvPr>
              <p:cNvSpPr>
                <a:spLocks noChangeArrowheads="1"/>
              </p:cNvSpPr>
              <p:nvPr userDrawn="1"/>
            </p:nvSpPr>
            <p:spPr bwMode="auto">
              <a:xfrm>
                <a:off x="1167931" y="4514162"/>
                <a:ext cx="70154" cy="12529"/>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45" name="Rectangle 219">
                <a:extLst>
                  <a:ext uri="{FF2B5EF4-FFF2-40B4-BE49-F238E27FC236}">
                    <a16:creationId xmlns:a16="http://schemas.microsoft.com/office/drawing/2014/main" id="{CA95BF52-5716-4884-89E8-687118F990F1}"/>
                  </a:ext>
                </a:extLst>
              </p:cNvPr>
              <p:cNvSpPr>
                <a:spLocks noChangeArrowheads="1"/>
              </p:cNvSpPr>
              <p:nvPr userDrawn="1"/>
            </p:nvSpPr>
            <p:spPr bwMode="auto">
              <a:xfrm>
                <a:off x="1195490" y="4466559"/>
                <a:ext cx="12529" cy="100220"/>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46" name="Rectangle 220">
                <a:extLst>
                  <a:ext uri="{FF2B5EF4-FFF2-40B4-BE49-F238E27FC236}">
                    <a16:creationId xmlns:a16="http://schemas.microsoft.com/office/drawing/2014/main" id="{6F6F8841-4FEF-43AB-BB37-D9AB32758812}"/>
                  </a:ext>
                </a:extLst>
              </p:cNvPr>
              <p:cNvSpPr>
                <a:spLocks noChangeArrowheads="1"/>
              </p:cNvSpPr>
              <p:nvPr userDrawn="1"/>
            </p:nvSpPr>
            <p:spPr bwMode="auto">
              <a:xfrm>
                <a:off x="1308239" y="4454030"/>
                <a:ext cx="82683" cy="130287"/>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47" name="Rectangle 221">
                <a:extLst>
                  <a:ext uri="{FF2B5EF4-FFF2-40B4-BE49-F238E27FC236}">
                    <a16:creationId xmlns:a16="http://schemas.microsoft.com/office/drawing/2014/main" id="{3583BCC2-1BE2-4B10-9C61-08177F7B04DA}"/>
                  </a:ext>
                </a:extLst>
              </p:cNvPr>
              <p:cNvSpPr>
                <a:spLocks noChangeArrowheads="1"/>
              </p:cNvSpPr>
              <p:nvPr userDrawn="1"/>
            </p:nvSpPr>
            <p:spPr bwMode="auto">
              <a:xfrm>
                <a:off x="1320766" y="4471569"/>
                <a:ext cx="60132" cy="95209"/>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48" name="Rectangle 222">
                <a:extLst>
                  <a:ext uri="{FF2B5EF4-FFF2-40B4-BE49-F238E27FC236}">
                    <a16:creationId xmlns:a16="http://schemas.microsoft.com/office/drawing/2014/main" id="{FB485688-E8CC-47B0-A7D1-874B35BE4751}"/>
                  </a:ext>
                </a:extLst>
              </p:cNvPr>
              <p:cNvSpPr>
                <a:spLocks noChangeArrowheads="1"/>
              </p:cNvSpPr>
              <p:nvPr userDrawn="1"/>
            </p:nvSpPr>
            <p:spPr bwMode="auto">
              <a:xfrm>
                <a:off x="1315755" y="4514162"/>
                <a:ext cx="70154" cy="12529"/>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49" name="Rectangle 223">
                <a:extLst>
                  <a:ext uri="{FF2B5EF4-FFF2-40B4-BE49-F238E27FC236}">
                    <a16:creationId xmlns:a16="http://schemas.microsoft.com/office/drawing/2014/main" id="{5979FADB-3A90-483E-94C1-AC18E0823F84}"/>
                  </a:ext>
                </a:extLst>
              </p:cNvPr>
              <p:cNvSpPr>
                <a:spLocks noChangeArrowheads="1"/>
              </p:cNvSpPr>
              <p:nvPr userDrawn="1"/>
            </p:nvSpPr>
            <p:spPr bwMode="auto">
              <a:xfrm>
                <a:off x="1345821" y="4466559"/>
                <a:ext cx="10022" cy="100220"/>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50" name="Rectangle 224">
                <a:extLst>
                  <a:ext uri="{FF2B5EF4-FFF2-40B4-BE49-F238E27FC236}">
                    <a16:creationId xmlns:a16="http://schemas.microsoft.com/office/drawing/2014/main" id="{DCF8CC64-58B1-4860-AB1C-E85019ADB7AC}"/>
                  </a:ext>
                </a:extLst>
              </p:cNvPr>
              <p:cNvSpPr>
                <a:spLocks noChangeArrowheads="1"/>
              </p:cNvSpPr>
              <p:nvPr userDrawn="1"/>
            </p:nvSpPr>
            <p:spPr bwMode="auto">
              <a:xfrm>
                <a:off x="1160414" y="4661988"/>
                <a:ext cx="82683" cy="125275"/>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51" name="Rectangle 225">
                <a:extLst>
                  <a:ext uri="{FF2B5EF4-FFF2-40B4-BE49-F238E27FC236}">
                    <a16:creationId xmlns:a16="http://schemas.microsoft.com/office/drawing/2014/main" id="{95893D90-5E71-4337-A4E7-5F6C069BCF83}"/>
                  </a:ext>
                </a:extLst>
              </p:cNvPr>
              <p:cNvSpPr>
                <a:spLocks noChangeArrowheads="1"/>
              </p:cNvSpPr>
              <p:nvPr userDrawn="1"/>
            </p:nvSpPr>
            <p:spPr bwMode="auto">
              <a:xfrm>
                <a:off x="1172941" y="4674515"/>
                <a:ext cx="60132" cy="100220"/>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52" name="Rectangle 226">
                <a:extLst>
                  <a:ext uri="{FF2B5EF4-FFF2-40B4-BE49-F238E27FC236}">
                    <a16:creationId xmlns:a16="http://schemas.microsoft.com/office/drawing/2014/main" id="{D8458925-2422-4E83-9A01-1CC4F12EF79C}"/>
                  </a:ext>
                </a:extLst>
              </p:cNvPr>
              <p:cNvSpPr>
                <a:spLocks noChangeArrowheads="1"/>
              </p:cNvSpPr>
              <p:nvPr userDrawn="1"/>
            </p:nvSpPr>
            <p:spPr bwMode="auto">
              <a:xfrm>
                <a:off x="1167931" y="4714603"/>
                <a:ext cx="70154" cy="20044"/>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53" name="Rectangle 227">
                <a:extLst>
                  <a:ext uri="{FF2B5EF4-FFF2-40B4-BE49-F238E27FC236}">
                    <a16:creationId xmlns:a16="http://schemas.microsoft.com/office/drawing/2014/main" id="{A5244B3A-B60D-4D18-9003-F76FD2E519F0}"/>
                  </a:ext>
                </a:extLst>
              </p:cNvPr>
              <p:cNvSpPr>
                <a:spLocks noChangeArrowheads="1"/>
              </p:cNvSpPr>
              <p:nvPr userDrawn="1"/>
            </p:nvSpPr>
            <p:spPr bwMode="auto">
              <a:xfrm>
                <a:off x="1195490" y="4669504"/>
                <a:ext cx="12529" cy="105231"/>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54" name="Rectangle 228">
                <a:extLst>
                  <a:ext uri="{FF2B5EF4-FFF2-40B4-BE49-F238E27FC236}">
                    <a16:creationId xmlns:a16="http://schemas.microsoft.com/office/drawing/2014/main" id="{045E7A82-6C87-433E-97F0-4AC98471324C}"/>
                  </a:ext>
                </a:extLst>
              </p:cNvPr>
              <p:cNvSpPr>
                <a:spLocks noChangeArrowheads="1"/>
              </p:cNvSpPr>
              <p:nvPr userDrawn="1"/>
            </p:nvSpPr>
            <p:spPr bwMode="auto">
              <a:xfrm>
                <a:off x="1308239" y="4661988"/>
                <a:ext cx="82683" cy="125275"/>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55" name="Rectangle 229">
                <a:extLst>
                  <a:ext uri="{FF2B5EF4-FFF2-40B4-BE49-F238E27FC236}">
                    <a16:creationId xmlns:a16="http://schemas.microsoft.com/office/drawing/2014/main" id="{ABB40548-8C0E-4B1C-9627-BF2FE9534B58}"/>
                  </a:ext>
                </a:extLst>
              </p:cNvPr>
              <p:cNvSpPr>
                <a:spLocks noChangeArrowheads="1"/>
              </p:cNvSpPr>
              <p:nvPr userDrawn="1"/>
            </p:nvSpPr>
            <p:spPr bwMode="auto">
              <a:xfrm>
                <a:off x="1320766" y="4674515"/>
                <a:ext cx="60132" cy="100220"/>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56" name="Rectangle 230">
                <a:extLst>
                  <a:ext uri="{FF2B5EF4-FFF2-40B4-BE49-F238E27FC236}">
                    <a16:creationId xmlns:a16="http://schemas.microsoft.com/office/drawing/2014/main" id="{6F48270A-9EC8-4C97-9BA2-BC42C1994167}"/>
                  </a:ext>
                </a:extLst>
              </p:cNvPr>
              <p:cNvSpPr>
                <a:spLocks noChangeArrowheads="1"/>
              </p:cNvSpPr>
              <p:nvPr userDrawn="1"/>
            </p:nvSpPr>
            <p:spPr bwMode="auto">
              <a:xfrm>
                <a:off x="1315755" y="4714603"/>
                <a:ext cx="70154" cy="20044"/>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57" name="Rectangle 231">
                <a:extLst>
                  <a:ext uri="{FF2B5EF4-FFF2-40B4-BE49-F238E27FC236}">
                    <a16:creationId xmlns:a16="http://schemas.microsoft.com/office/drawing/2014/main" id="{3BED21F1-6F1C-4B3C-9CF0-999E7ABA0A3B}"/>
                  </a:ext>
                </a:extLst>
              </p:cNvPr>
              <p:cNvSpPr>
                <a:spLocks noChangeArrowheads="1"/>
              </p:cNvSpPr>
              <p:nvPr userDrawn="1"/>
            </p:nvSpPr>
            <p:spPr bwMode="auto">
              <a:xfrm>
                <a:off x="1345821" y="4669504"/>
                <a:ext cx="10022" cy="105231"/>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58" name="Rectangle 232">
                <a:extLst>
                  <a:ext uri="{FF2B5EF4-FFF2-40B4-BE49-F238E27FC236}">
                    <a16:creationId xmlns:a16="http://schemas.microsoft.com/office/drawing/2014/main" id="{8D6E12CA-33C1-4D90-AE92-02FD4CC660D8}"/>
                  </a:ext>
                </a:extLst>
              </p:cNvPr>
              <p:cNvSpPr>
                <a:spLocks noChangeArrowheads="1"/>
              </p:cNvSpPr>
              <p:nvPr userDrawn="1"/>
            </p:nvSpPr>
            <p:spPr bwMode="auto">
              <a:xfrm>
                <a:off x="2849125" y="3539521"/>
                <a:ext cx="511123" cy="1490777"/>
              </a:xfrm>
              <a:prstGeom prst="rect">
                <a:avLst/>
              </a:prstGeom>
              <a:solidFill>
                <a:srgbClr val="8A87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59" name="Rectangle 233">
                <a:extLst>
                  <a:ext uri="{FF2B5EF4-FFF2-40B4-BE49-F238E27FC236}">
                    <a16:creationId xmlns:a16="http://schemas.microsoft.com/office/drawing/2014/main" id="{EFEB2AEB-FBE0-4F52-9014-2259E955F140}"/>
                  </a:ext>
                </a:extLst>
              </p:cNvPr>
              <p:cNvSpPr>
                <a:spLocks noChangeArrowheads="1"/>
              </p:cNvSpPr>
              <p:nvPr userDrawn="1"/>
            </p:nvSpPr>
            <p:spPr bwMode="auto">
              <a:xfrm>
                <a:off x="2849125" y="3539521"/>
                <a:ext cx="255562" cy="1490777"/>
              </a:xfrm>
              <a:prstGeom prst="rect">
                <a:avLst/>
              </a:prstGeom>
              <a:solidFill>
                <a:srgbClr val="807D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60" name="Rectangle 234">
                <a:extLst>
                  <a:ext uri="{FF2B5EF4-FFF2-40B4-BE49-F238E27FC236}">
                    <a16:creationId xmlns:a16="http://schemas.microsoft.com/office/drawing/2014/main" id="{4D688B55-46E5-4064-AB23-563E3F97B2C2}"/>
                  </a:ext>
                </a:extLst>
              </p:cNvPr>
              <p:cNvSpPr>
                <a:spLocks noChangeArrowheads="1"/>
              </p:cNvSpPr>
              <p:nvPr userDrawn="1"/>
            </p:nvSpPr>
            <p:spPr bwMode="auto">
              <a:xfrm>
                <a:off x="2849125" y="3604665"/>
                <a:ext cx="511123" cy="60132"/>
              </a:xfrm>
              <a:prstGeom prst="rect">
                <a:avLst/>
              </a:prstGeom>
              <a:solidFill>
                <a:srgbClr val="655D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61" name="Rectangle 235">
                <a:extLst>
                  <a:ext uri="{FF2B5EF4-FFF2-40B4-BE49-F238E27FC236}">
                    <a16:creationId xmlns:a16="http://schemas.microsoft.com/office/drawing/2014/main" id="{DE739F73-509F-4E26-8D68-4703412149A5}"/>
                  </a:ext>
                </a:extLst>
              </p:cNvPr>
              <p:cNvSpPr>
                <a:spLocks noChangeArrowheads="1"/>
              </p:cNvSpPr>
              <p:nvPr userDrawn="1"/>
            </p:nvSpPr>
            <p:spPr bwMode="auto">
              <a:xfrm>
                <a:off x="2931807" y="3747478"/>
                <a:ext cx="112748" cy="202947"/>
              </a:xfrm>
              <a:prstGeom prst="rect">
                <a:avLst/>
              </a:prstGeom>
              <a:solidFill>
                <a:srgbClr val="DFDA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62" name="Rectangle 236">
                <a:extLst>
                  <a:ext uri="{FF2B5EF4-FFF2-40B4-BE49-F238E27FC236}">
                    <a16:creationId xmlns:a16="http://schemas.microsoft.com/office/drawing/2014/main" id="{B4B84F49-2B28-4B96-9C0F-22EA69D5C3F4}"/>
                  </a:ext>
                </a:extLst>
              </p:cNvPr>
              <p:cNvSpPr>
                <a:spLocks noChangeArrowheads="1"/>
              </p:cNvSpPr>
              <p:nvPr userDrawn="1"/>
            </p:nvSpPr>
            <p:spPr bwMode="auto">
              <a:xfrm>
                <a:off x="2944333" y="3765017"/>
                <a:ext cx="90198" cy="167870"/>
              </a:xfrm>
              <a:prstGeom prst="rect">
                <a:avLst/>
              </a:prstGeom>
              <a:solidFill>
                <a:srgbClr val="656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63" name="Rectangle 237">
                <a:extLst>
                  <a:ext uri="{FF2B5EF4-FFF2-40B4-BE49-F238E27FC236}">
                    <a16:creationId xmlns:a16="http://schemas.microsoft.com/office/drawing/2014/main" id="{31E68191-02D5-4ACD-B1D9-AEA714FC05AF}"/>
                  </a:ext>
                </a:extLst>
              </p:cNvPr>
              <p:cNvSpPr>
                <a:spLocks noChangeArrowheads="1"/>
              </p:cNvSpPr>
              <p:nvPr userDrawn="1"/>
            </p:nvSpPr>
            <p:spPr bwMode="auto">
              <a:xfrm>
                <a:off x="2931807" y="3812620"/>
                <a:ext cx="112748" cy="17539"/>
              </a:xfrm>
              <a:prstGeom prst="rect">
                <a:avLst/>
              </a:prstGeom>
              <a:solidFill>
                <a:srgbClr val="DFDA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64" name="Rectangle 238">
                <a:extLst>
                  <a:ext uri="{FF2B5EF4-FFF2-40B4-BE49-F238E27FC236}">
                    <a16:creationId xmlns:a16="http://schemas.microsoft.com/office/drawing/2014/main" id="{1D7E6D61-CBF8-4AFE-A25C-3D8A0C5004B5}"/>
                  </a:ext>
                </a:extLst>
              </p:cNvPr>
              <p:cNvSpPr>
                <a:spLocks noChangeArrowheads="1"/>
              </p:cNvSpPr>
              <p:nvPr userDrawn="1"/>
            </p:nvSpPr>
            <p:spPr bwMode="auto">
              <a:xfrm>
                <a:off x="3164818" y="3747478"/>
                <a:ext cx="112748" cy="202947"/>
              </a:xfrm>
              <a:prstGeom prst="rect">
                <a:avLst/>
              </a:prstGeom>
              <a:solidFill>
                <a:srgbClr val="DFDA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65" name="Rectangle 239">
                <a:extLst>
                  <a:ext uri="{FF2B5EF4-FFF2-40B4-BE49-F238E27FC236}">
                    <a16:creationId xmlns:a16="http://schemas.microsoft.com/office/drawing/2014/main" id="{9E07621C-683B-4FFF-9A2C-4BE5C4951210}"/>
                  </a:ext>
                </a:extLst>
              </p:cNvPr>
              <p:cNvSpPr>
                <a:spLocks noChangeArrowheads="1"/>
              </p:cNvSpPr>
              <p:nvPr userDrawn="1"/>
            </p:nvSpPr>
            <p:spPr bwMode="auto">
              <a:xfrm>
                <a:off x="3174840" y="3765017"/>
                <a:ext cx="90198" cy="167870"/>
              </a:xfrm>
              <a:prstGeom prst="rect">
                <a:avLst/>
              </a:prstGeom>
              <a:solidFill>
                <a:srgbClr val="656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66" name="Rectangle 240">
                <a:extLst>
                  <a:ext uri="{FF2B5EF4-FFF2-40B4-BE49-F238E27FC236}">
                    <a16:creationId xmlns:a16="http://schemas.microsoft.com/office/drawing/2014/main" id="{EEC9630D-4829-4B8D-800C-03645CD11B1D}"/>
                  </a:ext>
                </a:extLst>
              </p:cNvPr>
              <p:cNvSpPr>
                <a:spLocks noChangeArrowheads="1"/>
              </p:cNvSpPr>
              <p:nvPr userDrawn="1"/>
            </p:nvSpPr>
            <p:spPr bwMode="auto">
              <a:xfrm>
                <a:off x="3164818" y="3812620"/>
                <a:ext cx="112748" cy="17539"/>
              </a:xfrm>
              <a:prstGeom prst="rect">
                <a:avLst/>
              </a:prstGeom>
              <a:solidFill>
                <a:srgbClr val="DFDA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67" name="Rectangle 241">
                <a:extLst>
                  <a:ext uri="{FF2B5EF4-FFF2-40B4-BE49-F238E27FC236}">
                    <a16:creationId xmlns:a16="http://schemas.microsoft.com/office/drawing/2014/main" id="{5FFE2788-9FBA-45C3-858A-046F687546F6}"/>
                  </a:ext>
                </a:extLst>
              </p:cNvPr>
              <p:cNvSpPr>
                <a:spLocks noChangeArrowheads="1"/>
              </p:cNvSpPr>
              <p:nvPr userDrawn="1"/>
            </p:nvSpPr>
            <p:spPr bwMode="auto">
              <a:xfrm>
                <a:off x="2931807" y="4080711"/>
                <a:ext cx="112748" cy="200441"/>
              </a:xfrm>
              <a:prstGeom prst="rect">
                <a:avLst/>
              </a:prstGeom>
              <a:solidFill>
                <a:srgbClr val="DFDA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68" name="Rectangle 242">
                <a:extLst>
                  <a:ext uri="{FF2B5EF4-FFF2-40B4-BE49-F238E27FC236}">
                    <a16:creationId xmlns:a16="http://schemas.microsoft.com/office/drawing/2014/main" id="{94A5C879-A216-4F48-BE83-5ECB94EEDD32}"/>
                  </a:ext>
                </a:extLst>
              </p:cNvPr>
              <p:cNvSpPr>
                <a:spLocks noChangeArrowheads="1"/>
              </p:cNvSpPr>
              <p:nvPr userDrawn="1"/>
            </p:nvSpPr>
            <p:spPr bwMode="auto">
              <a:xfrm>
                <a:off x="2944333" y="4098248"/>
                <a:ext cx="90198" cy="165363"/>
              </a:xfrm>
              <a:prstGeom prst="rect">
                <a:avLst/>
              </a:prstGeom>
              <a:solidFill>
                <a:srgbClr val="656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69" name="Rectangle 243">
                <a:extLst>
                  <a:ext uri="{FF2B5EF4-FFF2-40B4-BE49-F238E27FC236}">
                    <a16:creationId xmlns:a16="http://schemas.microsoft.com/office/drawing/2014/main" id="{CCFA2DCB-DB12-4854-9DF6-E4257345C490}"/>
                  </a:ext>
                </a:extLst>
              </p:cNvPr>
              <p:cNvSpPr>
                <a:spLocks noChangeArrowheads="1"/>
              </p:cNvSpPr>
              <p:nvPr userDrawn="1"/>
            </p:nvSpPr>
            <p:spPr bwMode="auto">
              <a:xfrm>
                <a:off x="2931807" y="4145854"/>
                <a:ext cx="112748" cy="17539"/>
              </a:xfrm>
              <a:prstGeom prst="rect">
                <a:avLst/>
              </a:prstGeom>
              <a:solidFill>
                <a:srgbClr val="DFDA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70" name="Rectangle 244">
                <a:extLst>
                  <a:ext uri="{FF2B5EF4-FFF2-40B4-BE49-F238E27FC236}">
                    <a16:creationId xmlns:a16="http://schemas.microsoft.com/office/drawing/2014/main" id="{91AECCFE-44A3-4190-BADB-EF732CF079D0}"/>
                  </a:ext>
                </a:extLst>
              </p:cNvPr>
              <p:cNvSpPr>
                <a:spLocks noChangeArrowheads="1"/>
              </p:cNvSpPr>
              <p:nvPr userDrawn="1"/>
            </p:nvSpPr>
            <p:spPr bwMode="auto">
              <a:xfrm>
                <a:off x="3164818" y="4080711"/>
                <a:ext cx="112748" cy="200441"/>
              </a:xfrm>
              <a:prstGeom prst="rect">
                <a:avLst/>
              </a:prstGeom>
              <a:solidFill>
                <a:srgbClr val="DFDA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71" name="Rectangle 245">
                <a:extLst>
                  <a:ext uri="{FF2B5EF4-FFF2-40B4-BE49-F238E27FC236}">
                    <a16:creationId xmlns:a16="http://schemas.microsoft.com/office/drawing/2014/main" id="{DCC40883-FB4F-4BC1-B43B-A059F5CF9F88}"/>
                  </a:ext>
                </a:extLst>
              </p:cNvPr>
              <p:cNvSpPr>
                <a:spLocks noChangeArrowheads="1"/>
              </p:cNvSpPr>
              <p:nvPr userDrawn="1"/>
            </p:nvSpPr>
            <p:spPr bwMode="auto">
              <a:xfrm>
                <a:off x="3174840" y="4098248"/>
                <a:ext cx="90198" cy="165363"/>
              </a:xfrm>
              <a:prstGeom prst="rect">
                <a:avLst/>
              </a:prstGeom>
              <a:solidFill>
                <a:srgbClr val="656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72" name="Rectangle 246">
                <a:extLst>
                  <a:ext uri="{FF2B5EF4-FFF2-40B4-BE49-F238E27FC236}">
                    <a16:creationId xmlns:a16="http://schemas.microsoft.com/office/drawing/2014/main" id="{A4B45945-5DC3-4EBD-9465-A485F30DEBC3}"/>
                  </a:ext>
                </a:extLst>
              </p:cNvPr>
              <p:cNvSpPr>
                <a:spLocks noChangeArrowheads="1"/>
              </p:cNvSpPr>
              <p:nvPr userDrawn="1"/>
            </p:nvSpPr>
            <p:spPr bwMode="auto">
              <a:xfrm>
                <a:off x="3164818" y="4145854"/>
                <a:ext cx="112748" cy="17539"/>
              </a:xfrm>
              <a:prstGeom prst="rect">
                <a:avLst/>
              </a:prstGeom>
              <a:solidFill>
                <a:srgbClr val="DFDA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73" name="Rectangle 247">
                <a:extLst>
                  <a:ext uri="{FF2B5EF4-FFF2-40B4-BE49-F238E27FC236}">
                    <a16:creationId xmlns:a16="http://schemas.microsoft.com/office/drawing/2014/main" id="{13EFF2A6-CF42-4C6B-95E7-CF1417EB23E8}"/>
                  </a:ext>
                </a:extLst>
              </p:cNvPr>
              <p:cNvSpPr>
                <a:spLocks noChangeArrowheads="1"/>
              </p:cNvSpPr>
              <p:nvPr userDrawn="1"/>
            </p:nvSpPr>
            <p:spPr bwMode="auto">
              <a:xfrm>
                <a:off x="2931807" y="4413942"/>
                <a:ext cx="112748" cy="200441"/>
              </a:xfrm>
              <a:prstGeom prst="rect">
                <a:avLst/>
              </a:prstGeom>
              <a:solidFill>
                <a:srgbClr val="DFDA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74" name="Rectangle 248">
                <a:extLst>
                  <a:ext uri="{FF2B5EF4-FFF2-40B4-BE49-F238E27FC236}">
                    <a16:creationId xmlns:a16="http://schemas.microsoft.com/office/drawing/2014/main" id="{89A6F8D9-DF77-432B-8879-98289B545BE3}"/>
                  </a:ext>
                </a:extLst>
              </p:cNvPr>
              <p:cNvSpPr>
                <a:spLocks noChangeArrowheads="1"/>
              </p:cNvSpPr>
              <p:nvPr userDrawn="1"/>
            </p:nvSpPr>
            <p:spPr bwMode="auto">
              <a:xfrm>
                <a:off x="2944333" y="4431481"/>
                <a:ext cx="90198" cy="165363"/>
              </a:xfrm>
              <a:prstGeom prst="rect">
                <a:avLst/>
              </a:prstGeom>
              <a:solidFill>
                <a:srgbClr val="656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75" name="Rectangle 249">
                <a:extLst>
                  <a:ext uri="{FF2B5EF4-FFF2-40B4-BE49-F238E27FC236}">
                    <a16:creationId xmlns:a16="http://schemas.microsoft.com/office/drawing/2014/main" id="{A2630587-6FA8-4022-8FD2-80BC1EE8657D}"/>
                  </a:ext>
                </a:extLst>
              </p:cNvPr>
              <p:cNvSpPr>
                <a:spLocks noChangeArrowheads="1"/>
              </p:cNvSpPr>
              <p:nvPr userDrawn="1"/>
            </p:nvSpPr>
            <p:spPr bwMode="auto">
              <a:xfrm>
                <a:off x="2931807" y="4479086"/>
                <a:ext cx="112748" cy="17539"/>
              </a:xfrm>
              <a:prstGeom prst="rect">
                <a:avLst/>
              </a:prstGeom>
              <a:solidFill>
                <a:srgbClr val="DFDA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76" name="Rectangle 250">
                <a:extLst>
                  <a:ext uri="{FF2B5EF4-FFF2-40B4-BE49-F238E27FC236}">
                    <a16:creationId xmlns:a16="http://schemas.microsoft.com/office/drawing/2014/main" id="{894496E4-EFB0-4E2B-B48E-9C48857FE9A0}"/>
                  </a:ext>
                </a:extLst>
              </p:cNvPr>
              <p:cNvSpPr>
                <a:spLocks noChangeArrowheads="1"/>
              </p:cNvSpPr>
              <p:nvPr userDrawn="1"/>
            </p:nvSpPr>
            <p:spPr bwMode="auto">
              <a:xfrm>
                <a:off x="3164818" y="4413942"/>
                <a:ext cx="112748" cy="200441"/>
              </a:xfrm>
              <a:prstGeom prst="rect">
                <a:avLst/>
              </a:prstGeom>
              <a:solidFill>
                <a:srgbClr val="DFDA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77" name="Rectangle 251">
                <a:extLst>
                  <a:ext uri="{FF2B5EF4-FFF2-40B4-BE49-F238E27FC236}">
                    <a16:creationId xmlns:a16="http://schemas.microsoft.com/office/drawing/2014/main" id="{D3E63E47-8337-424A-B1D4-EE8370D83033}"/>
                  </a:ext>
                </a:extLst>
              </p:cNvPr>
              <p:cNvSpPr>
                <a:spLocks noChangeArrowheads="1"/>
              </p:cNvSpPr>
              <p:nvPr userDrawn="1"/>
            </p:nvSpPr>
            <p:spPr bwMode="auto">
              <a:xfrm>
                <a:off x="3174840" y="4431481"/>
                <a:ext cx="90198" cy="165363"/>
              </a:xfrm>
              <a:prstGeom prst="rect">
                <a:avLst/>
              </a:prstGeom>
              <a:solidFill>
                <a:srgbClr val="656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78" name="Rectangle 252">
                <a:extLst>
                  <a:ext uri="{FF2B5EF4-FFF2-40B4-BE49-F238E27FC236}">
                    <a16:creationId xmlns:a16="http://schemas.microsoft.com/office/drawing/2014/main" id="{AF802307-9C77-4C5A-99D9-62FF02374317}"/>
                  </a:ext>
                </a:extLst>
              </p:cNvPr>
              <p:cNvSpPr>
                <a:spLocks noChangeArrowheads="1"/>
              </p:cNvSpPr>
              <p:nvPr userDrawn="1"/>
            </p:nvSpPr>
            <p:spPr bwMode="auto">
              <a:xfrm>
                <a:off x="3164818" y="4479086"/>
                <a:ext cx="112748" cy="17539"/>
              </a:xfrm>
              <a:prstGeom prst="rect">
                <a:avLst/>
              </a:prstGeom>
              <a:solidFill>
                <a:srgbClr val="DFDA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79" name="Rectangle 253">
                <a:extLst>
                  <a:ext uri="{FF2B5EF4-FFF2-40B4-BE49-F238E27FC236}">
                    <a16:creationId xmlns:a16="http://schemas.microsoft.com/office/drawing/2014/main" id="{609BE053-8B42-497E-8D63-85D5C88CFA73}"/>
                  </a:ext>
                </a:extLst>
              </p:cNvPr>
              <p:cNvSpPr>
                <a:spLocks noChangeArrowheads="1"/>
              </p:cNvSpPr>
              <p:nvPr userDrawn="1"/>
            </p:nvSpPr>
            <p:spPr bwMode="auto">
              <a:xfrm>
                <a:off x="2931807" y="4744669"/>
                <a:ext cx="112748" cy="202947"/>
              </a:xfrm>
              <a:prstGeom prst="rect">
                <a:avLst/>
              </a:prstGeom>
              <a:solidFill>
                <a:srgbClr val="DFDA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80" name="Rectangle 254">
                <a:extLst>
                  <a:ext uri="{FF2B5EF4-FFF2-40B4-BE49-F238E27FC236}">
                    <a16:creationId xmlns:a16="http://schemas.microsoft.com/office/drawing/2014/main" id="{64DC7BCD-CA21-4910-BA5F-CB037682226D}"/>
                  </a:ext>
                </a:extLst>
              </p:cNvPr>
              <p:cNvSpPr>
                <a:spLocks noChangeArrowheads="1"/>
              </p:cNvSpPr>
              <p:nvPr userDrawn="1"/>
            </p:nvSpPr>
            <p:spPr bwMode="auto">
              <a:xfrm>
                <a:off x="2944333" y="4762209"/>
                <a:ext cx="90198" cy="167870"/>
              </a:xfrm>
              <a:prstGeom prst="rect">
                <a:avLst/>
              </a:prstGeom>
              <a:solidFill>
                <a:srgbClr val="656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81" name="Rectangle 255">
                <a:extLst>
                  <a:ext uri="{FF2B5EF4-FFF2-40B4-BE49-F238E27FC236}">
                    <a16:creationId xmlns:a16="http://schemas.microsoft.com/office/drawing/2014/main" id="{6D939BA2-212C-4BF1-890E-0281283B10F4}"/>
                  </a:ext>
                </a:extLst>
              </p:cNvPr>
              <p:cNvSpPr>
                <a:spLocks noChangeArrowheads="1"/>
              </p:cNvSpPr>
              <p:nvPr userDrawn="1"/>
            </p:nvSpPr>
            <p:spPr bwMode="auto">
              <a:xfrm>
                <a:off x="2931807" y="4809812"/>
                <a:ext cx="112748" cy="20044"/>
              </a:xfrm>
              <a:prstGeom prst="rect">
                <a:avLst/>
              </a:prstGeom>
              <a:solidFill>
                <a:srgbClr val="DFDA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82" name="Rectangle 256">
                <a:extLst>
                  <a:ext uri="{FF2B5EF4-FFF2-40B4-BE49-F238E27FC236}">
                    <a16:creationId xmlns:a16="http://schemas.microsoft.com/office/drawing/2014/main" id="{75C175A1-18D3-43C4-85B8-6962C9898930}"/>
                  </a:ext>
                </a:extLst>
              </p:cNvPr>
              <p:cNvSpPr>
                <a:spLocks noChangeArrowheads="1"/>
              </p:cNvSpPr>
              <p:nvPr userDrawn="1"/>
            </p:nvSpPr>
            <p:spPr bwMode="auto">
              <a:xfrm>
                <a:off x="3164818" y="4744669"/>
                <a:ext cx="112748" cy="202947"/>
              </a:xfrm>
              <a:prstGeom prst="rect">
                <a:avLst/>
              </a:prstGeom>
              <a:solidFill>
                <a:srgbClr val="DFDA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83" name="Rectangle 257">
                <a:extLst>
                  <a:ext uri="{FF2B5EF4-FFF2-40B4-BE49-F238E27FC236}">
                    <a16:creationId xmlns:a16="http://schemas.microsoft.com/office/drawing/2014/main" id="{59805B59-5A23-4541-8031-26B8B3954549}"/>
                  </a:ext>
                </a:extLst>
              </p:cNvPr>
              <p:cNvSpPr>
                <a:spLocks noChangeArrowheads="1"/>
              </p:cNvSpPr>
              <p:nvPr userDrawn="1"/>
            </p:nvSpPr>
            <p:spPr bwMode="auto">
              <a:xfrm>
                <a:off x="3174840" y="4762209"/>
                <a:ext cx="90198" cy="167870"/>
              </a:xfrm>
              <a:prstGeom prst="rect">
                <a:avLst/>
              </a:prstGeom>
              <a:solidFill>
                <a:srgbClr val="656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84" name="Rectangle 258">
                <a:extLst>
                  <a:ext uri="{FF2B5EF4-FFF2-40B4-BE49-F238E27FC236}">
                    <a16:creationId xmlns:a16="http://schemas.microsoft.com/office/drawing/2014/main" id="{66BF374A-7A77-422B-B3FD-3C956386DC8F}"/>
                  </a:ext>
                </a:extLst>
              </p:cNvPr>
              <p:cNvSpPr>
                <a:spLocks noChangeArrowheads="1"/>
              </p:cNvSpPr>
              <p:nvPr userDrawn="1"/>
            </p:nvSpPr>
            <p:spPr bwMode="auto">
              <a:xfrm>
                <a:off x="3164818" y="4809812"/>
                <a:ext cx="112748" cy="20044"/>
              </a:xfrm>
              <a:prstGeom prst="rect">
                <a:avLst/>
              </a:prstGeom>
              <a:solidFill>
                <a:srgbClr val="DFDA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85" name="Rectangle 259">
                <a:extLst>
                  <a:ext uri="{FF2B5EF4-FFF2-40B4-BE49-F238E27FC236}">
                    <a16:creationId xmlns:a16="http://schemas.microsoft.com/office/drawing/2014/main" id="{B0730107-6559-4DF6-9813-882FF3D938FC}"/>
                  </a:ext>
                </a:extLst>
              </p:cNvPr>
              <p:cNvSpPr>
                <a:spLocks noChangeArrowheads="1"/>
              </p:cNvSpPr>
              <p:nvPr userDrawn="1"/>
            </p:nvSpPr>
            <p:spPr bwMode="auto">
              <a:xfrm>
                <a:off x="3257522" y="4015568"/>
                <a:ext cx="533674" cy="1009720"/>
              </a:xfrm>
              <a:prstGeom prst="rect">
                <a:avLst/>
              </a:prstGeom>
              <a:solidFill>
                <a:srgbClr val="FFF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86" name="Rectangle 260">
                <a:extLst>
                  <a:ext uri="{FF2B5EF4-FFF2-40B4-BE49-F238E27FC236}">
                    <a16:creationId xmlns:a16="http://schemas.microsoft.com/office/drawing/2014/main" id="{BBB0D9F4-610E-49B4-B2DA-60745BE1EBEE}"/>
                  </a:ext>
                </a:extLst>
              </p:cNvPr>
              <p:cNvSpPr>
                <a:spLocks noChangeArrowheads="1"/>
              </p:cNvSpPr>
              <p:nvPr userDrawn="1"/>
            </p:nvSpPr>
            <p:spPr bwMode="auto">
              <a:xfrm>
                <a:off x="3620820" y="3800094"/>
                <a:ext cx="100220" cy="167870"/>
              </a:xfrm>
              <a:prstGeom prst="rect">
                <a:avLst/>
              </a:prstGeom>
              <a:solidFill>
                <a:srgbClr val="5D80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87" name="Rectangle 261">
                <a:extLst>
                  <a:ext uri="{FF2B5EF4-FFF2-40B4-BE49-F238E27FC236}">
                    <a16:creationId xmlns:a16="http://schemas.microsoft.com/office/drawing/2014/main" id="{890393BB-E749-41A3-9E68-6392BFD27288}"/>
                  </a:ext>
                </a:extLst>
              </p:cNvPr>
              <p:cNvSpPr>
                <a:spLocks noChangeArrowheads="1"/>
              </p:cNvSpPr>
              <p:nvPr userDrawn="1"/>
            </p:nvSpPr>
            <p:spPr bwMode="auto">
              <a:xfrm>
                <a:off x="3620820" y="3800094"/>
                <a:ext cx="57627" cy="167870"/>
              </a:xfrm>
              <a:prstGeom prst="rect">
                <a:avLst/>
              </a:prstGeom>
              <a:solidFill>
                <a:srgbClr val="5373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88" name="Rectangle 262">
                <a:extLst>
                  <a:ext uri="{FF2B5EF4-FFF2-40B4-BE49-F238E27FC236}">
                    <a16:creationId xmlns:a16="http://schemas.microsoft.com/office/drawing/2014/main" id="{0E37B4CF-43A7-4EBF-8742-F67A3DB750B4}"/>
                  </a:ext>
                </a:extLst>
              </p:cNvPr>
              <p:cNvSpPr>
                <a:spLocks noChangeArrowheads="1"/>
              </p:cNvSpPr>
              <p:nvPr userDrawn="1"/>
            </p:nvSpPr>
            <p:spPr bwMode="auto">
              <a:xfrm>
                <a:off x="3603282" y="3800094"/>
                <a:ext cx="135297" cy="47605"/>
              </a:xfrm>
              <a:prstGeom prst="rect">
                <a:avLst/>
              </a:prstGeom>
              <a:solidFill>
                <a:srgbClr val="7EAD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89" name="Rectangle 263">
                <a:extLst>
                  <a:ext uri="{FF2B5EF4-FFF2-40B4-BE49-F238E27FC236}">
                    <a16:creationId xmlns:a16="http://schemas.microsoft.com/office/drawing/2014/main" id="{EADFFA18-BF5E-4EB2-A857-459C43332927}"/>
                  </a:ext>
                </a:extLst>
              </p:cNvPr>
              <p:cNvSpPr>
                <a:spLocks noChangeArrowheads="1"/>
              </p:cNvSpPr>
              <p:nvPr userDrawn="1"/>
            </p:nvSpPr>
            <p:spPr bwMode="auto">
              <a:xfrm>
                <a:off x="3257522" y="4015568"/>
                <a:ext cx="268090" cy="1009720"/>
              </a:xfrm>
              <a:prstGeom prst="rect">
                <a:avLst/>
              </a:prstGeom>
              <a:solidFill>
                <a:srgbClr val="FFE3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90" name="Rectangle 264">
                <a:extLst>
                  <a:ext uri="{FF2B5EF4-FFF2-40B4-BE49-F238E27FC236}">
                    <a16:creationId xmlns:a16="http://schemas.microsoft.com/office/drawing/2014/main" id="{33E8ECBD-ED97-4318-98C2-531715D0016D}"/>
                  </a:ext>
                </a:extLst>
              </p:cNvPr>
              <p:cNvSpPr>
                <a:spLocks noChangeArrowheads="1"/>
              </p:cNvSpPr>
              <p:nvPr userDrawn="1"/>
            </p:nvSpPr>
            <p:spPr bwMode="auto">
              <a:xfrm>
                <a:off x="3204907" y="3920358"/>
                <a:ext cx="646420" cy="95209"/>
              </a:xfrm>
              <a:prstGeom prst="rect">
                <a:avLst/>
              </a:prstGeom>
              <a:solidFill>
                <a:srgbClr val="FF70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91" name="Rectangle 265">
                <a:extLst>
                  <a:ext uri="{FF2B5EF4-FFF2-40B4-BE49-F238E27FC236}">
                    <a16:creationId xmlns:a16="http://schemas.microsoft.com/office/drawing/2014/main" id="{293E5D77-FC8C-478E-B985-1F678DE67DAB}"/>
                  </a:ext>
                </a:extLst>
              </p:cNvPr>
              <p:cNvSpPr>
                <a:spLocks noChangeArrowheads="1"/>
              </p:cNvSpPr>
              <p:nvPr userDrawn="1"/>
            </p:nvSpPr>
            <p:spPr bwMode="auto">
              <a:xfrm>
                <a:off x="3204907" y="3920358"/>
                <a:ext cx="320704" cy="95209"/>
              </a:xfrm>
              <a:prstGeom prst="rect">
                <a:avLst/>
              </a:prstGeom>
              <a:solidFill>
                <a:srgbClr val="CF5B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92" name="Freeform 266">
                <a:extLst>
                  <a:ext uri="{FF2B5EF4-FFF2-40B4-BE49-F238E27FC236}">
                    <a16:creationId xmlns:a16="http://schemas.microsoft.com/office/drawing/2014/main" id="{08D800A7-F480-4DD1-A31A-367CE91B06AF}"/>
                  </a:ext>
                </a:extLst>
              </p:cNvPr>
              <p:cNvSpPr>
                <a:spLocks/>
              </p:cNvSpPr>
              <p:nvPr userDrawn="1"/>
            </p:nvSpPr>
            <p:spPr bwMode="auto">
              <a:xfrm>
                <a:off x="3365258" y="4103260"/>
                <a:ext cx="117760" cy="167870"/>
              </a:xfrm>
              <a:custGeom>
                <a:avLst/>
                <a:gdLst>
                  <a:gd name="T0" fmla="*/ 0 w 20"/>
                  <a:gd name="T1" fmla="*/ 28 h 28"/>
                  <a:gd name="T2" fmla="*/ 20 w 20"/>
                  <a:gd name="T3" fmla="*/ 28 h 28"/>
                  <a:gd name="T4" fmla="*/ 20 w 20"/>
                  <a:gd name="T5" fmla="*/ 10 h 28"/>
                  <a:gd name="T6" fmla="*/ 10 w 20"/>
                  <a:gd name="T7" fmla="*/ 0 h 28"/>
                  <a:gd name="T8" fmla="*/ 0 w 20"/>
                  <a:gd name="T9" fmla="*/ 10 h 28"/>
                  <a:gd name="T10" fmla="*/ 0 w 20"/>
                  <a:gd name="T11" fmla="*/ 28 h 28"/>
                </a:gdLst>
                <a:ahLst/>
                <a:cxnLst>
                  <a:cxn ang="0">
                    <a:pos x="T0" y="T1"/>
                  </a:cxn>
                  <a:cxn ang="0">
                    <a:pos x="T2" y="T3"/>
                  </a:cxn>
                  <a:cxn ang="0">
                    <a:pos x="T4" y="T5"/>
                  </a:cxn>
                  <a:cxn ang="0">
                    <a:pos x="T6" y="T7"/>
                  </a:cxn>
                  <a:cxn ang="0">
                    <a:pos x="T8" y="T9"/>
                  </a:cxn>
                  <a:cxn ang="0">
                    <a:pos x="T10" y="T11"/>
                  </a:cxn>
                </a:cxnLst>
                <a:rect l="0" t="0" r="r" b="b"/>
                <a:pathLst>
                  <a:path w="20" h="28">
                    <a:moveTo>
                      <a:pt x="0" y="28"/>
                    </a:moveTo>
                    <a:cubicBezTo>
                      <a:pt x="20" y="28"/>
                      <a:pt x="20" y="28"/>
                      <a:pt x="20" y="28"/>
                    </a:cubicBezTo>
                    <a:cubicBezTo>
                      <a:pt x="20" y="10"/>
                      <a:pt x="20" y="10"/>
                      <a:pt x="20" y="10"/>
                    </a:cubicBezTo>
                    <a:cubicBezTo>
                      <a:pt x="20" y="4"/>
                      <a:pt x="16" y="0"/>
                      <a:pt x="10" y="0"/>
                    </a:cubicBezTo>
                    <a:cubicBezTo>
                      <a:pt x="5" y="0"/>
                      <a:pt x="0" y="4"/>
                      <a:pt x="0" y="10"/>
                    </a:cubicBezTo>
                    <a:lnTo>
                      <a:pt x="0" y="28"/>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93" name="Freeform 267">
                <a:extLst>
                  <a:ext uri="{FF2B5EF4-FFF2-40B4-BE49-F238E27FC236}">
                    <a16:creationId xmlns:a16="http://schemas.microsoft.com/office/drawing/2014/main" id="{885F1DC6-95EC-4781-81EF-9AAD34C3793B}"/>
                  </a:ext>
                </a:extLst>
              </p:cNvPr>
              <p:cNvSpPr>
                <a:spLocks/>
              </p:cNvSpPr>
              <p:nvPr userDrawn="1"/>
            </p:nvSpPr>
            <p:spPr bwMode="auto">
              <a:xfrm>
                <a:off x="3382798" y="4120799"/>
                <a:ext cx="90198" cy="132792"/>
              </a:xfrm>
              <a:custGeom>
                <a:avLst/>
                <a:gdLst>
                  <a:gd name="T0" fmla="*/ 0 w 15"/>
                  <a:gd name="T1" fmla="*/ 22 h 22"/>
                  <a:gd name="T2" fmla="*/ 15 w 15"/>
                  <a:gd name="T3" fmla="*/ 22 h 22"/>
                  <a:gd name="T4" fmla="*/ 15 w 15"/>
                  <a:gd name="T5" fmla="*/ 8 h 22"/>
                  <a:gd name="T6" fmla="*/ 7 w 15"/>
                  <a:gd name="T7" fmla="*/ 0 h 22"/>
                  <a:gd name="T8" fmla="*/ 0 w 15"/>
                  <a:gd name="T9" fmla="*/ 8 h 22"/>
                  <a:gd name="T10" fmla="*/ 0 w 15"/>
                  <a:gd name="T11" fmla="*/ 22 h 22"/>
                </a:gdLst>
                <a:ahLst/>
                <a:cxnLst>
                  <a:cxn ang="0">
                    <a:pos x="T0" y="T1"/>
                  </a:cxn>
                  <a:cxn ang="0">
                    <a:pos x="T2" y="T3"/>
                  </a:cxn>
                  <a:cxn ang="0">
                    <a:pos x="T4" y="T5"/>
                  </a:cxn>
                  <a:cxn ang="0">
                    <a:pos x="T6" y="T7"/>
                  </a:cxn>
                  <a:cxn ang="0">
                    <a:pos x="T8" y="T9"/>
                  </a:cxn>
                  <a:cxn ang="0">
                    <a:pos x="T10" y="T11"/>
                  </a:cxn>
                </a:cxnLst>
                <a:rect l="0" t="0" r="r" b="b"/>
                <a:pathLst>
                  <a:path w="15" h="22">
                    <a:moveTo>
                      <a:pt x="0" y="22"/>
                    </a:moveTo>
                    <a:cubicBezTo>
                      <a:pt x="15" y="22"/>
                      <a:pt x="15" y="22"/>
                      <a:pt x="15" y="22"/>
                    </a:cubicBezTo>
                    <a:cubicBezTo>
                      <a:pt x="15" y="8"/>
                      <a:pt x="15" y="8"/>
                      <a:pt x="15" y="8"/>
                    </a:cubicBezTo>
                    <a:cubicBezTo>
                      <a:pt x="15" y="4"/>
                      <a:pt x="11" y="0"/>
                      <a:pt x="7" y="0"/>
                    </a:cubicBezTo>
                    <a:cubicBezTo>
                      <a:pt x="3" y="0"/>
                      <a:pt x="0" y="4"/>
                      <a:pt x="0" y="8"/>
                    </a:cubicBezTo>
                    <a:lnTo>
                      <a:pt x="0" y="22"/>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94" name="Rectangle 268">
                <a:extLst>
                  <a:ext uri="{FF2B5EF4-FFF2-40B4-BE49-F238E27FC236}">
                    <a16:creationId xmlns:a16="http://schemas.microsoft.com/office/drawing/2014/main" id="{0AA38A3F-DF7B-4759-B97E-239B4DF35CC2}"/>
                  </a:ext>
                </a:extLst>
              </p:cNvPr>
              <p:cNvSpPr>
                <a:spLocks noChangeArrowheads="1"/>
              </p:cNvSpPr>
              <p:nvPr userDrawn="1"/>
            </p:nvSpPr>
            <p:spPr bwMode="auto">
              <a:xfrm>
                <a:off x="3417875" y="4110777"/>
                <a:ext cx="12529" cy="147826"/>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95" name="Rectangle 269">
                <a:extLst>
                  <a:ext uri="{FF2B5EF4-FFF2-40B4-BE49-F238E27FC236}">
                    <a16:creationId xmlns:a16="http://schemas.microsoft.com/office/drawing/2014/main" id="{3CC9468D-1E32-4541-BEBB-1FA1A9328ADB}"/>
                  </a:ext>
                </a:extLst>
              </p:cNvPr>
              <p:cNvSpPr>
                <a:spLocks noChangeArrowheads="1"/>
              </p:cNvSpPr>
              <p:nvPr userDrawn="1"/>
            </p:nvSpPr>
            <p:spPr bwMode="auto">
              <a:xfrm>
                <a:off x="3370270" y="4163392"/>
                <a:ext cx="107738" cy="12529"/>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96" name="Rectangle 270">
                <a:extLst>
                  <a:ext uri="{FF2B5EF4-FFF2-40B4-BE49-F238E27FC236}">
                    <a16:creationId xmlns:a16="http://schemas.microsoft.com/office/drawing/2014/main" id="{8897A229-E2F8-4946-BEE3-1BBD205D6C75}"/>
                  </a:ext>
                </a:extLst>
              </p:cNvPr>
              <p:cNvSpPr>
                <a:spLocks noChangeArrowheads="1"/>
              </p:cNvSpPr>
              <p:nvPr userDrawn="1"/>
            </p:nvSpPr>
            <p:spPr bwMode="auto">
              <a:xfrm>
                <a:off x="3370270" y="4205986"/>
                <a:ext cx="107738" cy="10022"/>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97" name="Freeform 271">
                <a:extLst>
                  <a:ext uri="{FF2B5EF4-FFF2-40B4-BE49-F238E27FC236}">
                    <a16:creationId xmlns:a16="http://schemas.microsoft.com/office/drawing/2014/main" id="{A46F4789-34D3-407B-B4F3-F1CBE836ECCD}"/>
                  </a:ext>
                </a:extLst>
              </p:cNvPr>
              <p:cNvSpPr>
                <a:spLocks/>
              </p:cNvSpPr>
              <p:nvPr userDrawn="1"/>
            </p:nvSpPr>
            <p:spPr bwMode="auto">
              <a:xfrm>
                <a:off x="3565699" y="4103260"/>
                <a:ext cx="120264" cy="167870"/>
              </a:xfrm>
              <a:custGeom>
                <a:avLst/>
                <a:gdLst>
                  <a:gd name="T0" fmla="*/ 0 w 20"/>
                  <a:gd name="T1" fmla="*/ 28 h 28"/>
                  <a:gd name="T2" fmla="*/ 20 w 20"/>
                  <a:gd name="T3" fmla="*/ 28 h 28"/>
                  <a:gd name="T4" fmla="*/ 20 w 20"/>
                  <a:gd name="T5" fmla="*/ 10 h 28"/>
                  <a:gd name="T6" fmla="*/ 10 w 20"/>
                  <a:gd name="T7" fmla="*/ 0 h 28"/>
                  <a:gd name="T8" fmla="*/ 0 w 20"/>
                  <a:gd name="T9" fmla="*/ 10 h 28"/>
                  <a:gd name="T10" fmla="*/ 0 w 20"/>
                  <a:gd name="T11" fmla="*/ 28 h 28"/>
                </a:gdLst>
                <a:ahLst/>
                <a:cxnLst>
                  <a:cxn ang="0">
                    <a:pos x="T0" y="T1"/>
                  </a:cxn>
                  <a:cxn ang="0">
                    <a:pos x="T2" y="T3"/>
                  </a:cxn>
                  <a:cxn ang="0">
                    <a:pos x="T4" y="T5"/>
                  </a:cxn>
                  <a:cxn ang="0">
                    <a:pos x="T6" y="T7"/>
                  </a:cxn>
                  <a:cxn ang="0">
                    <a:pos x="T8" y="T9"/>
                  </a:cxn>
                  <a:cxn ang="0">
                    <a:pos x="T10" y="T11"/>
                  </a:cxn>
                </a:cxnLst>
                <a:rect l="0" t="0" r="r" b="b"/>
                <a:pathLst>
                  <a:path w="20" h="28">
                    <a:moveTo>
                      <a:pt x="0" y="28"/>
                    </a:moveTo>
                    <a:cubicBezTo>
                      <a:pt x="20" y="28"/>
                      <a:pt x="20" y="28"/>
                      <a:pt x="20" y="28"/>
                    </a:cubicBezTo>
                    <a:cubicBezTo>
                      <a:pt x="20" y="10"/>
                      <a:pt x="20" y="10"/>
                      <a:pt x="20" y="10"/>
                    </a:cubicBezTo>
                    <a:cubicBezTo>
                      <a:pt x="20" y="4"/>
                      <a:pt x="15" y="0"/>
                      <a:pt x="10" y="0"/>
                    </a:cubicBezTo>
                    <a:cubicBezTo>
                      <a:pt x="4" y="0"/>
                      <a:pt x="0" y="4"/>
                      <a:pt x="0" y="10"/>
                    </a:cubicBezTo>
                    <a:lnTo>
                      <a:pt x="0" y="28"/>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98" name="Freeform 272">
                <a:extLst>
                  <a:ext uri="{FF2B5EF4-FFF2-40B4-BE49-F238E27FC236}">
                    <a16:creationId xmlns:a16="http://schemas.microsoft.com/office/drawing/2014/main" id="{930D2573-9FE3-46E6-9A6C-E42A163B00FD}"/>
                  </a:ext>
                </a:extLst>
              </p:cNvPr>
              <p:cNvSpPr>
                <a:spLocks/>
              </p:cNvSpPr>
              <p:nvPr userDrawn="1"/>
            </p:nvSpPr>
            <p:spPr bwMode="auto">
              <a:xfrm>
                <a:off x="3578228" y="4120799"/>
                <a:ext cx="90198" cy="132792"/>
              </a:xfrm>
              <a:custGeom>
                <a:avLst/>
                <a:gdLst>
                  <a:gd name="T0" fmla="*/ 0 w 15"/>
                  <a:gd name="T1" fmla="*/ 22 h 22"/>
                  <a:gd name="T2" fmla="*/ 15 w 15"/>
                  <a:gd name="T3" fmla="*/ 22 h 22"/>
                  <a:gd name="T4" fmla="*/ 15 w 15"/>
                  <a:gd name="T5" fmla="*/ 8 h 22"/>
                  <a:gd name="T6" fmla="*/ 8 w 15"/>
                  <a:gd name="T7" fmla="*/ 0 h 22"/>
                  <a:gd name="T8" fmla="*/ 0 w 15"/>
                  <a:gd name="T9" fmla="*/ 8 h 22"/>
                  <a:gd name="T10" fmla="*/ 0 w 15"/>
                  <a:gd name="T11" fmla="*/ 22 h 22"/>
                </a:gdLst>
                <a:ahLst/>
                <a:cxnLst>
                  <a:cxn ang="0">
                    <a:pos x="T0" y="T1"/>
                  </a:cxn>
                  <a:cxn ang="0">
                    <a:pos x="T2" y="T3"/>
                  </a:cxn>
                  <a:cxn ang="0">
                    <a:pos x="T4" y="T5"/>
                  </a:cxn>
                  <a:cxn ang="0">
                    <a:pos x="T6" y="T7"/>
                  </a:cxn>
                  <a:cxn ang="0">
                    <a:pos x="T8" y="T9"/>
                  </a:cxn>
                  <a:cxn ang="0">
                    <a:pos x="T10" y="T11"/>
                  </a:cxn>
                </a:cxnLst>
                <a:rect l="0" t="0" r="r" b="b"/>
                <a:pathLst>
                  <a:path w="15" h="22">
                    <a:moveTo>
                      <a:pt x="0" y="22"/>
                    </a:moveTo>
                    <a:cubicBezTo>
                      <a:pt x="15" y="22"/>
                      <a:pt x="15" y="22"/>
                      <a:pt x="15" y="22"/>
                    </a:cubicBezTo>
                    <a:cubicBezTo>
                      <a:pt x="15" y="8"/>
                      <a:pt x="15" y="8"/>
                      <a:pt x="15" y="8"/>
                    </a:cubicBezTo>
                    <a:cubicBezTo>
                      <a:pt x="15" y="4"/>
                      <a:pt x="12" y="0"/>
                      <a:pt x="8" y="0"/>
                    </a:cubicBezTo>
                    <a:cubicBezTo>
                      <a:pt x="4" y="0"/>
                      <a:pt x="0" y="4"/>
                      <a:pt x="0" y="8"/>
                    </a:cubicBezTo>
                    <a:lnTo>
                      <a:pt x="0" y="22"/>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99" name="Rectangle 273">
                <a:extLst>
                  <a:ext uri="{FF2B5EF4-FFF2-40B4-BE49-F238E27FC236}">
                    <a16:creationId xmlns:a16="http://schemas.microsoft.com/office/drawing/2014/main" id="{34E901FD-7A64-47EF-973E-3392157930E2}"/>
                  </a:ext>
                </a:extLst>
              </p:cNvPr>
              <p:cNvSpPr>
                <a:spLocks noChangeArrowheads="1"/>
              </p:cNvSpPr>
              <p:nvPr userDrawn="1"/>
            </p:nvSpPr>
            <p:spPr bwMode="auto">
              <a:xfrm>
                <a:off x="3620820" y="4110777"/>
                <a:ext cx="10022" cy="147826"/>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00" name="Rectangle 274">
                <a:extLst>
                  <a:ext uri="{FF2B5EF4-FFF2-40B4-BE49-F238E27FC236}">
                    <a16:creationId xmlns:a16="http://schemas.microsoft.com/office/drawing/2014/main" id="{A7B58274-57E0-4C05-B45B-B86365005EEA}"/>
                  </a:ext>
                </a:extLst>
              </p:cNvPr>
              <p:cNvSpPr>
                <a:spLocks noChangeArrowheads="1"/>
              </p:cNvSpPr>
              <p:nvPr userDrawn="1"/>
            </p:nvSpPr>
            <p:spPr bwMode="auto">
              <a:xfrm>
                <a:off x="3573216" y="4163392"/>
                <a:ext cx="105231" cy="12529"/>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01" name="Rectangle 275">
                <a:extLst>
                  <a:ext uri="{FF2B5EF4-FFF2-40B4-BE49-F238E27FC236}">
                    <a16:creationId xmlns:a16="http://schemas.microsoft.com/office/drawing/2014/main" id="{E9294969-645E-470C-80E3-A89ADD7CB970}"/>
                  </a:ext>
                </a:extLst>
              </p:cNvPr>
              <p:cNvSpPr>
                <a:spLocks noChangeArrowheads="1"/>
              </p:cNvSpPr>
              <p:nvPr userDrawn="1"/>
            </p:nvSpPr>
            <p:spPr bwMode="auto">
              <a:xfrm>
                <a:off x="3573216" y="4205986"/>
                <a:ext cx="105231" cy="10022"/>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02" name="Freeform 276">
                <a:extLst>
                  <a:ext uri="{FF2B5EF4-FFF2-40B4-BE49-F238E27FC236}">
                    <a16:creationId xmlns:a16="http://schemas.microsoft.com/office/drawing/2014/main" id="{A9795C33-8390-4DD4-A347-CC92E871A057}"/>
                  </a:ext>
                </a:extLst>
              </p:cNvPr>
              <p:cNvSpPr>
                <a:spLocks/>
              </p:cNvSpPr>
              <p:nvPr userDrawn="1"/>
            </p:nvSpPr>
            <p:spPr bwMode="auto">
              <a:xfrm>
                <a:off x="3365258" y="4383876"/>
                <a:ext cx="117760" cy="170375"/>
              </a:xfrm>
              <a:custGeom>
                <a:avLst/>
                <a:gdLst>
                  <a:gd name="T0" fmla="*/ 0 w 20"/>
                  <a:gd name="T1" fmla="*/ 29 h 29"/>
                  <a:gd name="T2" fmla="*/ 20 w 20"/>
                  <a:gd name="T3" fmla="*/ 29 h 29"/>
                  <a:gd name="T4" fmla="*/ 20 w 20"/>
                  <a:gd name="T5" fmla="*/ 10 h 29"/>
                  <a:gd name="T6" fmla="*/ 10 w 20"/>
                  <a:gd name="T7" fmla="*/ 0 h 29"/>
                  <a:gd name="T8" fmla="*/ 0 w 20"/>
                  <a:gd name="T9" fmla="*/ 10 h 29"/>
                  <a:gd name="T10" fmla="*/ 0 w 20"/>
                  <a:gd name="T11" fmla="*/ 29 h 29"/>
                </a:gdLst>
                <a:ahLst/>
                <a:cxnLst>
                  <a:cxn ang="0">
                    <a:pos x="T0" y="T1"/>
                  </a:cxn>
                  <a:cxn ang="0">
                    <a:pos x="T2" y="T3"/>
                  </a:cxn>
                  <a:cxn ang="0">
                    <a:pos x="T4" y="T5"/>
                  </a:cxn>
                  <a:cxn ang="0">
                    <a:pos x="T6" y="T7"/>
                  </a:cxn>
                  <a:cxn ang="0">
                    <a:pos x="T8" y="T9"/>
                  </a:cxn>
                  <a:cxn ang="0">
                    <a:pos x="T10" y="T11"/>
                  </a:cxn>
                </a:cxnLst>
                <a:rect l="0" t="0" r="r" b="b"/>
                <a:pathLst>
                  <a:path w="20" h="29">
                    <a:moveTo>
                      <a:pt x="0" y="29"/>
                    </a:moveTo>
                    <a:cubicBezTo>
                      <a:pt x="20" y="29"/>
                      <a:pt x="20" y="29"/>
                      <a:pt x="20" y="29"/>
                    </a:cubicBezTo>
                    <a:cubicBezTo>
                      <a:pt x="20" y="10"/>
                      <a:pt x="20" y="10"/>
                      <a:pt x="20" y="10"/>
                    </a:cubicBezTo>
                    <a:cubicBezTo>
                      <a:pt x="20" y="5"/>
                      <a:pt x="16" y="0"/>
                      <a:pt x="10" y="0"/>
                    </a:cubicBezTo>
                    <a:cubicBezTo>
                      <a:pt x="5" y="0"/>
                      <a:pt x="0" y="5"/>
                      <a:pt x="0" y="10"/>
                    </a:cubicBezTo>
                    <a:lnTo>
                      <a:pt x="0" y="29"/>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03" name="Freeform 277">
                <a:extLst>
                  <a:ext uri="{FF2B5EF4-FFF2-40B4-BE49-F238E27FC236}">
                    <a16:creationId xmlns:a16="http://schemas.microsoft.com/office/drawing/2014/main" id="{799C37A0-F9FA-4426-BA52-5F6B4DDB5BBB}"/>
                  </a:ext>
                </a:extLst>
              </p:cNvPr>
              <p:cNvSpPr>
                <a:spLocks/>
              </p:cNvSpPr>
              <p:nvPr userDrawn="1"/>
            </p:nvSpPr>
            <p:spPr bwMode="auto">
              <a:xfrm>
                <a:off x="3382798" y="4406427"/>
                <a:ext cx="90198" cy="125275"/>
              </a:xfrm>
              <a:custGeom>
                <a:avLst/>
                <a:gdLst>
                  <a:gd name="T0" fmla="*/ 0 w 15"/>
                  <a:gd name="T1" fmla="*/ 21 h 21"/>
                  <a:gd name="T2" fmla="*/ 15 w 15"/>
                  <a:gd name="T3" fmla="*/ 21 h 21"/>
                  <a:gd name="T4" fmla="*/ 15 w 15"/>
                  <a:gd name="T5" fmla="*/ 7 h 21"/>
                  <a:gd name="T6" fmla="*/ 7 w 15"/>
                  <a:gd name="T7" fmla="*/ 0 h 21"/>
                  <a:gd name="T8" fmla="*/ 0 w 15"/>
                  <a:gd name="T9" fmla="*/ 7 h 21"/>
                  <a:gd name="T10" fmla="*/ 0 w 15"/>
                  <a:gd name="T11" fmla="*/ 21 h 21"/>
                </a:gdLst>
                <a:ahLst/>
                <a:cxnLst>
                  <a:cxn ang="0">
                    <a:pos x="T0" y="T1"/>
                  </a:cxn>
                  <a:cxn ang="0">
                    <a:pos x="T2" y="T3"/>
                  </a:cxn>
                  <a:cxn ang="0">
                    <a:pos x="T4" y="T5"/>
                  </a:cxn>
                  <a:cxn ang="0">
                    <a:pos x="T6" y="T7"/>
                  </a:cxn>
                  <a:cxn ang="0">
                    <a:pos x="T8" y="T9"/>
                  </a:cxn>
                  <a:cxn ang="0">
                    <a:pos x="T10" y="T11"/>
                  </a:cxn>
                </a:cxnLst>
                <a:rect l="0" t="0" r="r" b="b"/>
                <a:pathLst>
                  <a:path w="15" h="21">
                    <a:moveTo>
                      <a:pt x="0" y="21"/>
                    </a:moveTo>
                    <a:cubicBezTo>
                      <a:pt x="15" y="21"/>
                      <a:pt x="15" y="21"/>
                      <a:pt x="15" y="21"/>
                    </a:cubicBezTo>
                    <a:cubicBezTo>
                      <a:pt x="15" y="7"/>
                      <a:pt x="15" y="7"/>
                      <a:pt x="15" y="7"/>
                    </a:cubicBezTo>
                    <a:cubicBezTo>
                      <a:pt x="15" y="3"/>
                      <a:pt x="11" y="0"/>
                      <a:pt x="7" y="0"/>
                    </a:cubicBezTo>
                    <a:cubicBezTo>
                      <a:pt x="3" y="0"/>
                      <a:pt x="0" y="3"/>
                      <a:pt x="0" y="7"/>
                    </a:cubicBezTo>
                    <a:lnTo>
                      <a:pt x="0" y="21"/>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04" name="Rectangle 278">
                <a:extLst>
                  <a:ext uri="{FF2B5EF4-FFF2-40B4-BE49-F238E27FC236}">
                    <a16:creationId xmlns:a16="http://schemas.microsoft.com/office/drawing/2014/main" id="{46C40CFA-E1B2-4F03-BC4A-F2A830F891F5}"/>
                  </a:ext>
                </a:extLst>
              </p:cNvPr>
              <p:cNvSpPr>
                <a:spLocks noChangeArrowheads="1"/>
              </p:cNvSpPr>
              <p:nvPr userDrawn="1"/>
            </p:nvSpPr>
            <p:spPr bwMode="auto">
              <a:xfrm>
                <a:off x="3417875" y="4393898"/>
                <a:ext cx="12529" cy="150331"/>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05" name="Rectangle 279">
                <a:extLst>
                  <a:ext uri="{FF2B5EF4-FFF2-40B4-BE49-F238E27FC236}">
                    <a16:creationId xmlns:a16="http://schemas.microsoft.com/office/drawing/2014/main" id="{FB7F760F-4549-455E-9951-0F6714DF4BFA}"/>
                  </a:ext>
                </a:extLst>
              </p:cNvPr>
              <p:cNvSpPr>
                <a:spLocks noChangeArrowheads="1"/>
              </p:cNvSpPr>
              <p:nvPr userDrawn="1"/>
            </p:nvSpPr>
            <p:spPr bwMode="auto">
              <a:xfrm>
                <a:off x="3370270" y="4441503"/>
                <a:ext cx="107738" cy="20044"/>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06" name="Rectangle 280">
                <a:extLst>
                  <a:ext uri="{FF2B5EF4-FFF2-40B4-BE49-F238E27FC236}">
                    <a16:creationId xmlns:a16="http://schemas.microsoft.com/office/drawing/2014/main" id="{729D6DF6-404A-4A0C-9345-3924DC19A03C}"/>
                  </a:ext>
                </a:extLst>
              </p:cNvPr>
              <p:cNvSpPr>
                <a:spLocks noChangeArrowheads="1"/>
              </p:cNvSpPr>
              <p:nvPr userDrawn="1"/>
            </p:nvSpPr>
            <p:spPr bwMode="auto">
              <a:xfrm>
                <a:off x="3370270" y="4489108"/>
                <a:ext cx="107738" cy="12529"/>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07" name="Freeform 281">
                <a:extLst>
                  <a:ext uri="{FF2B5EF4-FFF2-40B4-BE49-F238E27FC236}">
                    <a16:creationId xmlns:a16="http://schemas.microsoft.com/office/drawing/2014/main" id="{FC079ABC-8E25-4047-8259-8FC217D011BC}"/>
                  </a:ext>
                </a:extLst>
              </p:cNvPr>
              <p:cNvSpPr>
                <a:spLocks/>
              </p:cNvSpPr>
              <p:nvPr userDrawn="1"/>
            </p:nvSpPr>
            <p:spPr bwMode="auto">
              <a:xfrm>
                <a:off x="3565699" y="4383876"/>
                <a:ext cx="120264" cy="170375"/>
              </a:xfrm>
              <a:custGeom>
                <a:avLst/>
                <a:gdLst>
                  <a:gd name="T0" fmla="*/ 0 w 20"/>
                  <a:gd name="T1" fmla="*/ 29 h 29"/>
                  <a:gd name="T2" fmla="*/ 20 w 20"/>
                  <a:gd name="T3" fmla="*/ 29 h 29"/>
                  <a:gd name="T4" fmla="*/ 20 w 20"/>
                  <a:gd name="T5" fmla="*/ 10 h 29"/>
                  <a:gd name="T6" fmla="*/ 10 w 20"/>
                  <a:gd name="T7" fmla="*/ 0 h 29"/>
                  <a:gd name="T8" fmla="*/ 0 w 20"/>
                  <a:gd name="T9" fmla="*/ 10 h 29"/>
                  <a:gd name="T10" fmla="*/ 0 w 20"/>
                  <a:gd name="T11" fmla="*/ 29 h 29"/>
                </a:gdLst>
                <a:ahLst/>
                <a:cxnLst>
                  <a:cxn ang="0">
                    <a:pos x="T0" y="T1"/>
                  </a:cxn>
                  <a:cxn ang="0">
                    <a:pos x="T2" y="T3"/>
                  </a:cxn>
                  <a:cxn ang="0">
                    <a:pos x="T4" y="T5"/>
                  </a:cxn>
                  <a:cxn ang="0">
                    <a:pos x="T6" y="T7"/>
                  </a:cxn>
                  <a:cxn ang="0">
                    <a:pos x="T8" y="T9"/>
                  </a:cxn>
                  <a:cxn ang="0">
                    <a:pos x="T10" y="T11"/>
                  </a:cxn>
                </a:cxnLst>
                <a:rect l="0" t="0" r="r" b="b"/>
                <a:pathLst>
                  <a:path w="20" h="29">
                    <a:moveTo>
                      <a:pt x="0" y="29"/>
                    </a:moveTo>
                    <a:cubicBezTo>
                      <a:pt x="20" y="29"/>
                      <a:pt x="20" y="29"/>
                      <a:pt x="20" y="29"/>
                    </a:cubicBezTo>
                    <a:cubicBezTo>
                      <a:pt x="20" y="10"/>
                      <a:pt x="20" y="10"/>
                      <a:pt x="20" y="10"/>
                    </a:cubicBezTo>
                    <a:cubicBezTo>
                      <a:pt x="20" y="5"/>
                      <a:pt x="15" y="0"/>
                      <a:pt x="10" y="0"/>
                    </a:cubicBezTo>
                    <a:cubicBezTo>
                      <a:pt x="4" y="0"/>
                      <a:pt x="0" y="5"/>
                      <a:pt x="0" y="10"/>
                    </a:cubicBezTo>
                    <a:lnTo>
                      <a:pt x="0" y="29"/>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08" name="Freeform 282">
                <a:extLst>
                  <a:ext uri="{FF2B5EF4-FFF2-40B4-BE49-F238E27FC236}">
                    <a16:creationId xmlns:a16="http://schemas.microsoft.com/office/drawing/2014/main" id="{A3DB083A-7F41-445F-A2BB-44BD731E1E31}"/>
                  </a:ext>
                </a:extLst>
              </p:cNvPr>
              <p:cNvSpPr>
                <a:spLocks/>
              </p:cNvSpPr>
              <p:nvPr userDrawn="1"/>
            </p:nvSpPr>
            <p:spPr bwMode="auto">
              <a:xfrm>
                <a:off x="3578228" y="4406427"/>
                <a:ext cx="90198" cy="125275"/>
              </a:xfrm>
              <a:custGeom>
                <a:avLst/>
                <a:gdLst>
                  <a:gd name="T0" fmla="*/ 0 w 15"/>
                  <a:gd name="T1" fmla="*/ 21 h 21"/>
                  <a:gd name="T2" fmla="*/ 15 w 15"/>
                  <a:gd name="T3" fmla="*/ 21 h 21"/>
                  <a:gd name="T4" fmla="*/ 15 w 15"/>
                  <a:gd name="T5" fmla="*/ 7 h 21"/>
                  <a:gd name="T6" fmla="*/ 8 w 15"/>
                  <a:gd name="T7" fmla="*/ 0 h 21"/>
                  <a:gd name="T8" fmla="*/ 0 w 15"/>
                  <a:gd name="T9" fmla="*/ 7 h 21"/>
                  <a:gd name="T10" fmla="*/ 0 w 15"/>
                  <a:gd name="T11" fmla="*/ 21 h 21"/>
                </a:gdLst>
                <a:ahLst/>
                <a:cxnLst>
                  <a:cxn ang="0">
                    <a:pos x="T0" y="T1"/>
                  </a:cxn>
                  <a:cxn ang="0">
                    <a:pos x="T2" y="T3"/>
                  </a:cxn>
                  <a:cxn ang="0">
                    <a:pos x="T4" y="T5"/>
                  </a:cxn>
                  <a:cxn ang="0">
                    <a:pos x="T6" y="T7"/>
                  </a:cxn>
                  <a:cxn ang="0">
                    <a:pos x="T8" y="T9"/>
                  </a:cxn>
                  <a:cxn ang="0">
                    <a:pos x="T10" y="T11"/>
                  </a:cxn>
                </a:cxnLst>
                <a:rect l="0" t="0" r="r" b="b"/>
                <a:pathLst>
                  <a:path w="15" h="21">
                    <a:moveTo>
                      <a:pt x="0" y="21"/>
                    </a:moveTo>
                    <a:cubicBezTo>
                      <a:pt x="15" y="21"/>
                      <a:pt x="15" y="21"/>
                      <a:pt x="15" y="21"/>
                    </a:cubicBezTo>
                    <a:cubicBezTo>
                      <a:pt x="15" y="7"/>
                      <a:pt x="15" y="7"/>
                      <a:pt x="15" y="7"/>
                    </a:cubicBezTo>
                    <a:cubicBezTo>
                      <a:pt x="15" y="3"/>
                      <a:pt x="12" y="0"/>
                      <a:pt x="8" y="0"/>
                    </a:cubicBezTo>
                    <a:cubicBezTo>
                      <a:pt x="4" y="0"/>
                      <a:pt x="0" y="3"/>
                      <a:pt x="0" y="7"/>
                    </a:cubicBezTo>
                    <a:lnTo>
                      <a:pt x="0" y="21"/>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09" name="Rectangle 283">
                <a:extLst>
                  <a:ext uri="{FF2B5EF4-FFF2-40B4-BE49-F238E27FC236}">
                    <a16:creationId xmlns:a16="http://schemas.microsoft.com/office/drawing/2014/main" id="{B7ED460A-E258-4CAE-BD20-716ACF8CC5FA}"/>
                  </a:ext>
                </a:extLst>
              </p:cNvPr>
              <p:cNvSpPr>
                <a:spLocks noChangeArrowheads="1"/>
              </p:cNvSpPr>
              <p:nvPr userDrawn="1"/>
            </p:nvSpPr>
            <p:spPr bwMode="auto">
              <a:xfrm>
                <a:off x="3620820" y="4393898"/>
                <a:ext cx="10022" cy="150331"/>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10" name="Rectangle 284">
                <a:extLst>
                  <a:ext uri="{FF2B5EF4-FFF2-40B4-BE49-F238E27FC236}">
                    <a16:creationId xmlns:a16="http://schemas.microsoft.com/office/drawing/2014/main" id="{19B63808-5007-48F4-A0AC-68C91A908A3B}"/>
                  </a:ext>
                </a:extLst>
              </p:cNvPr>
              <p:cNvSpPr>
                <a:spLocks noChangeArrowheads="1"/>
              </p:cNvSpPr>
              <p:nvPr userDrawn="1"/>
            </p:nvSpPr>
            <p:spPr bwMode="auto">
              <a:xfrm>
                <a:off x="3573216" y="4441503"/>
                <a:ext cx="105231" cy="20044"/>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11" name="Rectangle 285">
                <a:extLst>
                  <a:ext uri="{FF2B5EF4-FFF2-40B4-BE49-F238E27FC236}">
                    <a16:creationId xmlns:a16="http://schemas.microsoft.com/office/drawing/2014/main" id="{F3F1817E-79CE-4C02-BFC6-0BC53D1C064D}"/>
                  </a:ext>
                </a:extLst>
              </p:cNvPr>
              <p:cNvSpPr>
                <a:spLocks noChangeArrowheads="1"/>
              </p:cNvSpPr>
              <p:nvPr userDrawn="1"/>
            </p:nvSpPr>
            <p:spPr bwMode="auto">
              <a:xfrm>
                <a:off x="3573216" y="4489108"/>
                <a:ext cx="105231" cy="12529"/>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12" name="Freeform 286">
                <a:extLst>
                  <a:ext uri="{FF2B5EF4-FFF2-40B4-BE49-F238E27FC236}">
                    <a16:creationId xmlns:a16="http://schemas.microsoft.com/office/drawing/2014/main" id="{57534ADE-C568-4E72-913D-EF55FA1277EE}"/>
                  </a:ext>
                </a:extLst>
              </p:cNvPr>
              <p:cNvSpPr>
                <a:spLocks/>
              </p:cNvSpPr>
              <p:nvPr userDrawn="1"/>
            </p:nvSpPr>
            <p:spPr bwMode="auto">
              <a:xfrm>
                <a:off x="3365258" y="4697065"/>
                <a:ext cx="117760" cy="172880"/>
              </a:xfrm>
              <a:custGeom>
                <a:avLst/>
                <a:gdLst>
                  <a:gd name="T0" fmla="*/ 0 w 20"/>
                  <a:gd name="T1" fmla="*/ 29 h 29"/>
                  <a:gd name="T2" fmla="*/ 20 w 20"/>
                  <a:gd name="T3" fmla="*/ 29 h 29"/>
                  <a:gd name="T4" fmla="*/ 20 w 20"/>
                  <a:gd name="T5" fmla="*/ 11 h 29"/>
                  <a:gd name="T6" fmla="*/ 10 w 20"/>
                  <a:gd name="T7" fmla="*/ 0 h 29"/>
                  <a:gd name="T8" fmla="*/ 0 w 20"/>
                  <a:gd name="T9" fmla="*/ 11 h 29"/>
                  <a:gd name="T10" fmla="*/ 0 w 20"/>
                  <a:gd name="T11" fmla="*/ 29 h 29"/>
                </a:gdLst>
                <a:ahLst/>
                <a:cxnLst>
                  <a:cxn ang="0">
                    <a:pos x="T0" y="T1"/>
                  </a:cxn>
                  <a:cxn ang="0">
                    <a:pos x="T2" y="T3"/>
                  </a:cxn>
                  <a:cxn ang="0">
                    <a:pos x="T4" y="T5"/>
                  </a:cxn>
                  <a:cxn ang="0">
                    <a:pos x="T6" y="T7"/>
                  </a:cxn>
                  <a:cxn ang="0">
                    <a:pos x="T8" y="T9"/>
                  </a:cxn>
                  <a:cxn ang="0">
                    <a:pos x="T10" y="T11"/>
                  </a:cxn>
                </a:cxnLst>
                <a:rect l="0" t="0" r="r" b="b"/>
                <a:pathLst>
                  <a:path w="20" h="29">
                    <a:moveTo>
                      <a:pt x="0" y="29"/>
                    </a:moveTo>
                    <a:cubicBezTo>
                      <a:pt x="20" y="29"/>
                      <a:pt x="20" y="29"/>
                      <a:pt x="20" y="29"/>
                    </a:cubicBezTo>
                    <a:cubicBezTo>
                      <a:pt x="20" y="11"/>
                      <a:pt x="20" y="11"/>
                      <a:pt x="20" y="11"/>
                    </a:cubicBezTo>
                    <a:cubicBezTo>
                      <a:pt x="20" y="5"/>
                      <a:pt x="16" y="0"/>
                      <a:pt x="10" y="0"/>
                    </a:cubicBezTo>
                    <a:cubicBezTo>
                      <a:pt x="5" y="0"/>
                      <a:pt x="0" y="5"/>
                      <a:pt x="0" y="11"/>
                    </a:cubicBezTo>
                    <a:lnTo>
                      <a:pt x="0" y="29"/>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13" name="Freeform 287">
                <a:extLst>
                  <a:ext uri="{FF2B5EF4-FFF2-40B4-BE49-F238E27FC236}">
                    <a16:creationId xmlns:a16="http://schemas.microsoft.com/office/drawing/2014/main" id="{5872F9E5-860B-4B58-A9A0-43B517DBFDE4}"/>
                  </a:ext>
                </a:extLst>
              </p:cNvPr>
              <p:cNvSpPr>
                <a:spLocks/>
              </p:cNvSpPr>
              <p:nvPr userDrawn="1"/>
            </p:nvSpPr>
            <p:spPr bwMode="auto">
              <a:xfrm>
                <a:off x="3382798" y="4722120"/>
                <a:ext cx="90198" cy="125275"/>
              </a:xfrm>
              <a:custGeom>
                <a:avLst/>
                <a:gdLst>
                  <a:gd name="T0" fmla="*/ 0 w 15"/>
                  <a:gd name="T1" fmla="*/ 21 h 21"/>
                  <a:gd name="T2" fmla="*/ 15 w 15"/>
                  <a:gd name="T3" fmla="*/ 21 h 21"/>
                  <a:gd name="T4" fmla="*/ 15 w 15"/>
                  <a:gd name="T5" fmla="*/ 8 h 21"/>
                  <a:gd name="T6" fmla="*/ 7 w 15"/>
                  <a:gd name="T7" fmla="*/ 0 h 21"/>
                  <a:gd name="T8" fmla="*/ 0 w 15"/>
                  <a:gd name="T9" fmla="*/ 8 h 21"/>
                  <a:gd name="T10" fmla="*/ 0 w 15"/>
                  <a:gd name="T11" fmla="*/ 21 h 21"/>
                </a:gdLst>
                <a:ahLst/>
                <a:cxnLst>
                  <a:cxn ang="0">
                    <a:pos x="T0" y="T1"/>
                  </a:cxn>
                  <a:cxn ang="0">
                    <a:pos x="T2" y="T3"/>
                  </a:cxn>
                  <a:cxn ang="0">
                    <a:pos x="T4" y="T5"/>
                  </a:cxn>
                  <a:cxn ang="0">
                    <a:pos x="T6" y="T7"/>
                  </a:cxn>
                  <a:cxn ang="0">
                    <a:pos x="T8" y="T9"/>
                  </a:cxn>
                  <a:cxn ang="0">
                    <a:pos x="T10" y="T11"/>
                  </a:cxn>
                </a:cxnLst>
                <a:rect l="0" t="0" r="r" b="b"/>
                <a:pathLst>
                  <a:path w="15" h="21">
                    <a:moveTo>
                      <a:pt x="0" y="21"/>
                    </a:moveTo>
                    <a:cubicBezTo>
                      <a:pt x="15" y="21"/>
                      <a:pt x="15" y="21"/>
                      <a:pt x="15" y="21"/>
                    </a:cubicBezTo>
                    <a:cubicBezTo>
                      <a:pt x="15" y="8"/>
                      <a:pt x="15" y="8"/>
                      <a:pt x="15" y="8"/>
                    </a:cubicBezTo>
                    <a:cubicBezTo>
                      <a:pt x="15" y="3"/>
                      <a:pt x="11" y="0"/>
                      <a:pt x="7" y="0"/>
                    </a:cubicBezTo>
                    <a:cubicBezTo>
                      <a:pt x="3" y="0"/>
                      <a:pt x="0" y="3"/>
                      <a:pt x="0" y="8"/>
                    </a:cubicBezTo>
                    <a:lnTo>
                      <a:pt x="0" y="21"/>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14" name="Rectangle 288">
                <a:extLst>
                  <a:ext uri="{FF2B5EF4-FFF2-40B4-BE49-F238E27FC236}">
                    <a16:creationId xmlns:a16="http://schemas.microsoft.com/office/drawing/2014/main" id="{43CF0BB3-11C4-4889-90D7-A398BAE73764}"/>
                  </a:ext>
                </a:extLst>
              </p:cNvPr>
              <p:cNvSpPr>
                <a:spLocks noChangeArrowheads="1"/>
              </p:cNvSpPr>
              <p:nvPr userDrawn="1"/>
            </p:nvSpPr>
            <p:spPr bwMode="auto">
              <a:xfrm>
                <a:off x="3417875" y="4709592"/>
                <a:ext cx="12529" cy="147826"/>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15" name="Rectangle 289">
                <a:extLst>
                  <a:ext uri="{FF2B5EF4-FFF2-40B4-BE49-F238E27FC236}">
                    <a16:creationId xmlns:a16="http://schemas.microsoft.com/office/drawing/2014/main" id="{6A45E4A0-D3D8-4B9E-BB38-266BD9D09209}"/>
                  </a:ext>
                </a:extLst>
              </p:cNvPr>
              <p:cNvSpPr>
                <a:spLocks noChangeArrowheads="1"/>
              </p:cNvSpPr>
              <p:nvPr userDrawn="1"/>
            </p:nvSpPr>
            <p:spPr bwMode="auto">
              <a:xfrm>
                <a:off x="3370270" y="4757197"/>
                <a:ext cx="107738" cy="17539"/>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16" name="Rectangle 290">
                <a:extLst>
                  <a:ext uri="{FF2B5EF4-FFF2-40B4-BE49-F238E27FC236}">
                    <a16:creationId xmlns:a16="http://schemas.microsoft.com/office/drawing/2014/main" id="{3CC17CA1-F3BE-4CE6-BC8B-FF58DF160B54}"/>
                  </a:ext>
                </a:extLst>
              </p:cNvPr>
              <p:cNvSpPr>
                <a:spLocks noChangeArrowheads="1"/>
              </p:cNvSpPr>
              <p:nvPr userDrawn="1"/>
            </p:nvSpPr>
            <p:spPr bwMode="auto">
              <a:xfrm>
                <a:off x="3370270" y="4804801"/>
                <a:ext cx="107738" cy="12529"/>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17" name="Freeform 291">
                <a:extLst>
                  <a:ext uri="{FF2B5EF4-FFF2-40B4-BE49-F238E27FC236}">
                    <a16:creationId xmlns:a16="http://schemas.microsoft.com/office/drawing/2014/main" id="{83E4FD6E-0C39-4DD8-B841-A757924D8F1D}"/>
                  </a:ext>
                </a:extLst>
              </p:cNvPr>
              <p:cNvSpPr>
                <a:spLocks/>
              </p:cNvSpPr>
              <p:nvPr userDrawn="1"/>
            </p:nvSpPr>
            <p:spPr bwMode="auto">
              <a:xfrm>
                <a:off x="3565699" y="4697065"/>
                <a:ext cx="120264" cy="172880"/>
              </a:xfrm>
              <a:custGeom>
                <a:avLst/>
                <a:gdLst>
                  <a:gd name="T0" fmla="*/ 0 w 20"/>
                  <a:gd name="T1" fmla="*/ 29 h 29"/>
                  <a:gd name="T2" fmla="*/ 20 w 20"/>
                  <a:gd name="T3" fmla="*/ 29 h 29"/>
                  <a:gd name="T4" fmla="*/ 20 w 20"/>
                  <a:gd name="T5" fmla="*/ 11 h 29"/>
                  <a:gd name="T6" fmla="*/ 10 w 20"/>
                  <a:gd name="T7" fmla="*/ 0 h 29"/>
                  <a:gd name="T8" fmla="*/ 0 w 20"/>
                  <a:gd name="T9" fmla="*/ 11 h 29"/>
                  <a:gd name="T10" fmla="*/ 0 w 20"/>
                  <a:gd name="T11" fmla="*/ 29 h 29"/>
                </a:gdLst>
                <a:ahLst/>
                <a:cxnLst>
                  <a:cxn ang="0">
                    <a:pos x="T0" y="T1"/>
                  </a:cxn>
                  <a:cxn ang="0">
                    <a:pos x="T2" y="T3"/>
                  </a:cxn>
                  <a:cxn ang="0">
                    <a:pos x="T4" y="T5"/>
                  </a:cxn>
                  <a:cxn ang="0">
                    <a:pos x="T6" y="T7"/>
                  </a:cxn>
                  <a:cxn ang="0">
                    <a:pos x="T8" y="T9"/>
                  </a:cxn>
                  <a:cxn ang="0">
                    <a:pos x="T10" y="T11"/>
                  </a:cxn>
                </a:cxnLst>
                <a:rect l="0" t="0" r="r" b="b"/>
                <a:pathLst>
                  <a:path w="20" h="29">
                    <a:moveTo>
                      <a:pt x="0" y="29"/>
                    </a:moveTo>
                    <a:cubicBezTo>
                      <a:pt x="20" y="29"/>
                      <a:pt x="20" y="29"/>
                      <a:pt x="20" y="29"/>
                    </a:cubicBezTo>
                    <a:cubicBezTo>
                      <a:pt x="20" y="11"/>
                      <a:pt x="20" y="11"/>
                      <a:pt x="20" y="11"/>
                    </a:cubicBezTo>
                    <a:cubicBezTo>
                      <a:pt x="20" y="5"/>
                      <a:pt x="15" y="0"/>
                      <a:pt x="10" y="0"/>
                    </a:cubicBezTo>
                    <a:cubicBezTo>
                      <a:pt x="4" y="0"/>
                      <a:pt x="0" y="5"/>
                      <a:pt x="0" y="11"/>
                    </a:cubicBezTo>
                    <a:lnTo>
                      <a:pt x="0" y="29"/>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18" name="Freeform 292">
                <a:extLst>
                  <a:ext uri="{FF2B5EF4-FFF2-40B4-BE49-F238E27FC236}">
                    <a16:creationId xmlns:a16="http://schemas.microsoft.com/office/drawing/2014/main" id="{B7258CDE-671C-4E51-818A-2021831006BD}"/>
                  </a:ext>
                </a:extLst>
              </p:cNvPr>
              <p:cNvSpPr>
                <a:spLocks/>
              </p:cNvSpPr>
              <p:nvPr userDrawn="1"/>
            </p:nvSpPr>
            <p:spPr bwMode="auto">
              <a:xfrm>
                <a:off x="3578228" y="4722120"/>
                <a:ext cx="90198" cy="125275"/>
              </a:xfrm>
              <a:custGeom>
                <a:avLst/>
                <a:gdLst>
                  <a:gd name="T0" fmla="*/ 0 w 15"/>
                  <a:gd name="T1" fmla="*/ 21 h 21"/>
                  <a:gd name="T2" fmla="*/ 15 w 15"/>
                  <a:gd name="T3" fmla="*/ 21 h 21"/>
                  <a:gd name="T4" fmla="*/ 15 w 15"/>
                  <a:gd name="T5" fmla="*/ 8 h 21"/>
                  <a:gd name="T6" fmla="*/ 8 w 15"/>
                  <a:gd name="T7" fmla="*/ 0 h 21"/>
                  <a:gd name="T8" fmla="*/ 0 w 15"/>
                  <a:gd name="T9" fmla="*/ 8 h 21"/>
                  <a:gd name="T10" fmla="*/ 0 w 15"/>
                  <a:gd name="T11" fmla="*/ 21 h 21"/>
                </a:gdLst>
                <a:ahLst/>
                <a:cxnLst>
                  <a:cxn ang="0">
                    <a:pos x="T0" y="T1"/>
                  </a:cxn>
                  <a:cxn ang="0">
                    <a:pos x="T2" y="T3"/>
                  </a:cxn>
                  <a:cxn ang="0">
                    <a:pos x="T4" y="T5"/>
                  </a:cxn>
                  <a:cxn ang="0">
                    <a:pos x="T6" y="T7"/>
                  </a:cxn>
                  <a:cxn ang="0">
                    <a:pos x="T8" y="T9"/>
                  </a:cxn>
                  <a:cxn ang="0">
                    <a:pos x="T10" y="T11"/>
                  </a:cxn>
                </a:cxnLst>
                <a:rect l="0" t="0" r="r" b="b"/>
                <a:pathLst>
                  <a:path w="15" h="21">
                    <a:moveTo>
                      <a:pt x="0" y="21"/>
                    </a:moveTo>
                    <a:cubicBezTo>
                      <a:pt x="15" y="21"/>
                      <a:pt x="15" y="21"/>
                      <a:pt x="15" y="21"/>
                    </a:cubicBezTo>
                    <a:cubicBezTo>
                      <a:pt x="15" y="8"/>
                      <a:pt x="15" y="8"/>
                      <a:pt x="15" y="8"/>
                    </a:cubicBezTo>
                    <a:cubicBezTo>
                      <a:pt x="15" y="3"/>
                      <a:pt x="12" y="0"/>
                      <a:pt x="8" y="0"/>
                    </a:cubicBezTo>
                    <a:cubicBezTo>
                      <a:pt x="4" y="0"/>
                      <a:pt x="0" y="3"/>
                      <a:pt x="0" y="8"/>
                    </a:cubicBezTo>
                    <a:lnTo>
                      <a:pt x="0" y="21"/>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19" name="Rectangle 293">
                <a:extLst>
                  <a:ext uri="{FF2B5EF4-FFF2-40B4-BE49-F238E27FC236}">
                    <a16:creationId xmlns:a16="http://schemas.microsoft.com/office/drawing/2014/main" id="{806EADA8-11D9-4F44-AB7D-BB9850DA324C}"/>
                  </a:ext>
                </a:extLst>
              </p:cNvPr>
              <p:cNvSpPr>
                <a:spLocks noChangeArrowheads="1"/>
              </p:cNvSpPr>
              <p:nvPr userDrawn="1"/>
            </p:nvSpPr>
            <p:spPr bwMode="auto">
              <a:xfrm>
                <a:off x="3620820" y="4709592"/>
                <a:ext cx="10022" cy="147826"/>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20" name="Rectangle 294">
                <a:extLst>
                  <a:ext uri="{FF2B5EF4-FFF2-40B4-BE49-F238E27FC236}">
                    <a16:creationId xmlns:a16="http://schemas.microsoft.com/office/drawing/2014/main" id="{2B786E53-3A02-42E5-BA1A-D0E2582BB84F}"/>
                  </a:ext>
                </a:extLst>
              </p:cNvPr>
              <p:cNvSpPr>
                <a:spLocks noChangeArrowheads="1"/>
              </p:cNvSpPr>
              <p:nvPr userDrawn="1"/>
            </p:nvSpPr>
            <p:spPr bwMode="auto">
              <a:xfrm>
                <a:off x="3573216" y="4757197"/>
                <a:ext cx="105231" cy="17539"/>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21" name="Rectangle 295">
                <a:extLst>
                  <a:ext uri="{FF2B5EF4-FFF2-40B4-BE49-F238E27FC236}">
                    <a16:creationId xmlns:a16="http://schemas.microsoft.com/office/drawing/2014/main" id="{D9ADC6EF-8C08-4D0F-BB1C-77FBD0099205}"/>
                  </a:ext>
                </a:extLst>
              </p:cNvPr>
              <p:cNvSpPr>
                <a:spLocks noChangeArrowheads="1"/>
              </p:cNvSpPr>
              <p:nvPr userDrawn="1"/>
            </p:nvSpPr>
            <p:spPr bwMode="auto">
              <a:xfrm>
                <a:off x="3573216" y="4804801"/>
                <a:ext cx="105231" cy="12529"/>
              </a:xfrm>
              <a:prstGeom prst="rect">
                <a:avLst/>
              </a:prstGeom>
              <a:solidFill>
                <a:srgbClr val="6892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22" name="Rectangle 296">
                <a:extLst>
                  <a:ext uri="{FF2B5EF4-FFF2-40B4-BE49-F238E27FC236}">
                    <a16:creationId xmlns:a16="http://schemas.microsoft.com/office/drawing/2014/main" id="{78C64F71-1284-4DDE-982E-6659557A0D70}"/>
                  </a:ext>
                </a:extLst>
              </p:cNvPr>
              <p:cNvSpPr>
                <a:spLocks noChangeArrowheads="1"/>
              </p:cNvSpPr>
              <p:nvPr userDrawn="1"/>
            </p:nvSpPr>
            <p:spPr bwMode="auto">
              <a:xfrm>
                <a:off x="3234973" y="4977682"/>
                <a:ext cx="320704" cy="47605"/>
              </a:xfrm>
              <a:prstGeom prst="rect">
                <a:avLst/>
              </a:prstGeom>
              <a:solidFill>
                <a:srgbClr val="A247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23" name="Rectangle 297">
                <a:extLst>
                  <a:ext uri="{FF2B5EF4-FFF2-40B4-BE49-F238E27FC236}">
                    <a16:creationId xmlns:a16="http://schemas.microsoft.com/office/drawing/2014/main" id="{FC66D6A7-D2C2-43A4-916D-20CC5589EA5B}"/>
                  </a:ext>
                </a:extLst>
              </p:cNvPr>
              <p:cNvSpPr>
                <a:spLocks noChangeArrowheads="1"/>
              </p:cNvSpPr>
              <p:nvPr userDrawn="1"/>
            </p:nvSpPr>
            <p:spPr bwMode="auto">
              <a:xfrm>
                <a:off x="3234973" y="4977682"/>
                <a:ext cx="172880" cy="47605"/>
              </a:xfrm>
              <a:prstGeom prst="rect">
                <a:avLst/>
              </a:prstGeom>
              <a:solidFill>
                <a:srgbClr val="853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24" name="Freeform 298">
                <a:extLst>
                  <a:ext uri="{FF2B5EF4-FFF2-40B4-BE49-F238E27FC236}">
                    <a16:creationId xmlns:a16="http://schemas.microsoft.com/office/drawing/2014/main" id="{9C2A15B5-9116-4047-B830-CC23AF796C58}"/>
                  </a:ext>
                </a:extLst>
              </p:cNvPr>
              <p:cNvSpPr>
                <a:spLocks/>
              </p:cNvSpPr>
              <p:nvPr userDrawn="1"/>
            </p:nvSpPr>
            <p:spPr bwMode="auto">
              <a:xfrm>
                <a:off x="3234973" y="4917550"/>
                <a:ext cx="320704" cy="60132"/>
              </a:xfrm>
              <a:custGeom>
                <a:avLst/>
                <a:gdLst>
                  <a:gd name="T0" fmla="*/ 54 w 54"/>
                  <a:gd name="T1" fmla="*/ 10 h 10"/>
                  <a:gd name="T2" fmla="*/ 0 w 54"/>
                  <a:gd name="T3" fmla="*/ 10 h 10"/>
                  <a:gd name="T4" fmla="*/ 3 w 54"/>
                  <a:gd name="T5" fmla="*/ 3 h 10"/>
                  <a:gd name="T6" fmla="*/ 10 w 54"/>
                  <a:gd name="T7" fmla="*/ 0 h 10"/>
                  <a:gd name="T8" fmla="*/ 44 w 54"/>
                  <a:gd name="T9" fmla="*/ 0 h 10"/>
                  <a:gd name="T10" fmla="*/ 54 w 54"/>
                  <a:gd name="T11" fmla="*/ 10 h 10"/>
                </a:gdLst>
                <a:ahLst/>
                <a:cxnLst>
                  <a:cxn ang="0">
                    <a:pos x="T0" y="T1"/>
                  </a:cxn>
                  <a:cxn ang="0">
                    <a:pos x="T2" y="T3"/>
                  </a:cxn>
                  <a:cxn ang="0">
                    <a:pos x="T4" y="T5"/>
                  </a:cxn>
                  <a:cxn ang="0">
                    <a:pos x="T6" y="T7"/>
                  </a:cxn>
                  <a:cxn ang="0">
                    <a:pos x="T8" y="T9"/>
                  </a:cxn>
                  <a:cxn ang="0">
                    <a:pos x="T10" y="T11"/>
                  </a:cxn>
                </a:cxnLst>
                <a:rect l="0" t="0" r="r" b="b"/>
                <a:pathLst>
                  <a:path w="54" h="10">
                    <a:moveTo>
                      <a:pt x="54" y="10"/>
                    </a:moveTo>
                    <a:cubicBezTo>
                      <a:pt x="0" y="10"/>
                      <a:pt x="0" y="10"/>
                      <a:pt x="0" y="10"/>
                    </a:cubicBezTo>
                    <a:cubicBezTo>
                      <a:pt x="0" y="7"/>
                      <a:pt x="1" y="5"/>
                      <a:pt x="3" y="3"/>
                    </a:cubicBezTo>
                    <a:cubicBezTo>
                      <a:pt x="5" y="1"/>
                      <a:pt x="7" y="0"/>
                      <a:pt x="10" y="0"/>
                    </a:cubicBezTo>
                    <a:cubicBezTo>
                      <a:pt x="44" y="0"/>
                      <a:pt x="44" y="0"/>
                      <a:pt x="44" y="0"/>
                    </a:cubicBezTo>
                    <a:cubicBezTo>
                      <a:pt x="50" y="0"/>
                      <a:pt x="54" y="4"/>
                      <a:pt x="54" y="10"/>
                    </a:cubicBezTo>
                    <a:close/>
                  </a:path>
                </a:pathLst>
              </a:custGeom>
              <a:solidFill>
                <a:srgbClr val="5FA2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25" name="Freeform 299">
                <a:extLst>
                  <a:ext uri="{FF2B5EF4-FFF2-40B4-BE49-F238E27FC236}">
                    <a16:creationId xmlns:a16="http://schemas.microsoft.com/office/drawing/2014/main" id="{9CD281E4-B066-4039-B55B-DD376F66D9FC}"/>
                  </a:ext>
                </a:extLst>
              </p:cNvPr>
              <p:cNvSpPr>
                <a:spLocks/>
              </p:cNvSpPr>
              <p:nvPr userDrawn="1"/>
            </p:nvSpPr>
            <p:spPr bwMode="auto">
              <a:xfrm>
                <a:off x="3234973" y="4917550"/>
                <a:ext cx="172880" cy="60132"/>
              </a:xfrm>
              <a:custGeom>
                <a:avLst/>
                <a:gdLst>
                  <a:gd name="T0" fmla="*/ 29 w 29"/>
                  <a:gd name="T1" fmla="*/ 0 h 10"/>
                  <a:gd name="T2" fmla="*/ 29 w 29"/>
                  <a:gd name="T3" fmla="*/ 10 h 10"/>
                  <a:gd name="T4" fmla="*/ 0 w 29"/>
                  <a:gd name="T5" fmla="*/ 10 h 10"/>
                  <a:gd name="T6" fmla="*/ 3 w 29"/>
                  <a:gd name="T7" fmla="*/ 3 h 10"/>
                  <a:gd name="T8" fmla="*/ 10 w 29"/>
                  <a:gd name="T9" fmla="*/ 0 h 10"/>
                  <a:gd name="T10" fmla="*/ 29 w 29"/>
                  <a:gd name="T11" fmla="*/ 0 h 10"/>
                </a:gdLst>
                <a:ahLst/>
                <a:cxnLst>
                  <a:cxn ang="0">
                    <a:pos x="T0" y="T1"/>
                  </a:cxn>
                  <a:cxn ang="0">
                    <a:pos x="T2" y="T3"/>
                  </a:cxn>
                  <a:cxn ang="0">
                    <a:pos x="T4" y="T5"/>
                  </a:cxn>
                  <a:cxn ang="0">
                    <a:pos x="T6" y="T7"/>
                  </a:cxn>
                  <a:cxn ang="0">
                    <a:pos x="T8" y="T9"/>
                  </a:cxn>
                  <a:cxn ang="0">
                    <a:pos x="T10" y="T11"/>
                  </a:cxn>
                </a:cxnLst>
                <a:rect l="0" t="0" r="r" b="b"/>
                <a:pathLst>
                  <a:path w="29" h="10">
                    <a:moveTo>
                      <a:pt x="29" y="0"/>
                    </a:moveTo>
                    <a:cubicBezTo>
                      <a:pt x="29" y="10"/>
                      <a:pt x="29" y="10"/>
                      <a:pt x="29" y="10"/>
                    </a:cubicBezTo>
                    <a:cubicBezTo>
                      <a:pt x="0" y="10"/>
                      <a:pt x="0" y="10"/>
                      <a:pt x="0" y="10"/>
                    </a:cubicBezTo>
                    <a:cubicBezTo>
                      <a:pt x="0" y="7"/>
                      <a:pt x="1" y="5"/>
                      <a:pt x="3" y="3"/>
                    </a:cubicBezTo>
                    <a:cubicBezTo>
                      <a:pt x="5" y="1"/>
                      <a:pt x="7" y="0"/>
                      <a:pt x="10" y="0"/>
                    </a:cubicBezTo>
                    <a:lnTo>
                      <a:pt x="29" y="0"/>
                    </a:lnTo>
                    <a:close/>
                  </a:path>
                </a:pathLst>
              </a:custGeom>
              <a:solidFill>
                <a:srgbClr val="5694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26" name="Freeform 300">
                <a:extLst>
                  <a:ext uri="{FF2B5EF4-FFF2-40B4-BE49-F238E27FC236}">
                    <a16:creationId xmlns:a16="http://schemas.microsoft.com/office/drawing/2014/main" id="{C344E8B4-C9F4-4FE9-9D6D-E43EBC090BF0}"/>
                  </a:ext>
                </a:extLst>
              </p:cNvPr>
              <p:cNvSpPr>
                <a:spLocks/>
              </p:cNvSpPr>
              <p:nvPr userDrawn="1"/>
            </p:nvSpPr>
            <p:spPr bwMode="auto">
              <a:xfrm>
                <a:off x="2706311" y="4253590"/>
                <a:ext cx="450991" cy="538684"/>
              </a:xfrm>
              <a:custGeom>
                <a:avLst/>
                <a:gdLst>
                  <a:gd name="T0" fmla="*/ 76 w 76"/>
                  <a:gd name="T1" fmla="*/ 64 h 91"/>
                  <a:gd name="T2" fmla="*/ 50 w 76"/>
                  <a:gd name="T3" fmla="*/ 91 h 91"/>
                  <a:gd name="T4" fmla="*/ 49 w 76"/>
                  <a:gd name="T5" fmla="*/ 91 h 91"/>
                  <a:gd name="T6" fmla="*/ 37 w 76"/>
                  <a:gd name="T7" fmla="*/ 87 h 91"/>
                  <a:gd name="T8" fmla="*/ 36 w 76"/>
                  <a:gd name="T9" fmla="*/ 86 h 91"/>
                  <a:gd name="T10" fmla="*/ 24 w 76"/>
                  <a:gd name="T11" fmla="*/ 90 h 91"/>
                  <a:gd name="T12" fmla="*/ 23 w 76"/>
                  <a:gd name="T13" fmla="*/ 91 h 91"/>
                  <a:gd name="T14" fmla="*/ 0 w 76"/>
                  <a:gd name="T15" fmla="*/ 68 h 91"/>
                  <a:gd name="T16" fmla="*/ 5 w 76"/>
                  <a:gd name="T17" fmla="*/ 54 h 91"/>
                  <a:gd name="T18" fmla="*/ 1 w 76"/>
                  <a:gd name="T19" fmla="*/ 42 h 91"/>
                  <a:gd name="T20" fmla="*/ 18 w 76"/>
                  <a:gd name="T21" fmla="*/ 24 h 91"/>
                  <a:gd name="T22" fmla="*/ 16 w 76"/>
                  <a:gd name="T23" fmla="*/ 16 h 91"/>
                  <a:gd name="T24" fmla="*/ 32 w 76"/>
                  <a:gd name="T25" fmla="*/ 0 h 91"/>
                  <a:gd name="T26" fmla="*/ 37 w 76"/>
                  <a:gd name="T27" fmla="*/ 0 h 91"/>
                  <a:gd name="T28" fmla="*/ 48 w 76"/>
                  <a:gd name="T29" fmla="*/ 16 h 91"/>
                  <a:gd name="T30" fmla="*/ 48 w 76"/>
                  <a:gd name="T31" fmla="*/ 17 h 91"/>
                  <a:gd name="T32" fmla="*/ 48 w 76"/>
                  <a:gd name="T33" fmla="*/ 17 h 91"/>
                  <a:gd name="T34" fmla="*/ 67 w 76"/>
                  <a:gd name="T35" fmla="*/ 35 h 91"/>
                  <a:gd name="T36" fmla="*/ 65 w 76"/>
                  <a:gd name="T37" fmla="*/ 43 h 91"/>
                  <a:gd name="T38" fmla="*/ 76 w 76"/>
                  <a:gd name="T39" fmla="*/ 6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91">
                    <a:moveTo>
                      <a:pt x="76" y="64"/>
                    </a:moveTo>
                    <a:cubicBezTo>
                      <a:pt x="76" y="79"/>
                      <a:pt x="64" y="91"/>
                      <a:pt x="50" y="91"/>
                    </a:cubicBezTo>
                    <a:cubicBezTo>
                      <a:pt x="49" y="91"/>
                      <a:pt x="49" y="91"/>
                      <a:pt x="49" y="91"/>
                    </a:cubicBezTo>
                    <a:cubicBezTo>
                      <a:pt x="44" y="90"/>
                      <a:pt x="40" y="89"/>
                      <a:pt x="37" y="87"/>
                    </a:cubicBezTo>
                    <a:cubicBezTo>
                      <a:pt x="36" y="86"/>
                      <a:pt x="36" y="86"/>
                      <a:pt x="36" y="86"/>
                    </a:cubicBezTo>
                    <a:cubicBezTo>
                      <a:pt x="32" y="89"/>
                      <a:pt x="28" y="90"/>
                      <a:pt x="24" y="90"/>
                    </a:cubicBezTo>
                    <a:cubicBezTo>
                      <a:pt x="24" y="91"/>
                      <a:pt x="23" y="91"/>
                      <a:pt x="23" y="91"/>
                    </a:cubicBezTo>
                    <a:cubicBezTo>
                      <a:pt x="10" y="91"/>
                      <a:pt x="0" y="80"/>
                      <a:pt x="0" y="68"/>
                    </a:cubicBezTo>
                    <a:cubicBezTo>
                      <a:pt x="0" y="63"/>
                      <a:pt x="2" y="58"/>
                      <a:pt x="5" y="54"/>
                    </a:cubicBezTo>
                    <a:cubicBezTo>
                      <a:pt x="2" y="51"/>
                      <a:pt x="1" y="47"/>
                      <a:pt x="1" y="42"/>
                    </a:cubicBezTo>
                    <a:cubicBezTo>
                      <a:pt x="1" y="33"/>
                      <a:pt x="8" y="25"/>
                      <a:pt x="18" y="24"/>
                    </a:cubicBezTo>
                    <a:cubicBezTo>
                      <a:pt x="16" y="21"/>
                      <a:pt x="16" y="19"/>
                      <a:pt x="16" y="16"/>
                    </a:cubicBezTo>
                    <a:cubicBezTo>
                      <a:pt x="16" y="7"/>
                      <a:pt x="23" y="0"/>
                      <a:pt x="32" y="0"/>
                    </a:cubicBezTo>
                    <a:cubicBezTo>
                      <a:pt x="33" y="0"/>
                      <a:pt x="35" y="0"/>
                      <a:pt x="37" y="0"/>
                    </a:cubicBezTo>
                    <a:cubicBezTo>
                      <a:pt x="43" y="2"/>
                      <a:pt x="48" y="9"/>
                      <a:pt x="48" y="16"/>
                    </a:cubicBezTo>
                    <a:cubicBezTo>
                      <a:pt x="48" y="17"/>
                      <a:pt x="48" y="17"/>
                      <a:pt x="48" y="17"/>
                    </a:cubicBezTo>
                    <a:cubicBezTo>
                      <a:pt x="48" y="17"/>
                      <a:pt x="48" y="17"/>
                      <a:pt x="48" y="17"/>
                    </a:cubicBezTo>
                    <a:cubicBezTo>
                      <a:pt x="58" y="17"/>
                      <a:pt x="67" y="25"/>
                      <a:pt x="67" y="35"/>
                    </a:cubicBezTo>
                    <a:cubicBezTo>
                      <a:pt x="67" y="38"/>
                      <a:pt x="66" y="41"/>
                      <a:pt x="65" y="43"/>
                    </a:cubicBezTo>
                    <a:cubicBezTo>
                      <a:pt x="72" y="48"/>
                      <a:pt x="76" y="55"/>
                      <a:pt x="76" y="64"/>
                    </a:cubicBezTo>
                    <a:close/>
                  </a:path>
                </a:pathLst>
              </a:custGeom>
              <a:solidFill>
                <a:srgbClr val="70B0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27" name="Freeform 301">
                <a:extLst>
                  <a:ext uri="{FF2B5EF4-FFF2-40B4-BE49-F238E27FC236}">
                    <a16:creationId xmlns:a16="http://schemas.microsoft.com/office/drawing/2014/main" id="{D619501B-8F5E-43CF-A7F3-A0AFE2B4556D}"/>
                  </a:ext>
                </a:extLst>
              </p:cNvPr>
              <p:cNvSpPr>
                <a:spLocks/>
              </p:cNvSpPr>
              <p:nvPr userDrawn="1"/>
            </p:nvSpPr>
            <p:spPr bwMode="auto">
              <a:xfrm>
                <a:off x="2706311" y="4253590"/>
                <a:ext cx="220485" cy="538684"/>
              </a:xfrm>
              <a:custGeom>
                <a:avLst/>
                <a:gdLst>
                  <a:gd name="T0" fmla="*/ 37 w 37"/>
                  <a:gd name="T1" fmla="*/ 0 h 91"/>
                  <a:gd name="T2" fmla="*/ 37 w 37"/>
                  <a:gd name="T3" fmla="*/ 87 h 91"/>
                  <a:gd name="T4" fmla="*/ 36 w 37"/>
                  <a:gd name="T5" fmla="*/ 86 h 91"/>
                  <a:gd name="T6" fmla="*/ 24 w 37"/>
                  <a:gd name="T7" fmla="*/ 90 h 91"/>
                  <a:gd name="T8" fmla="*/ 23 w 37"/>
                  <a:gd name="T9" fmla="*/ 91 h 91"/>
                  <a:gd name="T10" fmla="*/ 0 w 37"/>
                  <a:gd name="T11" fmla="*/ 68 h 91"/>
                  <a:gd name="T12" fmla="*/ 5 w 37"/>
                  <a:gd name="T13" fmla="*/ 54 h 91"/>
                  <a:gd name="T14" fmla="*/ 1 w 37"/>
                  <a:gd name="T15" fmla="*/ 42 h 91"/>
                  <a:gd name="T16" fmla="*/ 18 w 37"/>
                  <a:gd name="T17" fmla="*/ 24 h 91"/>
                  <a:gd name="T18" fmla="*/ 16 w 37"/>
                  <a:gd name="T19" fmla="*/ 16 h 91"/>
                  <a:gd name="T20" fmla="*/ 32 w 37"/>
                  <a:gd name="T21" fmla="*/ 0 h 91"/>
                  <a:gd name="T22" fmla="*/ 37 w 37"/>
                  <a:gd name="T23"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91">
                    <a:moveTo>
                      <a:pt x="37" y="0"/>
                    </a:moveTo>
                    <a:cubicBezTo>
                      <a:pt x="37" y="87"/>
                      <a:pt x="37" y="87"/>
                      <a:pt x="37" y="87"/>
                    </a:cubicBezTo>
                    <a:cubicBezTo>
                      <a:pt x="36" y="86"/>
                      <a:pt x="36" y="86"/>
                      <a:pt x="36" y="86"/>
                    </a:cubicBezTo>
                    <a:cubicBezTo>
                      <a:pt x="32" y="89"/>
                      <a:pt x="28" y="90"/>
                      <a:pt x="24" y="90"/>
                    </a:cubicBezTo>
                    <a:cubicBezTo>
                      <a:pt x="24" y="91"/>
                      <a:pt x="23" y="91"/>
                      <a:pt x="23" y="91"/>
                    </a:cubicBezTo>
                    <a:cubicBezTo>
                      <a:pt x="10" y="91"/>
                      <a:pt x="0" y="80"/>
                      <a:pt x="0" y="68"/>
                    </a:cubicBezTo>
                    <a:cubicBezTo>
                      <a:pt x="0" y="63"/>
                      <a:pt x="2" y="58"/>
                      <a:pt x="5" y="54"/>
                    </a:cubicBezTo>
                    <a:cubicBezTo>
                      <a:pt x="2" y="51"/>
                      <a:pt x="1" y="47"/>
                      <a:pt x="1" y="42"/>
                    </a:cubicBezTo>
                    <a:cubicBezTo>
                      <a:pt x="1" y="33"/>
                      <a:pt x="8" y="25"/>
                      <a:pt x="18" y="24"/>
                    </a:cubicBezTo>
                    <a:cubicBezTo>
                      <a:pt x="16" y="21"/>
                      <a:pt x="16" y="19"/>
                      <a:pt x="16" y="16"/>
                    </a:cubicBezTo>
                    <a:cubicBezTo>
                      <a:pt x="16" y="7"/>
                      <a:pt x="23" y="0"/>
                      <a:pt x="32" y="0"/>
                    </a:cubicBezTo>
                    <a:cubicBezTo>
                      <a:pt x="33" y="0"/>
                      <a:pt x="35" y="0"/>
                      <a:pt x="37" y="0"/>
                    </a:cubicBezTo>
                    <a:close/>
                  </a:path>
                </a:pathLst>
              </a:custGeom>
              <a:solidFill>
                <a:srgbClr val="51A1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28" name="Freeform 302">
                <a:extLst>
                  <a:ext uri="{FF2B5EF4-FFF2-40B4-BE49-F238E27FC236}">
                    <a16:creationId xmlns:a16="http://schemas.microsoft.com/office/drawing/2014/main" id="{E4EF9BF2-03F5-4B99-A06B-48604269CD0D}"/>
                  </a:ext>
                </a:extLst>
              </p:cNvPr>
              <p:cNvSpPr>
                <a:spLocks/>
              </p:cNvSpPr>
              <p:nvPr userDrawn="1"/>
            </p:nvSpPr>
            <p:spPr bwMode="auto">
              <a:xfrm>
                <a:off x="2801521" y="4631922"/>
                <a:ext cx="243035" cy="160353"/>
              </a:xfrm>
              <a:custGeom>
                <a:avLst/>
                <a:gdLst>
                  <a:gd name="T0" fmla="*/ 41 w 41"/>
                  <a:gd name="T1" fmla="*/ 15 h 27"/>
                  <a:gd name="T2" fmla="*/ 33 w 41"/>
                  <a:gd name="T3" fmla="*/ 27 h 27"/>
                  <a:gd name="T4" fmla="*/ 26 w 41"/>
                  <a:gd name="T5" fmla="*/ 25 h 27"/>
                  <a:gd name="T6" fmla="*/ 20 w 41"/>
                  <a:gd name="T7" fmla="*/ 22 h 27"/>
                  <a:gd name="T8" fmla="*/ 16 w 41"/>
                  <a:gd name="T9" fmla="*/ 25 h 27"/>
                  <a:gd name="T10" fmla="*/ 8 w 41"/>
                  <a:gd name="T11" fmla="*/ 26 h 27"/>
                  <a:gd name="T12" fmla="*/ 0 w 41"/>
                  <a:gd name="T13" fmla="*/ 15 h 27"/>
                  <a:gd name="T14" fmla="*/ 16 w 41"/>
                  <a:gd name="T15" fmla="*/ 1 h 27"/>
                  <a:gd name="T16" fmla="*/ 21 w 41"/>
                  <a:gd name="T17" fmla="*/ 0 h 27"/>
                  <a:gd name="T18" fmla="*/ 26 w 41"/>
                  <a:gd name="T19" fmla="*/ 1 h 27"/>
                  <a:gd name="T20" fmla="*/ 41 w 41"/>
                  <a:gd name="T21"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27">
                    <a:moveTo>
                      <a:pt x="41" y="15"/>
                    </a:moveTo>
                    <a:cubicBezTo>
                      <a:pt x="41" y="20"/>
                      <a:pt x="38" y="24"/>
                      <a:pt x="33" y="27"/>
                    </a:cubicBezTo>
                    <a:cubicBezTo>
                      <a:pt x="30" y="26"/>
                      <a:pt x="28" y="26"/>
                      <a:pt x="26" y="25"/>
                    </a:cubicBezTo>
                    <a:cubicBezTo>
                      <a:pt x="23" y="25"/>
                      <a:pt x="21" y="24"/>
                      <a:pt x="20" y="22"/>
                    </a:cubicBezTo>
                    <a:cubicBezTo>
                      <a:pt x="18" y="23"/>
                      <a:pt x="17" y="24"/>
                      <a:pt x="16" y="25"/>
                    </a:cubicBezTo>
                    <a:cubicBezTo>
                      <a:pt x="13" y="26"/>
                      <a:pt x="11" y="26"/>
                      <a:pt x="8" y="26"/>
                    </a:cubicBezTo>
                    <a:cubicBezTo>
                      <a:pt x="3" y="24"/>
                      <a:pt x="0" y="20"/>
                      <a:pt x="0" y="15"/>
                    </a:cubicBezTo>
                    <a:cubicBezTo>
                      <a:pt x="0" y="8"/>
                      <a:pt x="7" y="2"/>
                      <a:pt x="16" y="1"/>
                    </a:cubicBezTo>
                    <a:cubicBezTo>
                      <a:pt x="17" y="0"/>
                      <a:pt x="19" y="0"/>
                      <a:pt x="21" y="0"/>
                    </a:cubicBezTo>
                    <a:cubicBezTo>
                      <a:pt x="22" y="0"/>
                      <a:pt x="24" y="0"/>
                      <a:pt x="26" y="1"/>
                    </a:cubicBezTo>
                    <a:cubicBezTo>
                      <a:pt x="35" y="2"/>
                      <a:pt x="41" y="8"/>
                      <a:pt x="41" y="15"/>
                    </a:cubicBezTo>
                    <a:close/>
                  </a:path>
                </a:pathLst>
              </a:custGeom>
              <a:solidFill>
                <a:srgbClr val="5C91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29" name="Freeform 303">
                <a:extLst>
                  <a:ext uri="{FF2B5EF4-FFF2-40B4-BE49-F238E27FC236}">
                    <a16:creationId xmlns:a16="http://schemas.microsoft.com/office/drawing/2014/main" id="{FAC82F56-F213-419C-94E0-3EC42B8775F6}"/>
                  </a:ext>
                </a:extLst>
              </p:cNvPr>
              <p:cNvSpPr>
                <a:spLocks/>
              </p:cNvSpPr>
              <p:nvPr userDrawn="1"/>
            </p:nvSpPr>
            <p:spPr bwMode="auto">
              <a:xfrm>
                <a:off x="2896730" y="4631922"/>
                <a:ext cx="60132" cy="298156"/>
              </a:xfrm>
              <a:custGeom>
                <a:avLst/>
                <a:gdLst>
                  <a:gd name="T0" fmla="*/ 10 w 10"/>
                  <a:gd name="T1" fmla="*/ 1 h 50"/>
                  <a:gd name="T2" fmla="*/ 10 w 10"/>
                  <a:gd name="T3" fmla="*/ 50 h 50"/>
                  <a:gd name="T4" fmla="*/ 0 w 10"/>
                  <a:gd name="T5" fmla="*/ 50 h 50"/>
                  <a:gd name="T6" fmla="*/ 0 w 10"/>
                  <a:gd name="T7" fmla="*/ 1 h 50"/>
                  <a:gd name="T8" fmla="*/ 5 w 10"/>
                  <a:gd name="T9" fmla="*/ 0 h 50"/>
                  <a:gd name="T10" fmla="*/ 10 w 10"/>
                  <a:gd name="T11" fmla="*/ 1 h 50"/>
                </a:gdLst>
                <a:ahLst/>
                <a:cxnLst>
                  <a:cxn ang="0">
                    <a:pos x="T0" y="T1"/>
                  </a:cxn>
                  <a:cxn ang="0">
                    <a:pos x="T2" y="T3"/>
                  </a:cxn>
                  <a:cxn ang="0">
                    <a:pos x="T4" y="T5"/>
                  </a:cxn>
                  <a:cxn ang="0">
                    <a:pos x="T6" y="T7"/>
                  </a:cxn>
                  <a:cxn ang="0">
                    <a:pos x="T8" y="T9"/>
                  </a:cxn>
                  <a:cxn ang="0">
                    <a:pos x="T10" y="T11"/>
                  </a:cxn>
                </a:cxnLst>
                <a:rect l="0" t="0" r="r" b="b"/>
                <a:pathLst>
                  <a:path w="10" h="50">
                    <a:moveTo>
                      <a:pt x="10" y="1"/>
                    </a:moveTo>
                    <a:cubicBezTo>
                      <a:pt x="10" y="50"/>
                      <a:pt x="10" y="50"/>
                      <a:pt x="10" y="50"/>
                    </a:cubicBezTo>
                    <a:cubicBezTo>
                      <a:pt x="0" y="50"/>
                      <a:pt x="0" y="50"/>
                      <a:pt x="0" y="50"/>
                    </a:cubicBezTo>
                    <a:cubicBezTo>
                      <a:pt x="0" y="1"/>
                      <a:pt x="0" y="1"/>
                      <a:pt x="0" y="1"/>
                    </a:cubicBezTo>
                    <a:cubicBezTo>
                      <a:pt x="1" y="0"/>
                      <a:pt x="3" y="0"/>
                      <a:pt x="5" y="0"/>
                    </a:cubicBezTo>
                    <a:cubicBezTo>
                      <a:pt x="6" y="0"/>
                      <a:pt x="8" y="0"/>
                      <a:pt x="10" y="1"/>
                    </a:cubicBezTo>
                    <a:close/>
                  </a:path>
                </a:pathLst>
              </a:custGeom>
              <a:solidFill>
                <a:srgbClr val="8A7A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30" name="Freeform 304">
                <a:extLst>
                  <a:ext uri="{FF2B5EF4-FFF2-40B4-BE49-F238E27FC236}">
                    <a16:creationId xmlns:a16="http://schemas.microsoft.com/office/drawing/2014/main" id="{5859A629-9E88-4A9E-B747-3C3E76F5B4FD}"/>
                  </a:ext>
                </a:extLst>
              </p:cNvPr>
              <p:cNvSpPr>
                <a:spLocks/>
              </p:cNvSpPr>
              <p:nvPr userDrawn="1"/>
            </p:nvSpPr>
            <p:spPr bwMode="auto">
              <a:xfrm>
                <a:off x="3520600" y="4484096"/>
                <a:ext cx="704048" cy="410903"/>
              </a:xfrm>
              <a:custGeom>
                <a:avLst/>
                <a:gdLst>
                  <a:gd name="T0" fmla="*/ 59 w 119"/>
                  <a:gd name="T1" fmla="*/ 69 h 69"/>
                  <a:gd name="T2" fmla="*/ 59 w 119"/>
                  <a:gd name="T3" fmla="*/ 0 h 69"/>
                  <a:gd name="T4" fmla="*/ 59 w 119"/>
                  <a:gd name="T5" fmla="*/ 69 h 69"/>
                </a:gdLst>
                <a:ahLst/>
                <a:cxnLst>
                  <a:cxn ang="0">
                    <a:pos x="T0" y="T1"/>
                  </a:cxn>
                  <a:cxn ang="0">
                    <a:pos x="T2" y="T3"/>
                  </a:cxn>
                  <a:cxn ang="0">
                    <a:pos x="T4" y="T5"/>
                  </a:cxn>
                </a:cxnLst>
                <a:rect l="0" t="0" r="r" b="b"/>
                <a:pathLst>
                  <a:path w="119" h="69">
                    <a:moveTo>
                      <a:pt x="59" y="69"/>
                    </a:moveTo>
                    <a:cubicBezTo>
                      <a:pt x="0" y="69"/>
                      <a:pt x="59" y="0"/>
                      <a:pt x="59" y="0"/>
                    </a:cubicBezTo>
                    <a:cubicBezTo>
                      <a:pt x="59" y="0"/>
                      <a:pt x="119" y="69"/>
                      <a:pt x="59" y="69"/>
                    </a:cubicBezTo>
                    <a:close/>
                  </a:path>
                </a:pathLst>
              </a:custGeom>
              <a:solidFill>
                <a:srgbClr val="5FA2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31" name="Freeform 305">
                <a:extLst>
                  <a:ext uri="{FF2B5EF4-FFF2-40B4-BE49-F238E27FC236}">
                    <a16:creationId xmlns:a16="http://schemas.microsoft.com/office/drawing/2014/main" id="{3C9F14E5-ACF2-4814-9B4C-19BC92E5C069}"/>
                  </a:ext>
                </a:extLst>
              </p:cNvPr>
              <p:cNvSpPr>
                <a:spLocks/>
              </p:cNvSpPr>
              <p:nvPr userDrawn="1"/>
            </p:nvSpPr>
            <p:spPr bwMode="auto">
              <a:xfrm>
                <a:off x="3520600" y="4484096"/>
                <a:ext cx="348266" cy="410903"/>
              </a:xfrm>
              <a:custGeom>
                <a:avLst/>
                <a:gdLst>
                  <a:gd name="T0" fmla="*/ 59 w 59"/>
                  <a:gd name="T1" fmla="*/ 0 h 69"/>
                  <a:gd name="T2" fmla="*/ 59 w 59"/>
                  <a:gd name="T3" fmla="*/ 69 h 69"/>
                  <a:gd name="T4" fmla="*/ 59 w 59"/>
                  <a:gd name="T5" fmla="*/ 0 h 69"/>
                </a:gdLst>
                <a:ahLst/>
                <a:cxnLst>
                  <a:cxn ang="0">
                    <a:pos x="T0" y="T1"/>
                  </a:cxn>
                  <a:cxn ang="0">
                    <a:pos x="T2" y="T3"/>
                  </a:cxn>
                  <a:cxn ang="0">
                    <a:pos x="T4" y="T5"/>
                  </a:cxn>
                </a:cxnLst>
                <a:rect l="0" t="0" r="r" b="b"/>
                <a:pathLst>
                  <a:path w="59" h="69">
                    <a:moveTo>
                      <a:pt x="59" y="0"/>
                    </a:moveTo>
                    <a:cubicBezTo>
                      <a:pt x="59" y="69"/>
                      <a:pt x="59" y="69"/>
                      <a:pt x="59" y="69"/>
                    </a:cubicBezTo>
                    <a:cubicBezTo>
                      <a:pt x="0" y="69"/>
                      <a:pt x="59" y="0"/>
                      <a:pt x="59" y="0"/>
                    </a:cubicBezTo>
                    <a:close/>
                  </a:path>
                </a:pathLst>
              </a:custGeom>
              <a:solidFill>
                <a:srgbClr val="5694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32" name="Freeform 306">
                <a:extLst>
                  <a:ext uri="{FF2B5EF4-FFF2-40B4-BE49-F238E27FC236}">
                    <a16:creationId xmlns:a16="http://schemas.microsoft.com/office/drawing/2014/main" id="{E8607DEF-71D4-4942-99BE-2D4E71C48CF3}"/>
                  </a:ext>
                </a:extLst>
              </p:cNvPr>
              <p:cNvSpPr>
                <a:spLocks/>
              </p:cNvSpPr>
              <p:nvPr userDrawn="1"/>
            </p:nvSpPr>
            <p:spPr bwMode="auto">
              <a:xfrm>
                <a:off x="3630842" y="4591834"/>
                <a:ext cx="481057" cy="283123"/>
              </a:xfrm>
              <a:custGeom>
                <a:avLst/>
                <a:gdLst>
                  <a:gd name="T0" fmla="*/ 40 w 81"/>
                  <a:gd name="T1" fmla="*/ 48 h 48"/>
                  <a:gd name="T2" fmla="*/ 40 w 81"/>
                  <a:gd name="T3" fmla="*/ 0 h 48"/>
                  <a:gd name="T4" fmla="*/ 40 w 81"/>
                  <a:gd name="T5" fmla="*/ 48 h 48"/>
                </a:gdLst>
                <a:ahLst/>
                <a:cxnLst>
                  <a:cxn ang="0">
                    <a:pos x="T0" y="T1"/>
                  </a:cxn>
                  <a:cxn ang="0">
                    <a:pos x="T2" y="T3"/>
                  </a:cxn>
                  <a:cxn ang="0">
                    <a:pos x="T4" y="T5"/>
                  </a:cxn>
                </a:cxnLst>
                <a:rect l="0" t="0" r="r" b="b"/>
                <a:pathLst>
                  <a:path w="81" h="48">
                    <a:moveTo>
                      <a:pt x="40" y="48"/>
                    </a:moveTo>
                    <a:cubicBezTo>
                      <a:pt x="0" y="48"/>
                      <a:pt x="40" y="0"/>
                      <a:pt x="40" y="0"/>
                    </a:cubicBezTo>
                    <a:cubicBezTo>
                      <a:pt x="40" y="0"/>
                      <a:pt x="81" y="48"/>
                      <a:pt x="40" y="48"/>
                    </a:cubicBezTo>
                    <a:close/>
                  </a:path>
                </a:pathLst>
              </a:custGeom>
              <a:solidFill>
                <a:srgbClr val="6CB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33" name="Rectangle 307">
                <a:extLst>
                  <a:ext uri="{FF2B5EF4-FFF2-40B4-BE49-F238E27FC236}">
                    <a16:creationId xmlns:a16="http://schemas.microsoft.com/office/drawing/2014/main" id="{654DDC63-552B-497D-9B23-64192F20A364}"/>
                  </a:ext>
                </a:extLst>
              </p:cNvPr>
              <p:cNvSpPr>
                <a:spLocks noChangeArrowheads="1"/>
              </p:cNvSpPr>
              <p:nvPr userDrawn="1"/>
            </p:nvSpPr>
            <p:spPr bwMode="auto">
              <a:xfrm>
                <a:off x="3868866" y="4704581"/>
                <a:ext cx="5011" cy="320704"/>
              </a:xfrm>
              <a:prstGeom prst="rect">
                <a:avLst/>
              </a:prstGeom>
              <a:solidFill>
                <a:srgbClr val="4D85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34" name="Freeform 308">
                <a:extLst>
                  <a:ext uri="{FF2B5EF4-FFF2-40B4-BE49-F238E27FC236}">
                    <a16:creationId xmlns:a16="http://schemas.microsoft.com/office/drawing/2014/main" id="{A777FCEB-4B46-46D7-B459-073CE68B1141}"/>
                  </a:ext>
                </a:extLst>
              </p:cNvPr>
              <p:cNvSpPr>
                <a:spLocks/>
              </p:cNvSpPr>
              <p:nvPr userDrawn="1"/>
            </p:nvSpPr>
            <p:spPr bwMode="auto">
              <a:xfrm>
                <a:off x="3868866" y="4714603"/>
                <a:ext cx="70154" cy="77671"/>
              </a:xfrm>
              <a:custGeom>
                <a:avLst/>
                <a:gdLst>
                  <a:gd name="T0" fmla="*/ 2 w 28"/>
                  <a:gd name="T1" fmla="*/ 31 h 31"/>
                  <a:gd name="T2" fmla="*/ 0 w 28"/>
                  <a:gd name="T3" fmla="*/ 29 h 31"/>
                  <a:gd name="T4" fmla="*/ 26 w 28"/>
                  <a:gd name="T5" fmla="*/ 0 h 31"/>
                  <a:gd name="T6" fmla="*/ 28 w 28"/>
                  <a:gd name="T7" fmla="*/ 5 h 31"/>
                  <a:gd name="T8" fmla="*/ 2 w 28"/>
                  <a:gd name="T9" fmla="*/ 31 h 31"/>
                </a:gdLst>
                <a:ahLst/>
                <a:cxnLst>
                  <a:cxn ang="0">
                    <a:pos x="T0" y="T1"/>
                  </a:cxn>
                  <a:cxn ang="0">
                    <a:pos x="T2" y="T3"/>
                  </a:cxn>
                  <a:cxn ang="0">
                    <a:pos x="T4" y="T5"/>
                  </a:cxn>
                  <a:cxn ang="0">
                    <a:pos x="T6" y="T7"/>
                  </a:cxn>
                  <a:cxn ang="0">
                    <a:pos x="T8" y="T9"/>
                  </a:cxn>
                </a:cxnLst>
                <a:rect l="0" t="0" r="r" b="b"/>
                <a:pathLst>
                  <a:path w="28" h="31">
                    <a:moveTo>
                      <a:pt x="2" y="31"/>
                    </a:moveTo>
                    <a:lnTo>
                      <a:pt x="0" y="29"/>
                    </a:lnTo>
                    <a:lnTo>
                      <a:pt x="26" y="0"/>
                    </a:lnTo>
                    <a:lnTo>
                      <a:pt x="28" y="5"/>
                    </a:lnTo>
                    <a:lnTo>
                      <a:pt x="2" y="31"/>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6" name="Freeform 310">
                <a:extLst>
                  <a:ext uri="{FF2B5EF4-FFF2-40B4-BE49-F238E27FC236}">
                    <a16:creationId xmlns:a16="http://schemas.microsoft.com/office/drawing/2014/main" id="{AA8172D9-C23E-42FF-98E3-76ED5426184C}"/>
                  </a:ext>
                </a:extLst>
              </p:cNvPr>
              <p:cNvSpPr>
                <a:spLocks/>
              </p:cNvSpPr>
              <p:nvPr userDrawn="1"/>
            </p:nvSpPr>
            <p:spPr bwMode="auto">
              <a:xfrm>
                <a:off x="3803723" y="4714603"/>
                <a:ext cx="70154" cy="77671"/>
              </a:xfrm>
              <a:custGeom>
                <a:avLst/>
                <a:gdLst>
                  <a:gd name="T0" fmla="*/ 28 w 28"/>
                  <a:gd name="T1" fmla="*/ 29 h 31"/>
                  <a:gd name="T2" fmla="*/ 26 w 28"/>
                  <a:gd name="T3" fmla="*/ 31 h 31"/>
                  <a:gd name="T4" fmla="*/ 0 w 28"/>
                  <a:gd name="T5" fmla="*/ 5 h 31"/>
                  <a:gd name="T6" fmla="*/ 2 w 28"/>
                  <a:gd name="T7" fmla="*/ 0 h 31"/>
                  <a:gd name="T8" fmla="*/ 28 w 28"/>
                  <a:gd name="T9" fmla="*/ 29 h 31"/>
                </a:gdLst>
                <a:ahLst/>
                <a:cxnLst>
                  <a:cxn ang="0">
                    <a:pos x="T0" y="T1"/>
                  </a:cxn>
                  <a:cxn ang="0">
                    <a:pos x="T2" y="T3"/>
                  </a:cxn>
                  <a:cxn ang="0">
                    <a:pos x="T4" y="T5"/>
                  </a:cxn>
                  <a:cxn ang="0">
                    <a:pos x="T6" y="T7"/>
                  </a:cxn>
                  <a:cxn ang="0">
                    <a:pos x="T8" y="T9"/>
                  </a:cxn>
                </a:cxnLst>
                <a:rect l="0" t="0" r="r" b="b"/>
                <a:pathLst>
                  <a:path w="28" h="31">
                    <a:moveTo>
                      <a:pt x="28" y="29"/>
                    </a:moveTo>
                    <a:lnTo>
                      <a:pt x="26" y="31"/>
                    </a:lnTo>
                    <a:lnTo>
                      <a:pt x="0" y="5"/>
                    </a:lnTo>
                    <a:lnTo>
                      <a:pt x="2" y="0"/>
                    </a:lnTo>
                    <a:lnTo>
                      <a:pt x="28" y="29"/>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7" name="Freeform 311">
                <a:extLst>
                  <a:ext uri="{FF2B5EF4-FFF2-40B4-BE49-F238E27FC236}">
                    <a16:creationId xmlns:a16="http://schemas.microsoft.com/office/drawing/2014/main" id="{A2CDF6A0-4790-42F7-8F44-6CAC9DEE8B56}"/>
                  </a:ext>
                </a:extLst>
              </p:cNvPr>
              <p:cNvSpPr>
                <a:spLocks/>
              </p:cNvSpPr>
              <p:nvPr userDrawn="1"/>
            </p:nvSpPr>
            <p:spPr bwMode="auto">
              <a:xfrm>
                <a:off x="3868866" y="4792275"/>
                <a:ext cx="70154" cy="77671"/>
              </a:xfrm>
              <a:custGeom>
                <a:avLst/>
                <a:gdLst>
                  <a:gd name="T0" fmla="*/ 2 w 28"/>
                  <a:gd name="T1" fmla="*/ 31 h 31"/>
                  <a:gd name="T2" fmla="*/ 0 w 28"/>
                  <a:gd name="T3" fmla="*/ 26 h 31"/>
                  <a:gd name="T4" fmla="*/ 26 w 28"/>
                  <a:gd name="T5" fmla="*/ 0 h 31"/>
                  <a:gd name="T6" fmla="*/ 28 w 28"/>
                  <a:gd name="T7" fmla="*/ 3 h 31"/>
                  <a:gd name="T8" fmla="*/ 2 w 28"/>
                  <a:gd name="T9" fmla="*/ 31 h 31"/>
                </a:gdLst>
                <a:ahLst/>
                <a:cxnLst>
                  <a:cxn ang="0">
                    <a:pos x="T0" y="T1"/>
                  </a:cxn>
                  <a:cxn ang="0">
                    <a:pos x="T2" y="T3"/>
                  </a:cxn>
                  <a:cxn ang="0">
                    <a:pos x="T4" y="T5"/>
                  </a:cxn>
                  <a:cxn ang="0">
                    <a:pos x="T6" y="T7"/>
                  </a:cxn>
                  <a:cxn ang="0">
                    <a:pos x="T8" y="T9"/>
                  </a:cxn>
                </a:cxnLst>
                <a:rect l="0" t="0" r="r" b="b"/>
                <a:pathLst>
                  <a:path w="28" h="31">
                    <a:moveTo>
                      <a:pt x="2" y="31"/>
                    </a:moveTo>
                    <a:lnTo>
                      <a:pt x="0" y="26"/>
                    </a:lnTo>
                    <a:lnTo>
                      <a:pt x="26" y="0"/>
                    </a:lnTo>
                    <a:lnTo>
                      <a:pt x="28" y="3"/>
                    </a:lnTo>
                    <a:lnTo>
                      <a:pt x="2" y="31"/>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8" name="Freeform 312">
                <a:extLst>
                  <a:ext uri="{FF2B5EF4-FFF2-40B4-BE49-F238E27FC236}">
                    <a16:creationId xmlns:a16="http://schemas.microsoft.com/office/drawing/2014/main" id="{6AB2F3FB-048F-4EDC-81D6-406E18B1DCEC}"/>
                  </a:ext>
                </a:extLst>
              </p:cNvPr>
              <p:cNvSpPr>
                <a:spLocks/>
              </p:cNvSpPr>
              <p:nvPr userDrawn="1"/>
            </p:nvSpPr>
            <p:spPr bwMode="auto">
              <a:xfrm>
                <a:off x="3803723" y="4792275"/>
                <a:ext cx="70154" cy="77671"/>
              </a:xfrm>
              <a:custGeom>
                <a:avLst/>
                <a:gdLst>
                  <a:gd name="T0" fmla="*/ 28 w 28"/>
                  <a:gd name="T1" fmla="*/ 26 h 31"/>
                  <a:gd name="T2" fmla="*/ 26 w 28"/>
                  <a:gd name="T3" fmla="*/ 31 h 31"/>
                  <a:gd name="T4" fmla="*/ 0 w 28"/>
                  <a:gd name="T5" fmla="*/ 3 h 31"/>
                  <a:gd name="T6" fmla="*/ 2 w 28"/>
                  <a:gd name="T7" fmla="*/ 0 h 31"/>
                  <a:gd name="T8" fmla="*/ 28 w 28"/>
                  <a:gd name="T9" fmla="*/ 26 h 31"/>
                </a:gdLst>
                <a:ahLst/>
                <a:cxnLst>
                  <a:cxn ang="0">
                    <a:pos x="T0" y="T1"/>
                  </a:cxn>
                  <a:cxn ang="0">
                    <a:pos x="T2" y="T3"/>
                  </a:cxn>
                  <a:cxn ang="0">
                    <a:pos x="T4" y="T5"/>
                  </a:cxn>
                  <a:cxn ang="0">
                    <a:pos x="T6" y="T7"/>
                  </a:cxn>
                  <a:cxn ang="0">
                    <a:pos x="T8" y="T9"/>
                  </a:cxn>
                </a:cxnLst>
                <a:rect l="0" t="0" r="r" b="b"/>
                <a:pathLst>
                  <a:path w="28" h="31">
                    <a:moveTo>
                      <a:pt x="28" y="26"/>
                    </a:moveTo>
                    <a:lnTo>
                      <a:pt x="26" y="31"/>
                    </a:lnTo>
                    <a:lnTo>
                      <a:pt x="0" y="3"/>
                    </a:lnTo>
                    <a:lnTo>
                      <a:pt x="2" y="0"/>
                    </a:lnTo>
                    <a:lnTo>
                      <a:pt x="28" y="26"/>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9" name="Freeform 313">
                <a:extLst>
                  <a:ext uri="{FF2B5EF4-FFF2-40B4-BE49-F238E27FC236}">
                    <a16:creationId xmlns:a16="http://schemas.microsoft.com/office/drawing/2014/main" id="{ECF1A4AE-B7A5-4087-9CEB-AE5FED49907A}"/>
                  </a:ext>
                </a:extLst>
              </p:cNvPr>
              <p:cNvSpPr>
                <a:spLocks/>
              </p:cNvSpPr>
              <p:nvPr userDrawn="1"/>
            </p:nvSpPr>
            <p:spPr bwMode="auto">
              <a:xfrm>
                <a:off x="757028" y="4436493"/>
                <a:ext cx="919521" cy="593805"/>
              </a:xfrm>
              <a:custGeom>
                <a:avLst/>
                <a:gdLst>
                  <a:gd name="T0" fmla="*/ 155 w 155"/>
                  <a:gd name="T1" fmla="*/ 80 h 100"/>
                  <a:gd name="T2" fmla="*/ 134 w 155"/>
                  <a:gd name="T3" fmla="*/ 99 h 100"/>
                  <a:gd name="T4" fmla="*/ 134 w 155"/>
                  <a:gd name="T5" fmla="*/ 100 h 100"/>
                  <a:gd name="T6" fmla="*/ 24 w 155"/>
                  <a:gd name="T7" fmla="*/ 100 h 100"/>
                  <a:gd name="T8" fmla="*/ 0 w 155"/>
                  <a:gd name="T9" fmla="*/ 80 h 100"/>
                  <a:gd name="T10" fmla="*/ 7 w 155"/>
                  <a:gd name="T11" fmla="*/ 65 h 100"/>
                  <a:gd name="T12" fmla="*/ 24 w 155"/>
                  <a:gd name="T13" fmla="*/ 60 h 100"/>
                  <a:gd name="T14" fmla="*/ 24 w 155"/>
                  <a:gd name="T15" fmla="*/ 59 h 100"/>
                  <a:gd name="T16" fmla="*/ 31 w 155"/>
                  <a:gd name="T17" fmla="*/ 45 h 100"/>
                  <a:gd name="T18" fmla="*/ 29 w 155"/>
                  <a:gd name="T19" fmla="*/ 34 h 100"/>
                  <a:gd name="T20" fmla="*/ 52 w 155"/>
                  <a:gd name="T21" fmla="*/ 11 h 100"/>
                  <a:gd name="T22" fmla="*/ 58 w 155"/>
                  <a:gd name="T23" fmla="*/ 12 h 100"/>
                  <a:gd name="T24" fmla="*/ 75 w 155"/>
                  <a:gd name="T25" fmla="*/ 0 h 100"/>
                  <a:gd name="T26" fmla="*/ 87 w 155"/>
                  <a:gd name="T27" fmla="*/ 5 h 100"/>
                  <a:gd name="T28" fmla="*/ 92 w 155"/>
                  <a:gd name="T29" fmla="*/ 17 h 100"/>
                  <a:gd name="T30" fmla="*/ 92 w 155"/>
                  <a:gd name="T31" fmla="*/ 19 h 100"/>
                  <a:gd name="T32" fmla="*/ 97 w 155"/>
                  <a:gd name="T33" fmla="*/ 18 h 100"/>
                  <a:gd name="T34" fmla="*/ 113 w 155"/>
                  <a:gd name="T35" fmla="*/ 31 h 100"/>
                  <a:gd name="T36" fmla="*/ 122 w 155"/>
                  <a:gd name="T37" fmla="*/ 29 h 100"/>
                  <a:gd name="T38" fmla="*/ 145 w 155"/>
                  <a:gd name="T39" fmla="*/ 52 h 100"/>
                  <a:gd name="T40" fmla="*/ 143 w 155"/>
                  <a:gd name="T41" fmla="*/ 62 h 100"/>
                  <a:gd name="T42" fmla="*/ 155 w 155"/>
                  <a:gd name="T43" fmla="*/ 8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5" h="100">
                    <a:moveTo>
                      <a:pt x="155" y="80"/>
                    </a:moveTo>
                    <a:cubicBezTo>
                      <a:pt x="155" y="90"/>
                      <a:pt x="146" y="98"/>
                      <a:pt x="134" y="99"/>
                    </a:cubicBezTo>
                    <a:cubicBezTo>
                      <a:pt x="134" y="100"/>
                      <a:pt x="134" y="100"/>
                      <a:pt x="134" y="100"/>
                    </a:cubicBezTo>
                    <a:cubicBezTo>
                      <a:pt x="24" y="100"/>
                      <a:pt x="24" y="100"/>
                      <a:pt x="24" y="100"/>
                    </a:cubicBezTo>
                    <a:cubicBezTo>
                      <a:pt x="11" y="100"/>
                      <a:pt x="0" y="91"/>
                      <a:pt x="0" y="80"/>
                    </a:cubicBezTo>
                    <a:cubicBezTo>
                      <a:pt x="0" y="74"/>
                      <a:pt x="3" y="69"/>
                      <a:pt x="7" y="65"/>
                    </a:cubicBezTo>
                    <a:cubicBezTo>
                      <a:pt x="11" y="62"/>
                      <a:pt x="17" y="60"/>
                      <a:pt x="24" y="60"/>
                    </a:cubicBezTo>
                    <a:cubicBezTo>
                      <a:pt x="24" y="59"/>
                      <a:pt x="24" y="59"/>
                      <a:pt x="24" y="59"/>
                    </a:cubicBezTo>
                    <a:cubicBezTo>
                      <a:pt x="24" y="53"/>
                      <a:pt x="27" y="48"/>
                      <a:pt x="31" y="45"/>
                    </a:cubicBezTo>
                    <a:cubicBezTo>
                      <a:pt x="30" y="42"/>
                      <a:pt x="29" y="38"/>
                      <a:pt x="29" y="34"/>
                    </a:cubicBezTo>
                    <a:cubicBezTo>
                      <a:pt x="29" y="21"/>
                      <a:pt x="39" y="11"/>
                      <a:pt x="52" y="11"/>
                    </a:cubicBezTo>
                    <a:cubicBezTo>
                      <a:pt x="54" y="11"/>
                      <a:pt x="56" y="11"/>
                      <a:pt x="58" y="12"/>
                    </a:cubicBezTo>
                    <a:cubicBezTo>
                      <a:pt x="61" y="5"/>
                      <a:pt x="67" y="0"/>
                      <a:pt x="75" y="0"/>
                    </a:cubicBezTo>
                    <a:cubicBezTo>
                      <a:pt x="80" y="0"/>
                      <a:pt x="84" y="2"/>
                      <a:pt x="87" y="5"/>
                    </a:cubicBezTo>
                    <a:cubicBezTo>
                      <a:pt x="90" y="9"/>
                      <a:pt x="92" y="13"/>
                      <a:pt x="92" y="17"/>
                    </a:cubicBezTo>
                    <a:cubicBezTo>
                      <a:pt x="92" y="18"/>
                      <a:pt x="92" y="18"/>
                      <a:pt x="92" y="19"/>
                    </a:cubicBezTo>
                    <a:cubicBezTo>
                      <a:pt x="93" y="19"/>
                      <a:pt x="95" y="18"/>
                      <a:pt x="97" y="18"/>
                    </a:cubicBezTo>
                    <a:cubicBezTo>
                      <a:pt x="105" y="18"/>
                      <a:pt x="111" y="24"/>
                      <a:pt x="113" y="31"/>
                    </a:cubicBezTo>
                    <a:cubicBezTo>
                      <a:pt x="116" y="30"/>
                      <a:pt x="119" y="29"/>
                      <a:pt x="122" y="29"/>
                    </a:cubicBezTo>
                    <a:cubicBezTo>
                      <a:pt x="135" y="29"/>
                      <a:pt x="145" y="40"/>
                      <a:pt x="145" y="52"/>
                    </a:cubicBezTo>
                    <a:cubicBezTo>
                      <a:pt x="145" y="56"/>
                      <a:pt x="144" y="59"/>
                      <a:pt x="143" y="62"/>
                    </a:cubicBezTo>
                    <a:cubicBezTo>
                      <a:pt x="150" y="66"/>
                      <a:pt x="155" y="72"/>
                      <a:pt x="155" y="80"/>
                    </a:cubicBezTo>
                    <a:close/>
                  </a:path>
                </a:pathLst>
              </a:custGeom>
              <a:solidFill>
                <a:srgbClr val="70B0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60" name="Freeform 314">
                <a:extLst>
                  <a:ext uri="{FF2B5EF4-FFF2-40B4-BE49-F238E27FC236}">
                    <a16:creationId xmlns:a16="http://schemas.microsoft.com/office/drawing/2014/main" id="{DC6F7498-13F7-42A0-A3A1-A3683978D4DE}"/>
                  </a:ext>
                </a:extLst>
              </p:cNvPr>
              <p:cNvSpPr>
                <a:spLocks/>
              </p:cNvSpPr>
              <p:nvPr userDrawn="1"/>
            </p:nvSpPr>
            <p:spPr bwMode="auto">
              <a:xfrm>
                <a:off x="757028" y="4436493"/>
                <a:ext cx="516134" cy="593805"/>
              </a:xfrm>
              <a:custGeom>
                <a:avLst/>
                <a:gdLst>
                  <a:gd name="T0" fmla="*/ 87 w 87"/>
                  <a:gd name="T1" fmla="*/ 5 h 100"/>
                  <a:gd name="T2" fmla="*/ 87 w 87"/>
                  <a:gd name="T3" fmla="*/ 100 h 100"/>
                  <a:gd name="T4" fmla="*/ 24 w 87"/>
                  <a:gd name="T5" fmla="*/ 100 h 100"/>
                  <a:gd name="T6" fmla="*/ 0 w 87"/>
                  <a:gd name="T7" fmla="*/ 80 h 100"/>
                  <a:gd name="T8" fmla="*/ 7 w 87"/>
                  <a:gd name="T9" fmla="*/ 65 h 100"/>
                  <a:gd name="T10" fmla="*/ 24 w 87"/>
                  <a:gd name="T11" fmla="*/ 60 h 100"/>
                  <a:gd name="T12" fmla="*/ 24 w 87"/>
                  <a:gd name="T13" fmla="*/ 59 h 100"/>
                  <a:gd name="T14" fmla="*/ 31 w 87"/>
                  <a:gd name="T15" fmla="*/ 45 h 100"/>
                  <a:gd name="T16" fmla="*/ 29 w 87"/>
                  <a:gd name="T17" fmla="*/ 34 h 100"/>
                  <a:gd name="T18" fmla="*/ 52 w 87"/>
                  <a:gd name="T19" fmla="*/ 11 h 100"/>
                  <a:gd name="T20" fmla="*/ 58 w 87"/>
                  <a:gd name="T21" fmla="*/ 12 h 100"/>
                  <a:gd name="T22" fmla="*/ 75 w 87"/>
                  <a:gd name="T23" fmla="*/ 0 h 100"/>
                  <a:gd name="T24" fmla="*/ 87 w 87"/>
                  <a:gd name="T25" fmla="*/ 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100">
                    <a:moveTo>
                      <a:pt x="87" y="5"/>
                    </a:moveTo>
                    <a:cubicBezTo>
                      <a:pt x="87" y="100"/>
                      <a:pt x="87" y="100"/>
                      <a:pt x="87" y="100"/>
                    </a:cubicBezTo>
                    <a:cubicBezTo>
                      <a:pt x="24" y="100"/>
                      <a:pt x="24" y="100"/>
                      <a:pt x="24" y="100"/>
                    </a:cubicBezTo>
                    <a:cubicBezTo>
                      <a:pt x="11" y="100"/>
                      <a:pt x="0" y="91"/>
                      <a:pt x="0" y="80"/>
                    </a:cubicBezTo>
                    <a:cubicBezTo>
                      <a:pt x="0" y="74"/>
                      <a:pt x="3" y="69"/>
                      <a:pt x="7" y="65"/>
                    </a:cubicBezTo>
                    <a:cubicBezTo>
                      <a:pt x="11" y="62"/>
                      <a:pt x="17" y="60"/>
                      <a:pt x="24" y="60"/>
                    </a:cubicBezTo>
                    <a:cubicBezTo>
                      <a:pt x="24" y="59"/>
                      <a:pt x="24" y="59"/>
                      <a:pt x="24" y="59"/>
                    </a:cubicBezTo>
                    <a:cubicBezTo>
                      <a:pt x="24" y="53"/>
                      <a:pt x="27" y="48"/>
                      <a:pt x="31" y="45"/>
                    </a:cubicBezTo>
                    <a:cubicBezTo>
                      <a:pt x="30" y="42"/>
                      <a:pt x="29" y="38"/>
                      <a:pt x="29" y="34"/>
                    </a:cubicBezTo>
                    <a:cubicBezTo>
                      <a:pt x="29" y="21"/>
                      <a:pt x="39" y="11"/>
                      <a:pt x="52" y="11"/>
                    </a:cubicBezTo>
                    <a:cubicBezTo>
                      <a:pt x="54" y="11"/>
                      <a:pt x="56" y="11"/>
                      <a:pt x="58" y="12"/>
                    </a:cubicBezTo>
                    <a:cubicBezTo>
                      <a:pt x="61" y="5"/>
                      <a:pt x="67" y="0"/>
                      <a:pt x="75" y="0"/>
                    </a:cubicBezTo>
                    <a:cubicBezTo>
                      <a:pt x="80" y="0"/>
                      <a:pt x="84" y="2"/>
                      <a:pt x="87" y="5"/>
                    </a:cubicBezTo>
                    <a:close/>
                  </a:path>
                </a:pathLst>
              </a:custGeom>
              <a:solidFill>
                <a:srgbClr val="51A1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61" name="Freeform 315">
                <a:extLst>
                  <a:ext uri="{FF2B5EF4-FFF2-40B4-BE49-F238E27FC236}">
                    <a16:creationId xmlns:a16="http://schemas.microsoft.com/office/drawing/2014/main" id="{AA4BB6C3-B5BD-4BAE-97F8-6F9BFA014FC4}"/>
                  </a:ext>
                </a:extLst>
              </p:cNvPr>
              <p:cNvSpPr>
                <a:spLocks/>
              </p:cNvSpPr>
              <p:nvPr userDrawn="1"/>
            </p:nvSpPr>
            <p:spPr bwMode="auto">
              <a:xfrm>
                <a:off x="1403448" y="3639742"/>
                <a:ext cx="1267786" cy="1212665"/>
              </a:xfrm>
              <a:custGeom>
                <a:avLst/>
                <a:gdLst>
                  <a:gd name="T0" fmla="*/ 506 w 506"/>
                  <a:gd name="T1" fmla="*/ 484 h 484"/>
                  <a:gd name="T2" fmla="*/ 0 w 506"/>
                  <a:gd name="T3" fmla="*/ 484 h 484"/>
                  <a:gd name="T4" fmla="*/ 256 w 506"/>
                  <a:gd name="T5" fmla="*/ 0 h 484"/>
                  <a:gd name="T6" fmla="*/ 506 w 506"/>
                  <a:gd name="T7" fmla="*/ 484 h 484"/>
                </a:gdLst>
                <a:ahLst/>
                <a:cxnLst>
                  <a:cxn ang="0">
                    <a:pos x="T0" y="T1"/>
                  </a:cxn>
                  <a:cxn ang="0">
                    <a:pos x="T2" y="T3"/>
                  </a:cxn>
                  <a:cxn ang="0">
                    <a:pos x="T4" y="T5"/>
                  </a:cxn>
                  <a:cxn ang="0">
                    <a:pos x="T6" y="T7"/>
                  </a:cxn>
                </a:cxnLst>
                <a:rect l="0" t="0" r="r" b="b"/>
                <a:pathLst>
                  <a:path w="506" h="484">
                    <a:moveTo>
                      <a:pt x="506" y="484"/>
                    </a:moveTo>
                    <a:lnTo>
                      <a:pt x="0" y="484"/>
                    </a:lnTo>
                    <a:lnTo>
                      <a:pt x="256" y="0"/>
                    </a:lnTo>
                    <a:lnTo>
                      <a:pt x="506" y="484"/>
                    </a:lnTo>
                    <a:close/>
                  </a:path>
                </a:pathLst>
              </a:custGeom>
              <a:solidFill>
                <a:srgbClr val="B2C2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62" name="Freeform 316">
                <a:extLst>
                  <a:ext uri="{FF2B5EF4-FFF2-40B4-BE49-F238E27FC236}">
                    <a16:creationId xmlns:a16="http://schemas.microsoft.com/office/drawing/2014/main" id="{0F7151F2-846B-461D-9081-8E2902958388}"/>
                  </a:ext>
                </a:extLst>
              </p:cNvPr>
              <p:cNvSpPr>
                <a:spLocks/>
              </p:cNvSpPr>
              <p:nvPr userDrawn="1"/>
            </p:nvSpPr>
            <p:spPr bwMode="auto">
              <a:xfrm>
                <a:off x="1403448" y="3639742"/>
                <a:ext cx="641410" cy="1212665"/>
              </a:xfrm>
              <a:custGeom>
                <a:avLst/>
                <a:gdLst>
                  <a:gd name="T0" fmla="*/ 256 w 256"/>
                  <a:gd name="T1" fmla="*/ 0 h 484"/>
                  <a:gd name="T2" fmla="*/ 256 w 256"/>
                  <a:gd name="T3" fmla="*/ 484 h 484"/>
                  <a:gd name="T4" fmla="*/ 0 w 256"/>
                  <a:gd name="T5" fmla="*/ 484 h 484"/>
                  <a:gd name="T6" fmla="*/ 256 w 256"/>
                  <a:gd name="T7" fmla="*/ 0 h 484"/>
                </a:gdLst>
                <a:ahLst/>
                <a:cxnLst>
                  <a:cxn ang="0">
                    <a:pos x="T0" y="T1"/>
                  </a:cxn>
                  <a:cxn ang="0">
                    <a:pos x="T2" y="T3"/>
                  </a:cxn>
                  <a:cxn ang="0">
                    <a:pos x="T4" y="T5"/>
                  </a:cxn>
                  <a:cxn ang="0">
                    <a:pos x="T6" y="T7"/>
                  </a:cxn>
                </a:cxnLst>
                <a:rect l="0" t="0" r="r" b="b"/>
                <a:pathLst>
                  <a:path w="256" h="484">
                    <a:moveTo>
                      <a:pt x="256" y="0"/>
                    </a:moveTo>
                    <a:lnTo>
                      <a:pt x="256" y="484"/>
                    </a:lnTo>
                    <a:lnTo>
                      <a:pt x="0" y="484"/>
                    </a:lnTo>
                    <a:lnTo>
                      <a:pt x="256" y="0"/>
                    </a:lnTo>
                    <a:close/>
                  </a:path>
                </a:pathLst>
              </a:custGeom>
              <a:solidFill>
                <a:srgbClr val="8D9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63" name="Freeform 317">
                <a:extLst>
                  <a:ext uri="{FF2B5EF4-FFF2-40B4-BE49-F238E27FC236}">
                    <a16:creationId xmlns:a16="http://schemas.microsoft.com/office/drawing/2014/main" id="{703C51E0-1009-45E5-8A19-AB065383450C}"/>
                  </a:ext>
                </a:extLst>
              </p:cNvPr>
              <p:cNvSpPr>
                <a:spLocks/>
              </p:cNvSpPr>
              <p:nvPr userDrawn="1"/>
            </p:nvSpPr>
            <p:spPr bwMode="auto">
              <a:xfrm>
                <a:off x="1854439" y="3639742"/>
                <a:ext cx="378332" cy="471035"/>
              </a:xfrm>
              <a:custGeom>
                <a:avLst/>
                <a:gdLst>
                  <a:gd name="T0" fmla="*/ 151 w 151"/>
                  <a:gd name="T1" fmla="*/ 143 h 188"/>
                  <a:gd name="T2" fmla="*/ 116 w 151"/>
                  <a:gd name="T3" fmla="*/ 131 h 188"/>
                  <a:gd name="T4" fmla="*/ 102 w 151"/>
                  <a:gd name="T5" fmla="*/ 188 h 188"/>
                  <a:gd name="T6" fmla="*/ 76 w 151"/>
                  <a:gd name="T7" fmla="*/ 140 h 188"/>
                  <a:gd name="T8" fmla="*/ 50 w 151"/>
                  <a:gd name="T9" fmla="*/ 188 h 188"/>
                  <a:gd name="T10" fmla="*/ 35 w 151"/>
                  <a:gd name="T11" fmla="*/ 131 h 188"/>
                  <a:gd name="T12" fmla="*/ 0 w 151"/>
                  <a:gd name="T13" fmla="*/ 143 h 188"/>
                  <a:gd name="T14" fmla="*/ 76 w 151"/>
                  <a:gd name="T15" fmla="*/ 0 h 188"/>
                  <a:gd name="T16" fmla="*/ 151 w 151"/>
                  <a:gd name="T17" fmla="*/ 14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88">
                    <a:moveTo>
                      <a:pt x="151" y="143"/>
                    </a:moveTo>
                    <a:lnTo>
                      <a:pt x="116" y="131"/>
                    </a:lnTo>
                    <a:lnTo>
                      <a:pt x="102" y="188"/>
                    </a:lnTo>
                    <a:lnTo>
                      <a:pt x="76" y="140"/>
                    </a:lnTo>
                    <a:lnTo>
                      <a:pt x="50" y="188"/>
                    </a:lnTo>
                    <a:lnTo>
                      <a:pt x="35" y="131"/>
                    </a:lnTo>
                    <a:lnTo>
                      <a:pt x="0" y="143"/>
                    </a:lnTo>
                    <a:lnTo>
                      <a:pt x="76" y="0"/>
                    </a:lnTo>
                    <a:lnTo>
                      <a:pt x="151" y="1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6" name="Freeform 318">
                <a:extLst>
                  <a:ext uri="{FF2B5EF4-FFF2-40B4-BE49-F238E27FC236}">
                    <a16:creationId xmlns:a16="http://schemas.microsoft.com/office/drawing/2014/main" id="{CA0D2CBA-C6B3-467B-BBD1-2A1B7BD41583}"/>
                  </a:ext>
                </a:extLst>
              </p:cNvPr>
              <p:cNvSpPr>
                <a:spLocks/>
              </p:cNvSpPr>
              <p:nvPr userDrawn="1"/>
            </p:nvSpPr>
            <p:spPr bwMode="auto">
              <a:xfrm>
                <a:off x="1854439" y="3639742"/>
                <a:ext cx="190419" cy="471035"/>
              </a:xfrm>
              <a:custGeom>
                <a:avLst/>
                <a:gdLst>
                  <a:gd name="T0" fmla="*/ 76 w 76"/>
                  <a:gd name="T1" fmla="*/ 0 h 188"/>
                  <a:gd name="T2" fmla="*/ 76 w 76"/>
                  <a:gd name="T3" fmla="*/ 140 h 188"/>
                  <a:gd name="T4" fmla="*/ 50 w 76"/>
                  <a:gd name="T5" fmla="*/ 188 h 188"/>
                  <a:gd name="T6" fmla="*/ 35 w 76"/>
                  <a:gd name="T7" fmla="*/ 131 h 188"/>
                  <a:gd name="T8" fmla="*/ 0 w 76"/>
                  <a:gd name="T9" fmla="*/ 143 h 188"/>
                  <a:gd name="T10" fmla="*/ 76 w 76"/>
                  <a:gd name="T11" fmla="*/ 0 h 188"/>
                </a:gdLst>
                <a:ahLst/>
                <a:cxnLst>
                  <a:cxn ang="0">
                    <a:pos x="T0" y="T1"/>
                  </a:cxn>
                  <a:cxn ang="0">
                    <a:pos x="T2" y="T3"/>
                  </a:cxn>
                  <a:cxn ang="0">
                    <a:pos x="T4" y="T5"/>
                  </a:cxn>
                  <a:cxn ang="0">
                    <a:pos x="T6" y="T7"/>
                  </a:cxn>
                  <a:cxn ang="0">
                    <a:pos x="T8" y="T9"/>
                  </a:cxn>
                  <a:cxn ang="0">
                    <a:pos x="T10" y="T11"/>
                  </a:cxn>
                </a:cxnLst>
                <a:rect l="0" t="0" r="r" b="b"/>
                <a:pathLst>
                  <a:path w="76" h="188">
                    <a:moveTo>
                      <a:pt x="76" y="0"/>
                    </a:moveTo>
                    <a:lnTo>
                      <a:pt x="76" y="140"/>
                    </a:lnTo>
                    <a:lnTo>
                      <a:pt x="50" y="188"/>
                    </a:lnTo>
                    <a:lnTo>
                      <a:pt x="35" y="131"/>
                    </a:lnTo>
                    <a:lnTo>
                      <a:pt x="0" y="143"/>
                    </a:lnTo>
                    <a:lnTo>
                      <a:pt x="7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7" name="Freeform 319">
                <a:extLst>
                  <a:ext uri="{FF2B5EF4-FFF2-40B4-BE49-F238E27FC236}">
                    <a16:creationId xmlns:a16="http://schemas.microsoft.com/office/drawing/2014/main" id="{CCEF9DD2-CABD-4568-AB21-098F2B2E93D6}"/>
                  </a:ext>
                </a:extLst>
              </p:cNvPr>
              <p:cNvSpPr>
                <a:spLocks/>
              </p:cNvSpPr>
              <p:nvPr userDrawn="1"/>
            </p:nvSpPr>
            <p:spPr bwMode="auto">
              <a:xfrm>
                <a:off x="1759230" y="4210997"/>
                <a:ext cx="320704" cy="380837"/>
              </a:xfrm>
              <a:custGeom>
                <a:avLst/>
                <a:gdLst>
                  <a:gd name="T0" fmla="*/ 54 w 54"/>
                  <a:gd name="T1" fmla="*/ 45 h 64"/>
                  <a:gd name="T2" fmla="*/ 35 w 54"/>
                  <a:gd name="T3" fmla="*/ 64 h 64"/>
                  <a:gd name="T4" fmla="*/ 34 w 54"/>
                  <a:gd name="T5" fmla="*/ 64 h 64"/>
                  <a:gd name="T6" fmla="*/ 26 w 54"/>
                  <a:gd name="T7" fmla="*/ 62 h 64"/>
                  <a:gd name="T8" fmla="*/ 25 w 54"/>
                  <a:gd name="T9" fmla="*/ 61 h 64"/>
                  <a:gd name="T10" fmla="*/ 17 w 54"/>
                  <a:gd name="T11" fmla="*/ 64 h 64"/>
                  <a:gd name="T12" fmla="*/ 16 w 54"/>
                  <a:gd name="T13" fmla="*/ 64 h 64"/>
                  <a:gd name="T14" fmla="*/ 0 w 54"/>
                  <a:gd name="T15" fmla="*/ 48 h 64"/>
                  <a:gd name="T16" fmla="*/ 3 w 54"/>
                  <a:gd name="T17" fmla="*/ 38 h 64"/>
                  <a:gd name="T18" fmla="*/ 1 w 54"/>
                  <a:gd name="T19" fmla="*/ 30 h 64"/>
                  <a:gd name="T20" fmla="*/ 12 w 54"/>
                  <a:gd name="T21" fmla="*/ 17 h 64"/>
                  <a:gd name="T22" fmla="*/ 11 w 54"/>
                  <a:gd name="T23" fmla="*/ 11 h 64"/>
                  <a:gd name="T24" fmla="*/ 22 w 54"/>
                  <a:gd name="T25" fmla="*/ 0 h 64"/>
                  <a:gd name="T26" fmla="*/ 26 w 54"/>
                  <a:gd name="T27" fmla="*/ 0 h 64"/>
                  <a:gd name="T28" fmla="*/ 34 w 54"/>
                  <a:gd name="T29" fmla="*/ 11 h 64"/>
                  <a:gd name="T30" fmla="*/ 34 w 54"/>
                  <a:gd name="T31" fmla="*/ 12 h 64"/>
                  <a:gd name="T32" fmla="*/ 34 w 54"/>
                  <a:gd name="T33" fmla="*/ 12 h 64"/>
                  <a:gd name="T34" fmla="*/ 47 w 54"/>
                  <a:gd name="T35" fmla="*/ 25 h 64"/>
                  <a:gd name="T36" fmla="*/ 46 w 54"/>
                  <a:gd name="T37" fmla="*/ 30 h 64"/>
                  <a:gd name="T38" fmla="*/ 54 w 54"/>
                  <a:gd name="T39" fmla="*/ 4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64">
                    <a:moveTo>
                      <a:pt x="54" y="45"/>
                    </a:moveTo>
                    <a:cubicBezTo>
                      <a:pt x="54" y="56"/>
                      <a:pt x="45" y="64"/>
                      <a:pt x="35" y="64"/>
                    </a:cubicBezTo>
                    <a:cubicBezTo>
                      <a:pt x="34" y="64"/>
                      <a:pt x="34" y="64"/>
                      <a:pt x="34" y="64"/>
                    </a:cubicBezTo>
                    <a:cubicBezTo>
                      <a:pt x="31" y="64"/>
                      <a:pt x="28" y="63"/>
                      <a:pt x="26" y="62"/>
                    </a:cubicBezTo>
                    <a:cubicBezTo>
                      <a:pt x="25" y="61"/>
                      <a:pt x="25" y="61"/>
                      <a:pt x="25" y="61"/>
                    </a:cubicBezTo>
                    <a:cubicBezTo>
                      <a:pt x="23" y="63"/>
                      <a:pt x="20" y="64"/>
                      <a:pt x="17" y="64"/>
                    </a:cubicBezTo>
                    <a:cubicBezTo>
                      <a:pt x="16" y="64"/>
                      <a:pt x="16" y="64"/>
                      <a:pt x="16" y="64"/>
                    </a:cubicBezTo>
                    <a:cubicBezTo>
                      <a:pt x="7" y="64"/>
                      <a:pt x="0" y="57"/>
                      <a:pt x="0" y="48"/>
                    </a:cubicBezTo>
                    <a:cubicBezTo>
                      <a:pt x="0" y="44"/>
                      <a:pt x="1" y="41"/>
                      <a:pt x="3" y="38"/>
                    </a:cubicBezTo>
                    <a:cubicBezTo>
                      <a:pt x="2" y="36"/>
                      <a:pt x="1" y="33"/>
                      <a:pt x="1" y="30"/>
                    </a:cubicBezTo>
                    <a:cubicBezTo>
                      <a:pt x="1" y="23"/>
                      <a:pt x="6" y="18"/>
                      <a:pt x="12" y="17"/>
                    </a:cubicBezTo>
                    <a:cubicBezTo>
                      <a:pt x="11" y="15"/>
                      <a:pt x="11" y="13"/>
                      <a:pt x="11" y="11"/>
                    </a:cubicBezTo>
                    <a:cubicBezTo>
                      <a:pt x="11" y="5"/>
                      <a:pt x="16" y="0"/>
                      <a:pt x="22" y="0"/>
                    </a:cubicBezTo>
                    <a:cubicBezTo>
                      <a:pt x="23" y="0"/>
                      <a:pt x="25" y="0"/>
                      <a:pt x="26" y="0"/>
                    </a:cubicBezTo>
                    <a:cubicBezTo>
                      <a:pt x="30" y="2"/>
                      <a:pt x="34" y="6"/>
                      <a:pt x="34" y="11"/>
                    </a:cubicBezTo>
                    <a:cubicBezTo>
                      <a:pt x="34" y="12"/>
                      <a:pt x="34" y="12"/>
                      <a:pt x="34" y="12"/>
                    </a:cubicBezTo>
                    <a:cubicBezTo>
                      <a:pt x="34" y="12"/>
                      <a:pt x="34" y="12"/>
                      <a:pt x="34" y="12"/>
                    </a:cubicBezTo>
                    <a:cubicBezTo>
                      <a:pt x="41" y="12"/>
                      <a:pt x="47" y="18"/>
                      <a:pt x="47" y="25"/>
                    </a:cubicBezTo>
                    <a:cubicBezTo>
                      <a:pt x="47" y="27"/>
                      <a:pt x="47" y="29"/>
                      <a:pt x="46" y="30"/>
                    </a:cubicBezTo>
                    <a:cubicBezTo>
                      <a:pt x="51" y="34"/>
                      <a:pt x="54" y="39"/>
                      <a:pt x="54" y="45"/>
                    </a:cubicBezTo>
                    <a:close/>
                  </a:path>
                </a:pathLst>
              </a:custGeom>
              <a:solidFill>
                <a:srgbClr val="70B0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 name="Freeform 320">
                <a:extLst>
                  <a:ext uri="{FF2B5EF4-FFF2-40B4-BE49-F238E27FC236}">
                    <a16:creationId xmlns:a16="http://schemas.microsoft.com/office/drawing/2014/main" id="{CA9664B4-5518-448D-88B5-EF9771B13874}"/>
                  </a:ext>
                </a:extLst>
              </p:cNvPr>
              <p:cNvSpPr>
                <a:spLocks/>
              </p:cNvSpPr>
              <p:nvPr userDrawn="1"/>
            </p:nvSpPr>
            <p:spPr bwMode="auto">
              <a:xfrm>
                <a:off x="1759230" y="4210997"/>
                <a:ext cx="155341" cy="380837"/>
              </a:xfrm>
              <a:custGeom>
                <a:avLst/>
                <a:gdLst>
                  <a:gd name="T0" fmla="*/ 26 w 26"/>
                  <a:gd name="T1" fmla="*/ 0 h 64"/>
                  <a:gd name="T2" fmla="*/ 26 w 26"/>
                  <a:gd name="T3" fmla="*/ 62 h 64"/>
                  <a:gd name="T4" fmla="*/ 25 w 26"/>
                  <a:gd name="T5" fmla="*/ 61 h 64"/>
                  <a:gd name="T6" fmla="*/ 17 w 26"/>
                  <a:gd name="T7" fmla="*/ 64 h 64"/>
                  <a:gd name="T8" fmla="*/ 16 w 26"/>
                  <a:gd name="T9" fmla="*/ 64 h 64"/>
                  <a:gd name="T10" fmla="*/ 0 w 26"/>
                  <a:gd name="T11" fmla="*/ 48 h 64"/>
                  <a:gd name="T12" fmla="*/ 3 w 26"/>
                  <a:gd name="T13" fmla="*/ 38 h 64"/>
                  <a:gd name="T14" fmla="*/ 1 w 26"/>
                  <a:gd name="T15" fmla="*/ 30 h 64"/>
                  <a:gd name="T16" fmla="*/ 12 w 26"/>
                  <a:gd name="T17" fmla="*/ 17 h 64"/>
                  <a:gd name="T18" fmla="*/ 11 w 26"/>
                  <a:gd name="T19" fmla="*/ 11 h 64"/>
                  <a:gd name="T20" fmla="*/ 22 w 26"/>
                  <a:gd name="T21" fmla="*/ 0 h 64"/>
                  <a:gd name="T22" fmla="*/ 26 w 26"/>
                  <a:gd name="T2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64">
                    <a:moveTo>
                      <a:pt x="26" y="0"/>
                    </a:moveTo>
                    <a:cubicBezTo>
                      <a:pt x="26" y="62"/>
                      <a:pt x="26" y="62"/>
                      <a:pt x="26" y="62"/>
                    </a:cubicBezTo>
                    <a:cubicBezTo>
                      <a:pt x="25" y="61"/>
                      <a:pt x="25" y="61"/>
                      <a:pt x="25" y="61"/>
                    </a:cubicBezTo>
                    <a:cubicBezTo>
                      <a:pt x="23" y="63"/>
                      <a:pt x="20" y="64"/>
                      <a:pt x="17" y="64"/>
                    </a:cubicBezTo>
                    <a:cubicBezTo>
                      <a:pt x="16" y="64"/>
                      <a:pt x="16" y="64"/>
                      <a:pt x="16" y="64"/>
                    </a:cubicBezTo>
                    <a:cubicBezTo>
                      <a:pt x="7" y="64"/>
                      <a:pt x="0" y="57"/>
                      <a:pt x="0" y="48"/>
                    </a:cubicBezTo>
                    <a:cubicBezTo>
                      <a:pt x="0" y="44"/>
                      <a:pt x="1" y="41"/>
                      <a:pt x="3" y="38"/>
                    </a:cubicBezTo>
                    <a:cubicBezTo>
                      <a:pt x="2" y="36"/>
                      <a:pt x="1" y="33"/>
                      <a:pt x="1" y="30"/>
                    </a:cubicBezTo>
                    <a:cubicBezTo>
                      <a:pt x="1" y="23"/>
                      <a:pt x="6" y="18"/>
                      <a:pt x="12" y="17"/>
                    </a:cubicBezTo>
                    <a:cubicBezTo>
                      <a:pt x="11" y="15"/>
                      <a:pt x="11" y="13"/>
                      <a:pt x="11" y="11"/>
                    </a:cubicBezTo>
                    <a:cubicBezTo>
                      <a:pt x="11" y="5"/>
                      <a:pt x="16" y="0"/>
                      <a:pt x="22" y="0"/>
                    </a:cubicBezTo>
                    <a:cubicBezTo>
                      <a:pt x="23" y="0"/>
                      <a:pt x="25" y="0"/>
                      <a:pt x="26" y="0"/>
                    </a:cubicBezTo>
                    <a:close/>
                  </a:path>
                </a:pathLst>
              </a:custGeom>
              <a:solidFill>
                <a:srgbClr val="51A1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 name="Freeform 321">
                <a:extLst>
                  <a:ext uri="{FF2B5EF4-FFF2-40B4-BE49-F238E27FC236}">
                    <a16:creationId xmlns:a16="http://schemas.microsoft.com/office/drawing/2014/main" id="{5BD58FF3-F59B-4B95-BAA9-33CD020198D6}"/>
                  </a:ext>
                </a:extLst>
              </p:cNvPr>
              <p:cNvSpPr>
                <a:spLocks/>
              </p:cNvSpPr>
              <p:nvPr userDrawn="1"/>
            </p:nvSpPr>
            <p:spPr bwMode="auto">
              <a:xfrm>
                <a:off x="1824373" y="4484096"/>
                <a:ext cx="172880" cy="107738"/>
              </a:xfrm>
              <a:custGeom>
                <a:avLst/>
                <a:gdLst>
                  <a:gd name="T0" fmla="*/ 29 w 29"/>
                  <a:gd name="T1" fmla="*/ 10 h 18"/>
                  <a:gd name="T2" fmla="*/ 23 w 29"/>
                  <a:gd name="T3" fmla="*/ 18 h 18"/>
                  <a:gd name="T4" fmla="*/ 18 w 29"/>
                  <a:gd name="T5" fmla="*/ 17 h 18"/>
                  <a:gd name="T6" fmla="*/ 14 w 29"/>
                  <a:gd name="T7" fmla="*/ 15 h 18"/>
                  <a:gd name="T8" fmla="*/ 11 w 29"/>
                  <a:gd name="T9" fmla="*/ 17 h 18"/>
                  <a:gd name="T10" fmla="*/ 6 w 29"/>
                  <a:gd name="T11" fmla="*/ 18 h 18"/>
                  <a:gd name="T12" fmla="*/ 0 w 29"/>
                  <a:gd name="T13" fmla="*/ 10 h 18"/>
                  <a:gd name="T14" fmla="*/ 11 w 29"/>
                  <a:gd name="T15" fmla="*/ 0 h 18"/>
                  <a:gd name="T16" fmla="*/ 15 w 29"/>
                  <a:gd name="T17" fmla="*/ 0 h 18"/>
                  <a:gd name="T18" fmla="*/ 18 w 29"/>
                  <a:gd name="T19" fmla="*/ 0 h 18"/>
                  <a:gd name="T20" fmla="*/ 29 w 29"/>
                  <a:gd name="T21"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8">
                    <a:moveTo>
                      <a:pt x="29" y="10"/>
                    </a:moveTo>
                    <a:cubicBezTo>
                      <a:pt x="29" y="13"/>
                      <a:pt x="27" y="16"/>
                      <a:pt x="23" y="18"/>
                    </a:cubicBezTo>
                    <a:cubicBezTo>
                      <a:pt x="22" y="18"/>
                      <a:pt x="20" y="18"/>
                      <a:pt x="18" y="17"/>
                    </a:cubicBezTo>
                    <a:cubicBezTo>
                      <a:pt x="17" y="17"/>
                      <a:pt x="15" y="16"/>
                      <a:pt x="14" y="15"/>
                    </a:cubicBezTo>
                    <a:cubicBezTo>
                      <a:pt x="13" y="16"/>
                      <a:pt x="12" y="16"/>
                      <a:pt x="11" y="17"/>
                    </a:cubicBezTo>
                    <a:cubicBezTo>
                      <a:pt x="10" y="17"/>
                      <a:pt x="8" y="18"/>
                      <a:pt x="6" y="18"/>
                    </a:cubicBezTo>
                    <a:cubicBezTo>
                      <a:pt x="2" y="16"/>
                      <a:pt x="0" y="13"/>
                      <a:pt x="0" y="10"/>
                    </a:cubicBezTo>
                    <a:cubicBezTo>
                      <a:pt x="0" y="5"/>
                      <a:pt x="5" y="1"/>
                      <a:pt x="11" y="0"/>
                    </a:cubicBezTo>
                    <a:cubicBezTo>
                      <a:pt x="12" y="0"/>
                      <a:pt x="13" y="0"/>
                      <a:pt x="15" y="0"/>
                    </a:cubicBezTo>
                    <a:cubicBezTo>
                      <a:pt x="16" y="0"/>
                      <a:pt x="17" y="0"/>
                      <a:pt x="18" y="0"/>
                    </a:cubicBezTo>
                    <a:cubicBezTo>
                      <a:pt x="25" y="1"/>
                      <a:pt x="29" y="5"/>
                      <a:pt x="29" y="10"/>
                    </a:cubicBezTo>
                    <a:close/>
                  </a:path>
                </a:pathLst>
              </a:custGeom>
              <a:solidFill>
                <a:srgbClr val="5C91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 name="Freeform 322">
                <a:extLst>
                  <a:ext uri="{FF2B5EF4-FFF2-40B4-BE49-F238E27FC236}">
                    <a16:creationId xmlns:a16="http://schemas.microsoft.com/office/drawing/2014/main" id="{57DB4F42-1B52-461B-958C-664C96CB1B87}"/>
                  </a:ext>
                </a:extLst>
              </p:cNvPr>
              <p:cNvSpPr>
                <a:spLocks/>
              </p:cNvSpPr>
              <p:nvPr userDrawn="1"/>
            </p:nvSpPr>
            <p:spPr bwMode="auto">
              <a:xfrm>
                <a:off x="1889517" y="4484096"/>
                <a:ext cx="42595" cy="207958"/>
              </a:xfrm>
              <a:custGeom>
                <a:avLst/>
                <a:gdLst>
                  <a:gd name="T0" fmla="*/ 7 w 7"/>
                  <a:gd name="T1" fmla="*/ 0 h 35"/>
                  <a:gd name="T2" fmla="*/ 7 w 7"/>
                  <a:gd name="T3" fmla="*/ 35 h 35"/>
                  <a:gd name="T4" fmla="*/ 0 w 7"/>
                  <a:gd name="T5" fmla="*/ 35 h 35"/>
                  <a:gd name="T6" fmla="*/ 0 w 7"/>
                  <a:gd name="T7" fmla="*/ 0 h 35"/>
                  <a:gd name="T8" fmla="*/ 4 w 7"/>
                  <a:gd name="T9" fmla="*/ 0 h 35"/>
                  <a:gd name="T10" fmla="*/ 7 w 7"/>
                  <a:gd name="T11" fmla="*/ 0 h 35"/>
                </a:gdLst>
                <a:ahLst/>
                <a:cxnLst>
                  <a:cxn ang="0">
                    <a:pos x="T0" y="T1"/>
                  </a:cxn>
                  <a:cxn ang="0">
                    <a:pos x="T2" y="T3"/>
                  </a:cxn>
                  <a:cxn ang="0">
                    <a:pos x="T4" y="T5"/>
                  </a:cxn>
                  <a:cxn ang="0">
                    <a:pos x="T6" y="T7"/>
                  </a:cxn>
                  <a:cxn ang="0">
                    <a:pos x="T8" y="T9"/>
                  </a:cxn>
                  <a:cxn ang="0">
                    <a:pos x="T10" y="T11"/>
                  </a:cxn>
                </a:cxnLst>
                <a:rect l="0" t="0" r="r" b="b"/>
                <a:pathLst>
                  <a:path w="7" h="35">
                    <a:moveTo>
                      <a:pt x="7" y="0"/>
                    </a:moveTo>
                    <a:cubicBezTo>
                      <a:pt x="7" y="35"/>
                      <a:pt x="7" y="35"/>
                      <a:pt x="7" y="35"/>
                    </a:cubicBezTo>
                    <a:cubicBezTo>
                      <a:pt x="0" y="35"/>
                      <a:pt x="0" y="35"/>
                      <a:pt x="0" y="35"/>
                    </a:cubicBezTo>
                    <a:cubicBezTo>
                      <a:pt x="0" y="0"/>
                      <a:pt x="0" y="0"/>
                      <a:pt x="0" y="0"/>
                    </a:cubicBezTo>
                    <a:cubicBezTo>
                      <a:pt x="1" y="0"/>
                      <a:pt x="2" y="0"/>
                      <a:pt x="4" y="0"/>
                    </a:cubicBezTo>
                    <a:cubicBezTo>
                      <a:pt x="5" y="0"/>
                      <a:pt x="6" y="0"/>
                      <a:pt x="7" y="0"/>
                    </a:cubicBezTo>
                    <a:close/>
                  </a:path>
                </a:pathLst>
              </a:custGeom>
              <a:solidFill>
                <a:srgbClr val="8A7A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1" name="Freeform 323">
                <a:extLst>
                  <a:ext uri="{FF2B5EF4-FFF2-40B4-BE49-F238E27FC236}">
                    <a16:creationId xmlns:a16="http://schemas.microsoft.com/office/drawing/2014/main" id="{0C81FBB6-6258-4004-8CEF-B5EE5DFD0BF0}"/>
                  </a:ext>
                </a:extLst>
              </p:cNvPr>
              <p:cNvSpPr>
                <a:spLocks/>
              </p:cNvSpPr>
              <p:nvPr userDrawn="1"/>
            </p:nvSpPr>
            <p:spPr bwMode="auto">
              <a:xfrm>
                <a:off x="1077732" y="4158380"/>
                <a:ext cx="894466" cy="859389"/>
              </a:xfrm>
              <a:custGeom>
                <a:avLst/>
                <a:gdLst>
                  <a:gd name="T0" fmla="*/ 357 w 357"/>
                  <a:gd name="T1" fmla="*/ 343 h 343"/>
                  <a:gd name="T2" fmla="*/ 0 w 357"/>
                  <a:gd name="T3" fmla="*/ 343 h 343"/>
                  <a:gd name="T4" fmla="*/ 180 w 357"/>
                  <a:gd name="T5" fmla="*/ 0 h 343"/>
                  <a:gd name="T6" fmla="*/ 357 w 357"/>
                  <a:gd name="T7" fmla="*/ 343 h 343"/>
                </a:gdLst>
                <a:ahLst/>
                <a:cxnLst>
                  <a:cxn ang="0">
                    <a:pos x="T0" y="T1"/>
                  </a:cxn>
                  <a:cxn ang="0">
                    <a:pos x="T2" y="T3"/>
                  </a:cxn>
                  <a:cxn ang="0">
                    <a:pos x="T4" y="T5"/>
                  </a:cxn>
                  <a:cxn ang="0">
                    <a:pos x="T6" y="T7"/>
                  </a:cxn>
                </a:cxnLst>
                <a:rect l="0" t="0" r="r" b="b"/>
                <a:pathLst>
                  <a:path w="357" h="343">
                    <a:moveTo>
                      <a:pt x="357" y="343"/>
                    </a:moveTo>
                    <a:lnTo>
                      <a:pt x="0" y="343"/>
                    </a:lnTo>
                    <a:lnTo>
                      <a:pt x="180" y="0"/>
                    </a:lnTo>
                    <a:lnTo>
                      <a:pt x="357" y="343"/>
                    </a:lnTo>
                    <a:close/>
                  </a:path>
                </a:pathLst>
              </a:custGeom>
              <a:solidFill>
                <a:srgbClr val="B2C2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2" name="Freeform 324">
                <a:extLst>
                  <a:ext uri="{FF2B5EF4-FFF2-40B4-BE49-F238E27FC236}">
                    <a16:creationId xmlns:a16="http://schemas.microsoft.com/office/drawing/2014/main" id="{2512B821-F937-4B73-A568-E1B75798C8D4}"/>
                  </a:ext>
                </a:extLst>
              </p:cNvPr>
              <p:cNvSpPr>
                <a:spLocks/>
              </p:cNvSpPr>
              <p:nvPr userDrawn="1"/>
            </p:nvSpPr>
            <p:spPr bwMode="auto">
              <a:xfrm>
                <a:off x="1077732" y="4158380"/>
                <a:ext cx="450991" cy="859389"/>
              </a:xfrm>
              <a:custGeom>
                <a:avLst/>
                <a:gdLst>
                  <a:gd name="T0" fmla="*/ 180 w 180"/>
                  <a:gd name="T1" fmla="*/ 0 h 343"/>
                  <a:gd name="T2" fmla="*/ 180 w 180"/>
                  <a:gd name="T3" fmla="*/ 343 h 343"/>
                  <a:gd name="T4" fmla="*/ 0 w 180"/>
                  <a:gd name="T5" fmla="*/ 343 h 343"/>
                  <a:gd name="T6" fmla="*/ 180 w 180"/>
                  <a:gd name="T7" fmla="*/ 0 h 343"/>
                </a:gdLst>
                <a:ahLst/>
                <a:cxnLst>
                  <a:cxn ang="0">
                    <a:pos x="T0" y="T1"/>
                  </a:cxn>
                  <a:cxn ang="0">
                    <a:pos x="T2" y="T3"/>
                  </a:cxn>
                  <a:cxn ang="0">
                    <a:pos x="T4" y="T5"/>
                  </a:cxn>
                  <a:cxn ang="0">
                    <a:pos x="T6" y="T7"/>
                  </a:cxn>
                </a:cxnLst>
                <a:rect l="0" t="0" r="r" b="b"/>
                <a:pathLst>
                  <a:path w="180" h="343">
                    <a:moveTo>
                      <a:pt x="180" y="0"/>
                    </a:moveTo>
                    <a:lnTo>
                      <a:pt x="180" y="343"/>
                    </a:lnTo>
                    <a:lnTo>
                      <a:pt x="0" y="343"/>
                    </a:lnTo>
                    <a:lnTo>
                      <a:pt x="180" y="0"/>
                    </a:lnTo>
                    <a:close/>
                  </a:path>
                </a:pathLst>
              </a:custGeom>
              <a:solidFill>
                <a:srgbClr val="8D9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3" name="Freeform 325">
                <a:extLst>
                  <a:ext uri="{FF2B5EF4-FFF2-40B4-BE49-F238E27FC236}">
                    <a16:creationId xmlns:a16="http://schemas.microsoft.com/office/drawing/2014/main" id="{93B5FF4E-AD6B-425E-88EC-3C8647F10ACD}"/>
                  </a:ext>
                </a:extLst>
              </p:cNvPr>
              <p:cNvSpPr>
                <a:spLocks/>
              </p:cNvSpPr>
              <p:nvPr userDrawn="1"/>
            </p:nvSpPr>
            <p:spPr bwMode="auto">
              <a:xfrm>
                <a:off x="1398438" y="4158380"/>
                <a:ext cx="265584" cy="330727"/>
              </a:xfrm>
              <a:custGeom>
                <a:avLst/>
                <a:gdLst>
                  <a:gd name="T0" fmla="*/ 106 w 106"/>
                  <a:gd name="T1" fmla="*/ 102 h 132"/>
                  <a:gd name="T2" fmla="*/ 80 w 106"/>
                  <a:gd name="T3" fmla="*/ 92 h 132"/>
                  <a:gd name="T4" fmla="*/ 71 w 106"/>
                  <a:gd name="T5" fmla="*/ 132 h 132"/>
                  <a:gd name="T6" fmla="*/ 52 w 106"/>
                  <a:gd name="T7" fmla="*/ 99 h 132"/>
                  <a:gd name="T8" fmla="*/ 33 w 106"/>
                  <a:gd name="T9" fmla="*/ 132 h 132"/>
                  <a:gd name="T10" fmla="*/ 23 w 106"/>
                  <a:gd name="T11" fmla="*/ 92 h 132"/>
                  <a:gd name="T12" fmla="*/ 0 w 106"/>
                  <a:gd name="T13" fmla="*/ 102 h 132"/>
                  <a:gd name="T14" fmla="*/ 52 w 106"/>
                  <a:gd name="T15" fmla="*/ 0 h 132"/>
                  <a:gd name="T16" fmla="*/ 106 w 106"/>
                  <a:gd name="T17" fmla="*/ 10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32">
                    <a:moveTo>
                      <a:pt x="106" y="102"/>
                    </a:moveTo>
                    <a:lnTo>
                      <a:pt x="80" y="92"/>
                    </a:lnTo>
                    <a:lnTo>
                      <a:pt x="71" y="132"/>
                    </a:lnTo>
                    <a:lnTo>
                      <a:pt x="52" y="99"/>
                    </a:lnTo>
                    <a:lnTo>
                      <a:pt x="33" y="132"/>
                    </a:lnTo>
                    <a:lnTo>
                      <a:pt x="23" y="92"/>
                    </a:lnTo>
                    <a:lnTo>
                      <a:pt x="0" y="102"/>
                    </a:lnTo>
                    <a:lnTo>
                      <a:pt x="52" y="0"/>
                    </a:lnTo>
                    <a:lnTo>
                      <a:pt x="10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4" name="Freeform 326">
                <a:extLst>
                  <a:ext uri="{FF2B5EF4-FFF2-40B4-BE49-F238E27FC236}">
                    <a16:creationId xmlns:a16="http://schemas.microsoft.com/office/drawing/2014/main" id="{1B439BF7-8FC7-4519-8705-30FE03112136}"/>
                  </a:ext>
                </a:extLst>
              </p:cNvPr>
              <p:cNvSpPr>
                <a:spLocks/>
              </p:cNvSpPr>
              <p:nvPr userDrawn="1"/>
            </p:nvSpPr>
            <p:spPr bwMode="auto">
              <a:xfrm>
                <a:off x="1398438" y="4158380"/>
                <a:ext cx="130287" cy="330727"/>
              </a:xfrm>
              <a:custGeom>
                <a:avLst/>
                <a:gdLst>
                  <a:gd name="T0" fmla="*/ 52 w 52"/>
                  <a:gd name="T1" fmla="*/ 0 h 132"/>
                  <a:gd name="T2" fmla="*/ 52 w 52"/>
                  <a:gd name="T3" fmla="*/ 99 h 132"/>
                  <a:gd name="T4" fmla="*/ 33 w 52"/>
                  <a:gd name="T5" fmla="*/ 132 h 132"/>
                  <a:gd name="T6" fmla="*/ 23 w 52"/>
                  <a:gd name="T7" fmla="*/ 92 h 132"/>
                  <a:gd name="T8" fmla="*/ 0 w 52"/>
                  <a:gd name="T9" fmla="*/ 102 h 132"/>
                  <a:gd name="T10" fmla="*/ 52 w 52"/>
                  <a:gd name="T11" fmla="*/ 0 h 132"/>
                </a:gdLst>
                <a:ahLst/>
                <a:cxnLst>
                  <a:cxn ang="0">
                    <a:pos x="T0" y="T1"/>
                  </a:cxn>
                  <a:cxn ang="0">
                    <a:pos x="T2" y="T3"/>
                  </a:cxn>
                  <a:cxn ang="0">
                    <a:pos x="T4" y="T5"/>
                  </a:cxn>
                  <a:cxn ang="0">
                    <a:pos x="T6" y="T7"/>
                  </a:cxn>
                  <a:cxn ang="0">
                    <a:pos x="T8" y="T9"/>
                  </a:cxn>
                  <a:cxn ang="0">
                    <a:pos x="T10" y="T11"/>
                  </a:cxn>
                </a:cxnLst>
                <a:rect l="0" t="0" r="r" b="b"/>
                <a:pathLst>
                  <a:path w="52" h="132">
                    <a:moveTo>
                      <a:pt x="52" y="0"/>
                    </a:moveTo>
                    <a:lnTo>
                      <a:pt x="52" y="99"/>
                    </a:lnTo>
                    <a:lnTo>
                      <a:pt x="33" y="132"/>
                    </a:lnTo>
                    <a:lnTo>
                      <a:pt x="23" y="92"/>
                    </a:lnTo>
                    <a:lnTo>
                      <a:pt x="0" y="102"/>
                    </a:lnTo>
                    <a:lnTo>
                      <a:pt x="52"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5" name="Freeform 327">
                <a:extLst>
                  <a:ext uri="{FF2B5EF4-FFF2-40B4-BE49-F238E27FC236}">
                    <a16:creationId xmlns:a16="http://schemas.microsoft.com/office/drawing/2014/main" id="{65B128C6-2A1E-4581-B611-6F2FEBAFADC3}"/>
                  </a:ext>
                </a:extLst>
              </p:cNvPr>
              <p:cNvSpPr>
                <a:spLocks/>
              </p:cNvSpPr>
              <p:nvPr userDrawn="1"/>
            </p:nvSpPr>
            <p:spPr bwMode="auto">
              <a:xfrm>
                <a:off x="1628944" y="4376360"/>
                <a:ext cx="1089896" cy="653938"/>
              </a:xfrm>
              <a:custGeom>
                <a:avLst/>
                <a:gdLst>
                  <a:gd name="T0" fmla="*/ 184 w 184"/>
                  <a:gd name="T1" fmla="*/ 92 h 110"/>
                  <a:gd name="T2" fmla="*/ 184 w 184"/>
                  <a:gd name="T3" fmla="*/ 110 h 110"/>
                  <a:gd name="T4" fmla="*/ 0 w 184"/>
                  <a:gd name="T5" fmla="*/ 110 h 110"/>
                  <a:gd name="T6" fmla="*/ 0 w 184"/>
                  <a:gd name="T7" fmla="*/ 92 h 110"/>
                  <a:gd name="T8" fmla="*/ 27 w 184"/>
                  <a:gd name="T9" fmla="*/ 27 h 110"/>
                  <a:gd name="T10" fmla="*/ 92 w 184"/>
                  <a:gd name="T11" fmla="*/ 0 h 110"/>
                  <a:gd name="T12" fmla="*/ 184 w 184"/>
                  <a:gd name="T13" fmla="*/ 92 h 110"/>
                </a:gdLst>
                <a:ahLst/>
                <a:cxnLst>
                  <a:cxn ang="0">
                    <a:pos x="T0" y="T1"/>
                  </a:cxn>
                  <a:cxn ang="0">
                    <a:pos x="T2" y="T3"/>
                  </a:cxn>
                  <a:cxn ang="0">
                    <a:pos x="T4" y="T5"/>
                  </a:cxn>
                  <a:cxn ang="0">
                    <a:pos x="T6" y="T7"/>
                  </a:cxn>
                  <a:cxn ang="0">
                    <a:pos x="T8" y="T9"/>
                  </a:cxn>
                  <a:cxn ang="0">
                    <a:pos x="T10" y="T11"/>
                  </a:cxn>
                  <a:cxn ang="0">
                    <a:pos x="T12" y="T13"/>
                  </a:cxn>
                </a:cxnLst>
                <a:rect l="0" t="0" r="r" b="b"/>
                <a:pathLst>
                  <a:path w="184" h="110">
                    <a:moveTo>
                      <a:pt x="184" y="92"/>
                    </a:moveTo>
                    <a:cubicBezTo>
                      <a:pt x="184" y="110"/>
                      <a:pt x="184" y="110"/>
                      <a:pt x="184" y="110"/>
                    </a:cubicBezTo>
                    <a:cubicBezTo>
                      <a:pt x="0" y="110"/>
                      <a:pt x="0" y="110"/>
                      <a:pt x="0" y="110"/>
                    </a:cubicBezTo>
                    <a:cubicBezTo>
                      <a:pt x="0" y="92"/>
                      <a:pt x="0" y="92"/>
                      <a:pt x="0" y="92"/>
                    </a:cubicBezTo>
                    <a:cubicBezTo>
                      <a:pt x="0" y="67"/>
                      <a:pt x="10" y="44"/>
                      <a:pt x="27" y="27"/>
                    </a:cubicBezTo>
                    <a:cubicBezTo>
                      <a:pt x="43" y="11"/>
                      <a:pt x="66" y="0"/>
                      <a:pt x="92" y="0"/>
                    </a:cubicBezTo>
                    <a:cubicBezTo>
                      <a:pt x="143" y="0"/>
                      <a:pt x="184" y="42"/>
                      <a:pt x="184" y="92"/>
                    </a:cubicBezTo>
                    <a:close/>
                  </a:path>
                </a:pathLst>
              </a:custGeom>
              <a:solidFill>
                <a:srgbClr val="98BF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6" name="Freeform 328">
                <a:extLst>
                  <a:ext uri="{FF2B5EF4-FFF2-40B4-BE49-F238E27FC236}">
                    <a16:creationId xmlns:a16="http://schemas.microsoft.com/office/drawing/2014/main" id="{AF0ECEA4-1F98-42BB-A6C9-055D0EF8FFA5}"/>
                  </a:ext>
                </a:extLst>
              </p:cNvPr>
              <p:cNvSpPr>
                <a:spLocks/>
              </p:cNvSpPr>
              <p:nvPr userDrawn="1"/>
            </p:nvSpPr>
            <p:spPr bwMode="auto">
              <a:xfrm>
                <a:off x="1628944" y="4376360"/>
                <a:ext cx="546200" cy="653938"/>
              </a:xfrm>
              <a:custGeom>
                <a:avLst/>
                <a:gdLst>
                  <a:gd name="T0" fmla="*/ 92 w 92"/>
                  <a:gd name="T1" fmla="*/ 0 h 110"/>
                  <a:gd name="T2" fmla="*/ 92 w 92"/>
                  <a:gd name="T3" fmla="*/ 110 h 110"/>
                  <a:gd name="T4" fmla="*/ 0 w 92"/>
                  <a:gd name="T5" fmla="*/ 110 h 110"/>
                  <a:gd name="T6" fmla="*/ 0 w 92"/>
                  <a:gd name="T7" fmla="*/ 92 h 110"/>
                  <a:gd name="T8" fmla="*/ 27 w 92"/>
                  <a:gd name="T9" fmla="*/ 27 h 110"/>
                  <a:gd name="T10" fmla="*/ 92 w 92"/>
                  <a:gd name="T11" fmla="*/ 0 h 110"/>
                </a:gdLst>
                <a:ahLst/>
                <a:cxnLst>
                  <a:cxn ang="0">
                    <a:pos x="T0" y="T1"/>
                  </a:cxn>
                  <a:cxn ang="0">
                    <a:pos x="T2" y="T3"/>
                  </a:cxn>
                  <a:cxn ang="0">
                    <a:pos x="T4" y="T5"/>
                  </a:cxn>
                  <a:cxn ang="0">
                    <a:pos x="T6" y="T7"/>
                  </a:cxn>
                  <a:cxn ang="0">
                    <a:pos x="T8" y="T9"/>
                  </a:cxn>
                  <a:cxn ang="0">
                    <a:pos x="T10" y="T11"/>
                  </a:cxn>
                </a:cxnLst>
                <a:rect l="0" t="0" r="r" b="b"/>
                <a:pathLst>
                  <a:path w="92" h="110">
                    <a:moveTo>
                      <a:pt x="92" y="0"/>
                    </a:moveTo>
                    <a:cubicBezTo>
                      <a:pt x="92" y="110"/>
                      <a:pt x="92" y="110"/>
                      <a:pt x="92" y="110"/>
                    </a:cubicBezTo>
                    <a:cubicBezTo>
                      <a:pt x="0" y="110"/>
                      <a:pt x="0" y="110"/>
                      <a:pt x="0" y="110"/>
                    </a:cubicBezTo>
                    <a:cubicBezTo>
                      <a:pt x="0" y="92"/>
                      <a:pt x="0" y="92"/>
                      <a:pt x="0" y="92"/>
                    </a:cubicBezTo>
                    <a:cubicBezTo>
                      <a:pt x="0" y="67"/>
                      <a:pt x="10" y="44"/>
                      <a:pt x="27" y="27"/>
                    </a:cubicBezTo>
                    <a:cubicBezTo>
                      <a:pt x="43" y="11"/>
                      <a:pt x="66" y="0"/>
                      <a:pt x="92" y="0"/>
                    </a:cubicBezTo>
                    <a:close/>
                  </a:path>
                </a:pathLst>
              </a:custGeom>
              <a:solidFill>
                <a:srgbClr val="80A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7" name="Freeform 329">
                <a:extLst>
                  <a:ext uri="{FF2B5EF4-FFF2-40B4-BE49-F238E27FC236}">
                    <a16:creationId xmlns:a16="http://schemas.microsoft.com/office/drawing/2014/main" id="{261E89F5-B6BA-40B8-B30E-7F5C8E782AE9}"/>
                  </a:ext>
                </a:extLst>
              </p:cNvPr>
              <p:cNvSpPr>
                <a:spLocks/>
              </p:cNvSpPr>
              <p:nvPr userDrawn="1"/>
            </p:nvSpPr>
            <p:spPr bwMode="auto">
              <a:xfrm>
                <a:off x="1997253" y="3972973"/>
                <a:ext cx="1094907" cy="1057323"/>
              </a:xfrm>
              <a:custGeom>
                <a:avLst/>
                <a:gdLst>
                  <a:gd name="T0" fmla="*/ 437 w 437"/>
                  <a:gd name="T1" fmla="*/ 422 h 422"/>
                  <a:gd name="T2" fmla="*/ 0 w 437"/>
                  <a:gd name="T3" fmla="*/ 422 h 422"/>
                  <a:gd name="T4" fmla="*/ 220 w 437"/>
                  <a:gd name="T5" fmla="*/ 0 h 422"/>
                  <a:gd name="T6" fmla="*/ 437 w 437"/>
                  <a:gd name="T7" fmla="*/ 422 h 422"/>
                </a:gdLst>
                <a:ahLst/>
                <a:cxnLst>
                  <a:cxn ang="0">
                    <a:pos x="T0" y="T1"/>
                  </a:cxn>
                  <a:cxn ang="0">
                    <a:pos x="T2" y="T3"/>
                  </a:cxn>
                  <a:cxn ang="0">
                    <a:pos x="T4" y="T5"/>
                  </a:cxn>
                  <a:cxn ang="0">
                    <a:pos x="T6" y="T7"/>
                  </a:cxn>
                </a:cxnLst>
                <a:rect l="0" t="0" r="r" b="b"/>
                <a:pathLst>
                  <a:path w="437" h="422">
                    <a:moveTo>
                      <a:pt x="437" y="422"/>
                    </a:moveTo>
                    <a:lnTo>
                      <a:pt x="0" y="422"/>
                    </a:lnTo>
                    <a:lnTo>
                      <a:pt x="220" y="0"/>
                    </a:lnTo>
                    <a:lnTo>
                      <a:pt x="437" y="422"/>
                    </a:lnTo>
                    <a:close/>
                  </a:path>
                </a:pathLst>
              </a:custGeom>
              <a:solidFill>
                <a:srgbClr val="83A5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8" name="Freeform 330">
                <a:extLst>
                  <a:ext uri="{FF2B5EF4-FFF2-40B4-BE49-F238E27FC236}">
                    <a16:creationId xmlns:a16="http://schemas.microsoft.com/office/drawing/2014/main" id="{97FDA969-6399-4A4A-B598-7662BCA6F0A0}"/>
                  </a:ext>
                </a:extLst>
              </p:cNvPr>
              <p:cNvSpPr>
                <a:spLocks/>
              </p:cNvSpPr>
              <p:nvPr userDrawn="1"/>
            </p:nvSpPr>
            <p:spPr bwMode="auto">
              <a:xfrm>
                <a:off x="1997253" y="3972973"/>
                <a:ext cx="551211" cy="1057323"/>
              </a:xfrm>
              <a:custGeom>
                <a:avLst/>
                <a:gdLst>
                  <a:gd name="T0" fmla="*/ 220 w 220"/>
                  <a:gd name="T1" fmla="*/ 0 h 422"/>
                  <a:gd name="T2" fmla="*/ 220 w 220"/>
                  <a:gd name="T3" fmla="*/ 422 h 422"/>
                  <a:gd name="T4" fmla="*/ 0 w 220"/>
                  <a:gd name="T5" fmla="*/ 422 h 422"/>
                  <a:gd name="T6" fmla="*/ 220 w 220"/>
                  <a:gd name="T7" fmla="*/ 0 h 422"/>
                </a:gdLst>
                <a:ahLst/>
                <a:cxnLst>
                  <a:cxn ang="0">
                    <a:pos x="T0" y="T1"/>
                  </a:cxn>
                  <a:cxn ang="0">
                    <a:pos x="T2" y="T3"/>
                  </a:cxn>
                  <a:cxn ang="0">
                    <a:pos x="T4" y="T5"/>
                  </a:cxn>
                  <a:cxn ang="0">
                    <a:pos x="T6" y="T7"/>
                  </a:cxn>
                </a:cxnLst>
                <a:rect l="0" t="0" r="r" b="b"/>
                <a:pathLst>
                  <a:path w="220" h="422">
                    <a:moveTo>
                      <a:pt x="220" y="0"/>
                    </a:moveTo>
                    <a:lnTo>
                      <a:pt x="220" y="422"/>
                    </a:lnTo>
                    <a:lnTo>
                      <a:pt x="0" y="422"/>
                    </a:lnTo>
                    <a:lnTo>
                      <a:pt x="220" y="0"/>
                    </a:lnTo>
                    <a:close/>
                  </a:path>
                </a:pathLst>
              </a:custGeom>
              <a:solidFill>
                <a:srgbClr val="76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9" name="Freeform 331">
                <a:extLst>
                  <a:ext uri="{FF2B5EF4-FFF2-40B4-BE49-F238E27FC236}">
                    <a16:creationId xmlns:a16="http://schemas.microsoft.com/office/drawing/2014/main" id="{B8DD2560-A56F-413F-96CF-65266B3141B9}"/>
                  </a:ext>
                </a:extLst>
              </p:cNvPr>
              <p:cNvSpPr>
                <a:spLocks/>
              </p:cNvSpPr>
              <p:nvPr userDrawn="1"/>
            </p:nvSpPr>
            <p:spPr bwMode="auto">
              <a:xfrm>
                <a:off x="2388111" y="3972973"/>
                <a:ext cx="325716" cy="403387"/>
              </a:xfrm>
              <a:custGeom>
                <a:avLst/>
                <a:gdLst>
                  <a:gd name="T0" fmla="*/ 130 w 130"/>
                  <a:gd name="T1" fmla="*/ 123 h 161"/>
                  <a:gd name="T2" fmla="*/ 99 w 130"/>
                  <a:gd name="T3" fmla="*/ 112 h 161"/>
                  <a:gd name="T4" fmla="*/ 87 w 130"/>
                  <a:gd name="T5" fmla="*/ 161 h 161"/>
                  <a:gd name="T6" fmla="*/ 64 w 130"/>
                  <a:gd name="T7" fmla="*/ 121 h 161"/>
                  <a:gd name="T8" fmla="*/ 42 w 130"/>
                  <a:gd name="T9" fmla="*/ 161 h 161"/>
                  <a:gd name="T10" fmla="*/ 28 w 130"/>
                  <a:gd name="T11" fmla="*/ 112 h 161"/>
                  <a:gd name="T12" fmla="*/ 0 w 130"/>
                  <a:gd name="T13" fmla="*/ 123 h 161"/>
                  <a:gd name="T14" fmla="*/ 64 w 130"/>
                  <a:gd name="T15" fmla="*/ 0 h 161"/>
                  <a:gd name="T16" fmla="*/ 130 w 130"/>
                  <a:gd name="T17" fmla="*/ 12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61">
                    <a:moveTo>
                      <a:pt x="130" y="123"/>
                    </a:moveTo>
                    <a:lnTo>
                      <a:pt x="99" y="112"/>
                    </a:lnTo>
                    <a:lnTo>
                      <a:pt x="87" y="161"/>
                    </a:lnTo>
                    <a:lnTo>
                      <a:pt x="64" y="121"/>
                    </a:lnTo>
                    <a:lnTo>
                      <a:pt x="42" y="161"/>
                    </a:lnTo>
                    <a:lnTo>
                      <a:pt x="28" y="112"/>
                    </a:lnTo>
                    <a:lnTo>
                      <a:pt x="0" y="123"/>
                    </a:lnTo>
                    <a:lnTo>
                      <a:pt x="64" y="0"/>
                    </a:lnTo>
                    <a:lnTo>
                      <a:pt x="130"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0" name="Freeform 332">
                <a:extLst>
                  <a:ext uri="{FF2B5EF4-FFF2-40B4-BE49-F238E27FC236}">
                    <a16:creationId xmlns:a16="http://schemas.microsoft.com/office/drawing/2014/main" id="{3F9EE041-C891-406E-A090-BD61A03DCECB}"/>
                  </a:ext>
                </a:extLst>
              </p:cNvPr>
              <p:cNvSpPr>
                <a:spLocks/>
              </p:cNvSpPr>
              <p:nvPr userDrawn="1"/>
            </p:nvSpPr>
            <p:spPr bwMode="auto">
              <a:xfrm>
                <a:off x="2388111" y="3972973"/>
                <a:ext cx="160353" cy="403387"/>
              </a:xfrm>
              <a:custGeom>
                <a:avLst/>
                <a:gdLst>
                  <a:gd name="T0" fmla="*/ 64 w 64"/>
                  <a:gd name="T1" fmla="*/ 0 h 161"/>
                  <a:gd name="T2" fmla="*/ 64 w 64"/>
                  <a:gd name="T3" fmla="*/ 121 h 161"/>
                  <a:gd name="T4" fmla="*/ 42 w 64"/>
                  <a:gd name="T5" fmla="*/ 161 h 161"/>
                  <a:gd name="T6" fmla="*/ 28 w 64"/>
                  <a:gd name="T7" fmla="*/ 112 h 161"/>
                  <a:gd name="T8" fmla="*/ 0 w 64"/>
                  <a:gd name="T9" fmla="*/ 123 h 161"/>
                  <a:gd name="T10" fmla="*/ 64 w 64"/>
                  <a:gd name="T11" fmla="*/ 0 h 161"/>
                </a:gdLst>
                <a:ahLst/>
                <a:cxnLst>
                  <a:cxn ang="0">
                    <a:pos x="T0" y="T1"/>
                  </a:cxn>
                  <a:cxn ang="0">
                    <a:pos x="T2" y="T3"/>
                  </a:cxn>
                  <a:cxn ang="0">
                    <a:pos x="T4" y="T5"/>
                  </a:cxn>
                  <a:cxn ang="0">
                    <a:pos x="T6" y="T7"/>
                  </a:cxn>
                  <a:cxn ang="0">
                    <a:pos x="T8" y="T9"/>
                  </a:cxn>
                  <a:cxn ang="0">
                    <a:pos x="T10" y="T11"/>
                  </a:cxn>
                </a:cxnLst>
                <a:rect l="0" t="0" r="r" b="b"/>
                <a:pathLst>
                  <a:path w="64" h="161">
                    <a:moveTo>
                      <a:pt x="64" y="0"/>
                    </a:moveTo>
                    <a:lnTo>
                      <a:pt x="64" y="121"/>
                    </a:lnTo>
                    <a:lnTo>
                      <a:pt x="42" y="161"/>
                    </a:lnTo>
                    <a:lnTo>
                      <a:pt x="28" y="112"/>
                    </a:lnTo>
                    <a:lnTo>
                      <a:pt x="0" y="123"/>
                    </a:lnTo>
                    <a:lnTo>
                      <a:pt x="64"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1" name="Freeform 333">
                <a:extLst>
                  <a:ext uri="{FF2B5EF4-FFF2-40B4-BE49-F238E27FC236}">
                    <a16:creationId xmlns:a16="http://schemas.microsoft.com/office/drawing/2014/main" id="{346158FE-DBDD-4079-8F8D-ED29BFEC44D5}"/>
                  </a:ext>
                </a:extLst>
              </p:cNvPr>
              <p:cNvSpPr>
                <a:spLocks/>
              </p:cNvSpPr>
              <p:nvPr userDrawn="1"/>
            </p:nvSpPr>
            <p:spPr bwMode="auto">
              <a:xfrm>
                <a:off x="2653695" y="4609371"/>
                <a:ext cx="711564" cy="420925"/>
              </a:xfrm>
              <a:custGeom>
                <a:avLst/>
                <a:gdLst>
                  <a:gd name="T0" fmla="*/ 120 w 120"/>
                  <a:gd name="T1" fmla="*/ 59 h 71"/>
                  <a:gd name="T2" fmla="*/ 120 w 120"/>
                  <a:gd name="T3" fmla="*/ 71 h 71"/>
                  <a:gd name="T4" fmla="*/ 0 w 120"/>
                  <a:gd name="T5" fmla="*/ 71 h 71"/>
                  <a:gd name="T6" fmla="*/ 0 w 120"/>
                  <a:gd name="T7" fmla="*/ 59 h 71"/>
                  <a:gd name="T8" fmla="*/ 18 w 120"/>
                  <a:gd name="T9" fmla="*/ 17 h 71"/>
                  <a:gd name="T10" fmla="*/ 60 w 120"/>
                  <a:gd name="T11" fmla="*/ 0 h 71"/>
                  <a:gd name="T12" fmla="*/ 120 w 120"/>
                  <a:gd name="T13" fmla="*/ 59 h 71"/>
                </a:gdLst>
                <a:ahLst/>
                <a:cxnLst>
                  <a:cxn ang="0">
                    <a:pos x="T0" y="T1"/>
                  </a:cxn>
                  <a:cxn ang="0">
                    <a:pos x="T2" y="T3"/>
                  </a:cxn>
                  <a:cxn ang="0">
                    <a:pos x="T4" y="T5"/>
                  </a:cxn>
                  <a:cxn ang="0">
                    <a:pos x="T6" y="T7"/>
                  </a:cxn>
                  <a:cxn ang="0">
                    <a:pos x="T8" y="T9"/>
                  </a:cxn>
                  <a:cxn ang="0">
                    <a:pos x="T10" y="T11"/>
                  </a:cxn>
                  <a:cxn ang="0">
                    <a:pos x="T12" y="T13"/>
                  </a:cxn>
                </a:cxnLst>
                <a:rect l="0" t="0" r="r" b="b"/>
                <a:pathLst>
                  <a:path w="120" h="71">
                    <a:moveTo>
                      <a:pt x="120" y="59"/>
                    </a:moveTo>
                    <a:cubicBezTo>
                      <a:pt x="120" y="71"/>
                      <a:pt x="120" y="71"/>
                      <a:pt x="120" y="71"/>
                    </a:cubicBezTo>
                    <a:cubicBezTo>
                      <a:pt x="0" y="71"/>
                      <a:pt x="0" y="71"/>
                      <a:pt x="0" y="71"/>
                    </a:cubicBezTo>
                    <a:cubicBezTo>
                      <a:pt x="0" y="59"/>
                      <a:pt x="0" y="59"/>
                      <a:pt x="0" y="59"/>
                    </a:cubicBezTo>
                    <a:cubicBezTo>
                      <a:pt x="0" y="43"/>
                      <a:pt x="7" y="28"/>
                      <a:pt x="18" y="17"/>
                    </a:cubicBezTo>
                    <a:cubicBezTo>
                      <a:pt x="29" y="6"/>
                      <a:pt x="44" y="0"/>
                      <a:pt x="60" y="0"/>
                    </a:cubicBezTo>
                    <a:cubicBezTo>
                      <a:pt x="93" y="0"/>
                      <a:pt x="120" y="26"/>
                      <a:pt x="120" y="59"/>
                    </a:cubicBezTo>
                    <a:close/>
                  </a:path>
                </a:pathLst>
              </a:custGeom>
              <a:solidFill>
                <a:srgbClr val="98BF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2" name="Freeform 334">
                <a:extLst>
                  <a:ext uri="{FF2B5EF4-FFF2-40B4-BE49-F238E27FC236}">
                    <a16:creationId xmlns:a16="http://schemas.microsoft.com/office/drawing/2014/main" id="{561341F4-3516-4FE9-BD3C-FE6ADA4F6D44}"/>
                  </a:ext>
                </a:extLst>
              </p:cNvPr>
              <p:cNvSpPr>
                <a:spLocks/>
              </p:cNvSpPr>
              <p:nvPr userDrawn="1"/>
            </p:nvSpPr>
            <p:spPr bwMode="auto">
              <a:xfrm>
                <a:off x="2653695" y="4609371"/>
                <a:ext cx="355782" cy="420925"/>
              </a:xfrm>
              <a:custGeom>
                <a:avLst/>
                <a:gdLst>
                  <a:gd name="T0" fmla="*/ 60 w 60"/>
                  <a:gd name="T1" fmla="*/ 0 h 71"/>
                  <a:gd name="T2" fmla="*/ 60 w 60"/>
                  <a:gd name="T3" fmla="*/ 71 h 71"/>
                  <a:gd name="T4" fmla="*/ 0 w 60"/>
                  <a:gd name="T5" fmla="*/ 71 h 71"/>
                  <a:gd name="T6" fmla="*/ 0 w 60"/>
                  <a:gd name="T7" fmla="*/ 59 h 71"/>
                  <a:gd name="T8" fmla="*/ 18 w 60"/>
                  <a:gd name="T9" fmla="*/ 17 h 71"/>
                  <a:gd name="T10" fmla="*/ 60 w 60"/>
                  <a:gd name="T11" fmla="*/ 0 h 71"/>
                </a:gdLst>
                <a:ahLst/>
                <a:cxnLst>
                  <a:cxn ang="0">
                    <a:pos x="T0" y="T1"/>
                  </a:cxn>
                  <a:cxn ang="0">
                    <a:pos x="T2" y="T3"/>
                  </a:cxn>
                  <a:cxn ang="0">
                    <a:pos x="T4" y="T5"/>
                  </a:cxn>
                  <a:cxn ang="0">
                    <a:pos x="T6" y="T7"/>
                  </a:cxn>
                  <a:cxn ang="0">
                    <a:pos x="T8" y="T9"/>
                  </a:cxn>
                  <a:cxn ang="0">
                    <a:pos x="T10" y="T11"/>
                  </a:cxn>
                </a:cxnLst>
                <a:rect l="0" t="0" r="r" b="b"/>
                <a:pathLst>
                  <a:path w="60" h="71">
                    <a:moveTo>
                      <a:pt x="60" y="0"/>
                    </a:moveTo>
                    <a:cubicBezTo>
                      <a:pt x="60" y="71"/>
                      <a:pt x="60" y="71"/>
                      <a:pt x="60" y="71"/>
                    </a:cubicBezTo>
                    <a:cubicBezTo>
                      <a:pt x="0" y="71"/>
                      <a:pt x="0" y="71"/>
                      <a:pt x="0" y="71"/>
                    </a:cubicBezTo>
                    <a:cubicBezTo>
                      <a:pt x="0" y="59"/>
                      <a:pt x="0" y="59"/>
                      <a:pt x="0" y="59"/>
                    </a:cubicBezTo>
                    <a:cubicBezTo>
                      <a:pt x="0" y="43"/>
                      <a:pt x="7" y="28"/>
                      <a:pt x="18" y="17"/>
                    </a:cubicBezTo>
                    <a:cubicBezTo>
                      <a:pt x="29" y="6"/>
                      <a:pt x="44" y="0"/>
                      <a:pt x="60" y="0"/>
                    </a:cubicBezTo>
                    <a:close/>
                  </a:path>
                </a:pathLst>
              </a:custGeom>
              <a:solidFill>
                <a:srgbClr val="80A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3" name="Freeform 335">
                <a:extLst>
                  <a:ext uri="{FF2B5EF4-FFF2-40B4-BE49-F238E27FC236}">
                    <a16:creationId xmlns:a16="http://schemas.microsoft.com/office/drawing/2014/main" id="{F070D700-5D24-4602-A4CA-BE3D034197DB}"/>
                  </a:ext>
                </a:extLst>
              </p:cNvPr>
              <p:cNvSpPr>
                <a:spLocks/>
              </p:cNvSpPr>
              <p:nvPr userDrawn="1"/>
            </p:nvSpPr>
            <p:spPr bwMode="auto">
              <a:xfrm>
                <a:off x="1000061" y="4609371"/>
                <a:ext cx="706553" cy="420925"/>
              </a:xfrm>
              <a:custGeom>
                <a:avLst/>
                <a:gdLst>
                  <a:gd name="T0" fmla="*/ 119 w 119"/>
                  <a:gd name="T1" fmla="*/ 59 h 71"/>
                  <a:gd name="T2" fmla="*/ 119 w 119"/>
                  <a:gd name="T3" fmla="*/ 71 h 71"/>
                  <a:gd name="T4" fmla="*/ 0 w 119"/>
                  <a:gd name="T5" fmla="*/ 71 h 71"/>
                  <a:gd name="T6" fmla="*/ 0 w 119"/>
                  <a:gd name="T7" fmla="*/ 59 h 71"/>
                  <a:gd name="T8" fmla="*/ 17 w 119"/>
                  <a:gd name="T9" fmla="*/ 17 h 71"/>
                  <a:gd name="T10" fmla="*/ 59 w 119"/>
                  <a:gd name="T11" fmla="*/ 0 h 71"/>
                  <a:gd name="T12" fmla="*/ 119 w 119"/>
                  <a:gd name="T13" fmla="*/ 59 h 71"/>
                </a:gdLst>
                <a:ahLst/>
                <a:cxnLst>
                  <a:cxn ang="0">
                    <a:pos x="T0" y="T1"/>
                  </a:cxn>
                  <a:cxn ang="0">
                    <a:pos x="T2" y="T3"/>
                  </a:cxn>
                  <a:cxn ang="0">
                    <a:pos x="T4" y="T5"/>
                  </a:cxn>
                  <a:cxn ang="0">
                    <a:pos x="T6" y="T7"/>
                  </a:cxn>
                  <a:cxn ang="0">
                    <a:pos x="T8" y="T9"/>
                  </a:cxn>
                  <a:cxn ang="0">
                    <a:pos x="T10" y="T11"/>
                  </a:cxn>
                  <a:cxn ang="0">
                    <a:pos x="T12" y="T13"/>
                  </a:cxn>
                </a:cxnLst>
                <a:rect l="0" t="0" r="r" b="b"/>
                <a:pathLst>
                  <a:path w="119" h="71">
                    <a:moveTo>
                      <a:pt x="119" y="59"/>
                    </a:moveTo>
                    <a:cubicBezTo>
                      <a:pt x="119" y="71"/>
                      <a:pt x="119" y="71"/>
                      <a:pt x="119" y="71"/>
                    </a:cubicBezTo>
                    <a:cubicBezTo>
                      <a:pt x="0" y="71"/>
                      <a:pt x="0" y="71"/>
                      <a:pt x="0" y="71"/>
                    </a:cubicBezTo>
                    <a:cubicBezTo>
                      <a:pt x="0" y="59"/>
                      <a:pt x="0" y="59"/>
                      <a:pt x="0" y="59"/>
                    </a:cubicBezTo>
                    <a:cubicBezTo>
                      <a:pt x="0" y="43"/>
                      <a:pt x="6" y="28"/>
                      <a:pt x="17" y="17"/>
                    </a:cubicBezTo>
                    <a:cubicBezTo>
                      <a:pt x="28" y="6"/>
                      <a:pt x="43" y="0"/>
                      <a:pt x="59" y="0"/>
                    </a:cubicBezTo>
                    <a:cubicBezTo>
                      <a:pt x="92" y="0"/>
                      <a:pt x="119" y="26"/>
                      <a:pt x="119" y="59"/>
                    </a:cubicBezTo>
                    <a:close/>
                  </a:path>
                </a:pathLst>
              </a:custGeom>
              <a:solidFill>
                <a:srgbClr val="98BF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4" name="Freeform 336">
                <a:extLst>
                  <a:ext uri="{FF2B5EF4-FFF2-40B4-BE49-F238E27FC236}">
                    <a16:creationId xmlns:a16="http://schemas.microsoft.com/office/drawing/2014/main" id="{7EF19BDD-76EC-4CDE-A4C1-CE5796565187}"/>
                  </a:ext>
                </a:extLst>
              </p:cNvPr>
              <p:cNvSpPr>
                <a:spLocks/>
              </p:cNvSpPr>
              <p:nvPr userDrawn="1"/>
            </p:nvSpPr>
            <p:spPr bwMode="auto">
              <a:xfrm>
                <a:off x="1000061" y="4609371"/>
                <a:ext cx="350771" cy="420925"/>
              </a:xfrm>
              <a:custGeom>
                <a:avLst/>
                <a:gdLst>
                  <a:gd name="T0" fmla="*/ 59 w 59"/>
                  <a:gd name="T1" fmla="*/ 0 h 71"/>
                  <a:gd name="T2" fmla="*/ 59 w 59"/>
                  <a:gd name="T3" fmla="*/ 71 h 71"/>
                  <a:gd name="T4" fmla="*/ 0 w 59"/>
                  <a:gd name="T5" fmla="*/ 71 h 71"/>
                  <a:gd name="T6" fmla="*/ 0 w 59"/>
                  <a:gd name="T7" fmla="*/ 59 h 71"/>
                  <a:gd name="T8" fmla="*/ 17 w 59"/>
                  <a:gd name="T9" fmla="*/ 17 h 71"/>
                  <a:gd name="T10" fmla="*/ 59 w 59"/>
                  <a:gd name="T11" fmla="*/ 0 h 71"/>
                </a:gdLst>
                <a:ahLst/>
                <a:cxnLst>
                  <a:cxn ang="0">
                    <a:pos x="T0" y="T1"/>
                  </a:cxn>
                  <a:cxn ang="0">
                    <a:pos x="T2" y="T3"/>
                  </a:cxn>
                  <a:cxn ang="0">
                    <a:pos x="T4" y="T5"/>
                  </a:cxn>
                  <a:cxn ang="0">
                    <a:pos x="T6" y="T7"/>
                  </a:cxn>
                  <a:cxn ang="0">
                    <a:pos x="T8" y="T9"/>
                  </a:cxn>
                  <a:cxn ang="0">
                    <a:pos x="T10" y="T11"/>
                  </a:cxn>
                </a:cxnLst>
                <a:rect l="0" t="0" r="r" b="b"/>
                <a:pathLst>
                  <a:path w="59" h="71">
                    <a:moveTo>
                      <a:pt x="59" y="0"/>
                    </a:moveTo>
                    <a:cubicBezTo>
                      <a:pt x="59" y="71"/>
                      <a:pt x="59" y="71"/>
                      <a:pt x="59" y="71"/>
                    </a:cubicBezTo>
                    <a:cubicBezTo>
                      <a:pt x="0" y="71"/>
                      <a:pt x="0" y="71"/>
                      <a:pt x="0" y="71"/>
                    </a:cubicBezTo>
                    <a:cubicBezTo>
                      <a:pt x="0" y="59"/>
                      <a:pt x="0" y="59"/>
                      <a:pt x="0" y="59"/>
                    </a:cubicBezTo>
                    <a:cubicBezTo>
                      <a:pt x="0" y="43"/>
                      <a:pt x="6" y="28"/>
                      <a:pt x="17" y="17"/>
                    </a:cubicBezTo>
                    <a:cubicBezTo>
                      <a:pt x="28" y="6"/>
                      <a:pt x="43" y="0"/>
                      <a:pt x="59" y="0"/>
                    </a:cubicBezTo>
                    <a:close/>
                  </a:path>
                </a:pathLst>
              </a:custGeom>
              <a:solidFill>
                <a:srgbClr val="80A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5" name="Freeform 337">
                <a:extLst>
                  <a:ext uri="{FF2B5EF4-FFF2-40B4-BE49-F238E27FC236}">
                    <a16:creationId xmlns:a16="http://schemas.microsoft.com/office/drawing/2014/main" id="{4F6A4C3A-ABFE-4BE4-AF41-2A5145375CF4}"/>
                  </a:ext>
                </a:extLst>
              </p:cNvPr>
              <p:cNvSpPr>
                <a:spLocks/>
              </p:cNvSpPr>
              <p:nvPr userDrawn="1"/>
            </p:nvSpPr>
            <p:spPr bwMode="auto">
              <a:xfrm>
                <a:off x="3212424" y="4544229"/>
                <a:ext cx="318200" cy="378332"/>
              </a:xfrm>
              <a:custGeom>
                <a:avLst/>
                <a:gdLst>
                  <a:gd name="T0" fmla="*/ 54 w 54"/>
                  <a:gd name="T1" fmla="*/ 45 h 64"/>
                  <a:gd name="T2" fmla="*/ 36 w 54"/>
                  <a:gd name="T3" fmla="*/ 64 h 64"/>
                  <a:gd name="T4" fmla="*/ 35 w 54"/>
                  <a:gd name="T5" fmla="*/ 64 h 64"/>
                  <a:gd name="T6" fmla="*/ 26 w 54"/>
                  <a:gd name="T7" fmla="*/ 62 h 64"/>
                  <a:gd name="T8" fmla="*/ 26 w 54"/>
                  <a:gd name="T9" fmla="*/ 61 h 64"/>
                  <a:gd name="T10" fmla="*/ 18 w 54"/>
                  <a:gd name="T11" fmla="*/ 64 h 64"/>
                  <a:gd name="T12" fmla="*/ 17 w 54"/>
                  <a:gd name="T13" fmla="*/ 64 h 64"/>
                  <a:gd name="T14" fmla="*/ 0 w 54"/>
                  <a:gd name="T15" fmla="*/ 48 h 64"/>
                  <a:gd name="T16" fmla="*/ 4 w 54"/>
                  <a:gd name="T17" fmla="*/ 38 h 64"/>
                  <a:gd name="T18" fmla="*/ 1 w 54"/>
                  <a:gd name="T19" fmla="*/ 30 h 64"/>
                  <a:gd name="T20" fmla="*/ 13 w 54"/>
                  <a:gd name="T21" fmla="*/ 17 h 64"/>
                  <a:gd name="T22" fmla="*/ 12 w 54"/>
                  <a:gd name="T23" fmla="*/ 11 h 64"/>
                  <a:gd name="T24" fmla="*/ 23 w 54"/>
                  <a:gd name="T25" fmla="*/ 0 h 64"/>
                  <a:gd name="T26" fmla="*/ 26 w 54"/>
                  <a:gd name="T27" fmla="*/ 0 h 64"/>
                  <a:gd name="T28" fmla="*/ 35 w 54"/>
                  <a:gd name="T29" fmla="*/ 11 h 64"/>
                  <a:gd name="T30" fmla="*/ 35 w 54"/>
                  <a:gd name="T31" fmla="*/ 12 h 64"/>
                  <a:gd name="T32" fmla="*/ 35 w 54"/>
                  <a:gd name="T33" fmla="*/ 12 h 64"/>
                  <a:gd name="T34" fmla="*/ 48 w 54"/>
                  <a:gd name="T35" fmla="*/ 25 h 64"/>
                  <a:gd name="T36" fmla="*/ 47 w 54"/>
                  <a:gd name="T37" fmla="*/ 30 h 64"/>
                  <a:gd name="T38" fmla="*/ 54 w 54"/>
                  <a:gd name="T39" fmla="*/ 4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64">
                    <a:moveTo>
                      <a:pt x="54" y="45"/>
                    </a:moveTo>
                    <a:cubicBezTo>
                      <a:pt x="54" y="56"/>
                      <a:pt x="46" y="64"/>
                      <a:pt x="36" y="64"/>
                    </a:cubicBezTo>
                    <a:cubicBezTo>
                      <a:pt x="35" y="64"/>
                      <a:pt x="35" y="64"/>
                      <a:pt x="35" y="64"/>
                    </a:cubicBezTo>
                    <a:cubicBezTo>
                      <a:pt x="32" y="64"/>
                      <a:pt x="29" y="63"/>
                      <a:pt x="26" y="62"/>
                    </a:cubicBezTo>
                    <a:cubicBezTo>
                      <a:pt x="26" y="61"/>
                      <a:pt x="26" y="61"/>
                      <a:pt x="26" y="61"/>
                    </a:cubicBezTo>
                    <a:cubicBezTo>
                      <a:pt x="23" y="63"/>
                      <a:pt x="21" y="64"/>
                      <a:pt x="18" y="64"/>
                    </a:cubicBezTo>
                    <a:cubicBezTo>
                      <a:pt x="17" y="64"/>
                      <a:pt x="17" y="64"/>
                      <a:pt x="17" y="64"/>
                    </a:cubicBezTo>
                    <a:cubicBezTo>
                      <a:pt x="8" y="64"/>
                      <a:pt x="0" y="57"/>
                      <a:pt x="0" y="48"/>
                    </a:cubicBezTo>
                    <a:cubicBezTo>
                      <a:pt x="0" y="44"/>
                      <a:pt x="2" y="41"/>
                      <a:pt x="4" y="38"/>
                    </a:cubicBezTo>
                    <a:cubicBezTo>
                      <a:pt x="2" y="36"/>
                      <a:pt x="1" y="33"/>
                      <a:pt x="1" y="30"/>
                    </a:cubicBezTo>
                    <a:cubicBezTo>
                      <a:pt x="1" y="23"/>
                      <a:pt x="7" y="18"/>
                      <a:pt x="13" y="17"/>
                    </a:cubicBezTo>
                    <a:cubicBezTo>
                      <a:pt x="12" y="15"/>
                      <a:pt x="12" y="13"/>
                      <a:pt x="12" y="11"/>
                    </a:cubicBezTo>
                    <a:cubicBezTo>
                      <a:pt x="12" y="5"/>
                      <a:pt x="17" y="0"/>
                      <a:pt x="23" y="0"/>
                    </a:cubicBezTo>
                    <a:cubicBezTo>
                      <a:pt x="24" y="0"/>
                      <a:pt x="25" y="0"/>
                      <a:pt x="26" y="0"/>
                    </a:cubicBezTo>
                    <a:cubicBezTo>
                      <a:pt x="31" y="2"/>
                      <a:pt x="35" y="6"/>
                      <a:pt x="35" y="11"/>
                    </a:cubicBezTo>
                    <a:cubicBezTo>
                      <a:pt x="35" y="12"/>
                      <a:pt x="35" y="12"/>
                      <a:pt x="35" y="12"/>
                    </a:cubicBezTo>
                    <a:cubicBezTo>
                      <a:pt x="35" y="12"/>
                      <a:pt x="35" y="12"/>
                      <a:pt x="35" y="12"/>
                    </a:cubicBezTo>
                    <a:cubicBezTo>
                      <a:pt x="42" y="12"/>
                      <a:pt x="48" y="18"/>
                      <a:pt x="48" y="25"/>
                    </a:cubicBezTo>
                    <a:cubicBezTo>
                      <a:pt x="48" y="27"/>
                      <a:pt x="48" y="29"/>
                      <a:pt x="47" y="30"/>
                    </a:cubicBezTo>
                    <a:cubicBezTo>
                      <a:pt x="51" y="34"/>
                      <a:pt x="54" y="39"/>
                      <a:pt x="54" y="45"/>
                    </a:cubicBezTo>
                    <a:close/>
                  </a:path>
                </a:pathLst>
              </a:custGeom>
              <a:solidFill>
                <a:srgbClr val="70B0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6" name="Freeform 338">
                <a:extLst>
                  <a:ext uri="{FF2B5EF4-FFF2-40B4-BE49-F238E27FC236}">
                    <a16:creationId xmlns:a16="http://schemas.microsoft.com/office/drawing/2014/main" id="{D601A7DF-7CBA-4E86-8B5E-F066AA2D0FC6}"/>
                  </a:ext>
                </a:extLst>
              </p:cNvPr>
              <p:cNvSpPr>
                <a:spLocks/>
              </p:cNvSpPr>
              <p:nvPr userDrawn="1"/>
            </p:nvSpPr>
            <p:spPr bwMode="auto">
              <a:xfrm>
                <a:off x="3212424" y="4544229"/>
                <a:ext cx="152836" cy="378332"/>
              </a:xfrm>
              <a:custGeom>
                <a:avLst/>
                <a:gdLst>
                  <a:gd name="T0" fmla="*/ 26 w 26"/>
                  <a:gd name="T1" fmla="*/ 0 h 64"/>
                  <a:gd name="T2" fmla="*/ 26 w 26"/>
                  <a:gd name="T3" fmla="*/ 62 h 64"/>
                  <a:gd name="T4" fmla="*/ 26 w 26"/>
                  <a:gd name="T5" fmla="*/ 61 h 64"/>
                  <a:gd name="T6" fmla="*/ 18 w 26"/>
                  <a:gd name="T7" fmla="*/ 64 h 64"/>
                  <a:gd name="T8" fmla="*/ 17 w 26"/>
                  <a:gd name="T9" fmla="*/ 64 h 64"/>
                  <a:gd name="T10" fmla="*/ 0 w 26"/>
                  <a:gd name="T11" fmla="*/ 48 h 64"/>
                  <a:gd name="T12" fmla="*/ 4 w 26"/>
                  <a:gd name="T13" fmla="*/ 38 h 64"/>
                  <a:gd name="T14" fmla="*/ 1 w 26"/>
                  <a:gd name="T15" fmla="*/ 30 h 64"/>
                  <a:gd name="T16" fmla="*/ 13 w 26"/>
                  <a:gd name="T17" fmla="*/ 17 h 64"/>
                  <a:gd name="T18" fmla="*/ 12 w 26"/>
                  <a:gd name="T19" fmla="*/ 11 h 64"/>
                  <a:gd name="T20" fmla="*/ 23 w 26"/>
                  <a:gd name="T21" fmla="*/ 0 h 64"/>
                  <a:gd name="T22" fmla="*/ 26 w 26"/>
                  <a:gd name="T2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64">
                    <a:moveTo>
                      <a:pt x="26" y="0"/>
                    </a:moveTo>
                    <a:cubicBezTo>
                      <a:pt x="26" y="62"/>
                      <a:pt x="26" y="62"/>
                      <a:pt x="26" y="62"/>
                    </a:cubicBezTo>
                    <a:cubicBezTo>
                      <a:pt x="26" y="61"/>
                      <a:pt x="26" y="61"/>
                      <a:pt x="26" y="61"/>
                    </a:cubicBezTo>
                    <a:cubicBezTo>
                      <a:pt x="23" y="63"/>
                      <a:pt x="21" y="64"/>
                      <a:pt x="18" y="64"/>
                    </a:cubicBezTo>
                    <a:cubicBezTo>
                      <a:pt x="17" y="64"/>
                      <a:pt x="17" y="64"/>
                      <a:pt x="17" y="64"/>
                    </a:cubicBezTo>
                    <a:cubicBezTo>
                      <a:pt x="8" y="64"/>
                      <a:pt x="0" y="57"/>
                      <a:pt x="0" y="48"/>
                    </a:cubicBezTo>
                    <a:cubicBezTo>
                      <a:pt x="0" y="44"/>
                      <a:pt x="2" y="41"/>
                      <a:pt x="4" y="38"/>
                    </a:cubicBezTo>
                    <a:cubicBezTo>
                      <a:pt x="2" y="36"/>
                      <a:pt x="1" y="33"/>
                      <a:pt x="1" y="30"/>
                    </a:cubicBezTo>
                    <a:cubicBezTo>
                      <a:pt x="1" y="23"/>
                      <a:pt x="7" y="18"/>
                      <a:pt x="13" y="17"/>
                    </a:cubicBezTo>
                    <a:cubicBezTo>
                      <a:pt x="12" y="15"/>
                      <a:pt x="12" y="13"/>
                      <a:pt x="12" y="11"/>
                    </a:cubicBezTo>
                    <a:cubicBezTo>
                      <a:pt x="12" y="5"/>
                      <a:pt x="17" y="0"/>
                      <a:pt x="23" y="0"/>
                    </a:cubicBezTo>
                    <a:cubicBezTo>
                      <a:pt x="24" y="0"/>
                      <a:pt x="25" y="0"/>
                      <a:pt x="26" y="0"/>
                    </a:cubicBezTo>
                    <a:close/>
                  </a:path>
                </a:pathLst>
              </a:custGeom>
              <a:solidFill>
                <a:srgbClr val="51A1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3" name="Freeform 339">
                <a:extLst>
                  <a:ext uri="{FF2B5EF4-FFF2-40B4-BE49-F238E27FC236}">
                    <a16:creationId xmlns:a16="http://schemas.microsoft.com/office/drawing/2014/main" id="{7949D43C-49F4-43C1-A323-7575D448827D}"/>
                  </a:ext>
                </a:extLst>
              </p:cNvPr>
              <p:cNvSpPr>
                <a:spLocks/>
              </p:cNvSpPr>
              <p:nvPr userDrawn="1"/>
            </p:nvSpPr>
            <p:spPr bwMode="auto">
              <a:xfrm>
                <a:off x="3282578" y="4809812"/>
                <a:ext cx="170375" cy="112748"/>
              </a:xfrm>
              <a:custGeom>
                <a:avLst/>
                <a:gdLst>
                  <a:gd name="T0" fmla="*/ 29 w 29"/>
                  <a:gd name="T1" fmla="*/ 11 h 19"/>
                  <a:gd name="T2" fmla="*/ 23 w 29"/>
                  <a:gd name="T3" fmla="*/ 19 h 19"/>
                  <a:gd name="T4" fmla="*/ 18 w 29"/>
                  <a:gd name="T5" fmla="*/ 18 h 19"/>
                  <a:gd name="T6" fmla="*/ 14 w 29"/>
                  <a:gd name="T7" fmla="*/ 16 h 19"/>
                  <a:gd name="T8" fmla="*/ 11 w 29"/>
                  <a:gd name="T9" fmla="*/ 18 h 19"/>
                  <a:gd name="T10" fmla="*/ 6 w 29"/>
                  <a:gd name="T11" fmla="*/ 19 h 19"/>
                  <a:gd name="T12" fmla="*/ 0 w 29"/>
                  <a:gd name="T13" fmla="*/ 11 h 19"/>
                  <a:gd name="T14" fmla="*/ 11 w 29"/>
                  <a:gd name="T15" fmla="*/ 1 h 19"/>
                  <a:gd name="T16" fmla="*/ 15 w 29"/>
                  <a:gd name="T17" fmla="*/ 0 h 19"/>
                  <a:gd name="T18" fmla="*/ 18 w 29"/>
                  <a:gd name="T19" fmla="*/ 1 h 19"/>
                  <a:gd name="T20" fmla="*/ 29 w 29"/>
                  <a:gd name="T21"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9">
                    <a:moveTo>
                      <a:pt x="29" y="11"/>
                    </a:moveTo>
                    <a:cubicBezTo>
                      <a:pt x="29" y="14"/>
                      <a:pt x="27" y="17"/>
                      <a:pt x="23" y="19"/>
                    </a:cubicBezTo>
                    <a:cubicBezTo>
                      <a:pt x="21" y="19"/>
                      <a:pt x="20" y="19"/>
                      <a:pt x="18" y="18"/>
                    </a:cubicBezTo>
                    <a:cubicBezTo>
                      <a:pt x="16" y="18"/>
                      <a:pt x="15" y="17"/>
                      <a:pt x="14" y="16"/>
                    </a:cubicBezTo>
                    <a:cubicBezTo>
                      <a:pt x="13" y="17"/>
                      <a:pt x="12" y="17"/>
                      <a:pt x="11" y="18"/>
                    </a:cubicBezTo>
                    <a:cubicBezTo>
                      <a:pt x="9" y="18"/>
                      <a:pt x="8" y="19"/>
                      <a:pt x="6" y="19"/>
                    </a:cubicBezTo>
                    <a:cubicBezTo>
                      <a:pt x="2" y="17"/>
                      <a:pt x="0" y="14"/>
                      <a:pt x="0" y="11"/>
                    </a:cubicBezTo>
                    <a:cubicBezTo>
                      <a:pt x="0" y="6"/>
                      <a:pt x="5" y="2"/>
                      <a:pt x="11" y="1"/>
                    </a:cubicBezTo>
                    <a:cubicBezTo>
                      <a:pt x="12" y="1"/>
                      <a:pt x="13" y="0"/>
                      <a:pt x="15" y="0"/>
                    </a:cubicBezTo>
                    <a:cubicBezTo>
                      <a:pt x="16" y="0"/>
                      <a:pt x="17" y="1"/>
                      <a:pt x="18" y="1"/>
                    </a:cubicBezTo>
                    <a:cubicBezTo>
                      <a:pt x="24" y="2"/>
                      <a:pt x="29" y="6"/>
                      <a:pt x="29" y="11"/>
                    </a:cubicBezTo>
                    <a:close/>
                  </a:path>
                </a:pathLst>
              </a:custGeom>
              <a:solidFill>
                <a:srgbClr val="5C91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4" name="Freeform 340">
                <a:extLst>
                  <a:ext uri="{FF2B5EF4-FFF2-40B4-BE49-F238E27FC236}">
                    <a16:creationId xmlns:a16="http://schemas.microsoft.com/office/drawing/2014/main" id="{B1866939-40A5-47BC-B100-43A79D97C292}"/>
                  </a:ext>
                </a:extLst>
              </p:cNvPr>
              <p:cNvSpPr>
                <a:spLocks/>
              </p:cNvSpPr>
              <p:nvPr userDrawn="1"/>
            </p:nvSpPr>
            <p:spPr bwMode="auto">
              <a:xfrm>
                <a:off x="3347721" y="4809812"/>
                <a:ext cx="40088" cy="215473"/>
              </a:xfrm>
              <a:custGeom>
                <a:avLst/>
                <a:gdLst>
                  <a:gd name="T0" fmla="*/ 7 w 7"/>
                  <a:gd name="T1" fmla="*/ 1 h 36"/>
                  <a:gd name="T2" fmla="*/ 7 w 7"/>
                  <a:gd name="T3" fmla="*/ 36 h 36"/>
                  <a:gd name="T4" fmla="*/ 0 w 7"/>
                  <a:gd name="T5" fmla="*/ 36 h 36"/>
                  <a:gd name="T6" fmla="*/ 0 w 7"/>
                  <a:gd name="T7" fmla="*/ 1 h 36"/>
                  <a:gd name="T8" fmla="*/ 4 w 7"/>
                  <a:gd name="T9" fmla="*/ 0 h 36"/>
                  <a:gd name="T10" fmla="*/ 7 w 7"/>
                  <a:gd name="T11" fmla="*/ 1 h 36"/>
                </a:gdLst>
                <a:ahLst/>
                <a:cxnLst>
                  <a:cxn ang="0">
                    <a:pos x="T0" y="T1"/>
                  </a:cxn>
                  <a:cxn ang="0">
                    <a:pos x="T2" y="T3"/>
                  </a:cxn>
                  <a:cxn ang="0">
                    <a:pos x="T4" y="T5"/>
                  </a:cxn>
                  <a:cxn ang="0">
                    <a:pos x="T6" y="T7"/>
                  </a:cxn>
                  <a:cxn ang="0">
                    <a:pos x="T8" y="T9"/>
                  </a:cxn>
                  <a:cxn ang="0">
                    <a:pos x="T10" y="T11"/>
                  </a:cxn>
                </a:cxnLst>
                <a:rect l="0" t="0" r="r" b="b"/>
                <a:pathLst>
                  <a:path w="7" h="36">
                    <a:moveTo>
                      <a:pt x="7" y="1"/>
                    </a:moveTo>
                    <a:cubicBezTo>
                      <a:pt x="7" y="36"/>
                      <a:pt x="7" y="36"/>
                      <a:pt x="7" y="36"/>
                    </a:cubicBezTo>
                    <a:cubicBezTo>
                      <a:pt x="0" y="36"/>
                      <a:pt x="0" y="36"/>
                      <a:pt x="0" y="36"/>
                    </a:cubicBezTo>
                    <a:cubicBezTo>
                      <a:pt x="0" y="1"/>
                      <a:pt x="0" y="1"/>
                      <a:pt x="0" y="1"/>
                    </a:cubicBezTo>
                    <a:cubicBezTo>
                      <a:pt x="1" y="1"/>
                      <a:pt x="2" y="0"/>
                      <a:pt x="4" y="0"/>
                    </a:cubicBezTo>
                    <a:cubicBezTo>
                      <a:pt x="5" y="0"/>
                      <a:pt x="6" y="1"/>
                      <a:pt x="7" y="1"/>
                    </a:cubicBezTo>
                    <a:close/>
                  </a:path>
                </a:pathLst>
              </a:custGeom>
              <a:solidFill>
                <a:srgbClr val="8A7A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5" name="Freeform 341">
                <a:extLst>
                  <a:ext uri="{FF2B5EF4-FFF2-40B4-BE49-F238E27FC236}">
                    <a16:creationId xmlns:a16="http://schemas.microsoft.com/office/drawing/2014/main" id="{52CC4C5E-6616-4962-9768-71C4B8FA800B}"/>
                  </a:ext>
                </a:extLst>
              </p:cNvPr>
              <p:cNvSpPr>
                <a:spLocks/>
              </p:cNvSpPr>
              <p:nvPr userDrawn="1"/>
            </p:nvSpPr>
            <p:spPr bwMode="auto">
              <a:xfrm>
                <a:off x="2305430" y="4544229"/>
                <a:ext cx="318200" cy="378332"/>
              </a:xfrm>
              <a:custGeom>
                <a:avLst/>
                <a:gdLst>
                  <a:gd name="T0" fmla="*/ 54 w 54"/>
                  <a:gd name="T1" fmla="*/ 45 h 64"/>
                  <a:gd name="T2" fmla="*/ 35 w 54"/>
                  <a:gd name="T3" fmla="*/ 64 h 64"/>
                  <a:gd name="T4" fmla="*/ 34 w 54"/>
                  <a:gd name="T5" fmla="*/ 64 h 64"/>
                  <a:gd name="T6" fmla="*/ 26 w 54"/>
                  <a:gd name="T7" fmla="*/ 62 h 64"/>
                  <a:gd name="T8" fmla="*/ 25 w 54"/>
                  <a:gd name="T9" fmla="*/ 61 h 64"/>
                  <a:gd name="T10" fmla="*/ 17 w 54"/>
                  <a:gd name="T11" fmla="*/ 64 h 64"/>
                  <a:gd name="T12" fmla="*/ 16 w 54"/>
                  <a:gd name="T13" fmla="*/ 64 h 64"/>
                  <a:gd name="T14" fmla="*/ 0 w 54"/>
                  <a:gd name="T15" fmla="*/ 48 h 64"/>
                  <a:gd name="T16" fmla="*/ 3 w 54"/>
                  <a:gd name="T17" fmla="*/ 38 h 64"/>
                  <a:gd name="T18" fmla="*/ 1 w 54"/>
                  <a:gd name="T19" fmla="*/ 30 h 64"/>
                  <a:gd name="T20" fmla="*/ 12 w 54"/>
                  <a:gd name="T21" fmla="*/ 17 h 64"/>
                  <a:gd name="T22" fmla="*/ 11 w 54"/>
                  <a:gd name="T23" fmla="*/ 11 h 64"/>
                  <a:gd name="T24" fmla="*/ 22 w 54"/>
                  <a:gd name="T25" fmla="*/ 0 h 64"/>
                  <a:gd name="T26" fmla="*/ 26 w 54"/>
                  <a:gd name="T27" fmla="*/ 0 h 64"/>
                  <a:gd name="T28" fmla="*/ 34 w 54"/>
                  <a:gd name="T29" fmla="*/ 11 h 64"/>
                  <a:gd name="T30" fmla="*/ 34 w 54"/>
                  <a:gd name="T31" fmla="*/ 12 h 64"/>
                  <a:gd name="T32" fmla="*/ 34 w 54"/>
                  <a:gd name="T33" fmla="*/ 12 h 64"/>
                  <a:gd name="T34" fmla="*/ 47 w 54"/>
                  <a:gd name="T35" fmla="*/ 25 h 64"/>
                  <a:gd name="T36" fmla="*/ 46 w 54"/>
                  <a:gd name="T37" fmla="*/ 30 h 64"/>
                  <a:gd name="T38" fmla="*/ 54 w 54"/>
                  <a:gd name="T39" fmla="*/ 4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64">
                    <a:moveTo>
                      <a:pt x="54" y="45"/>
                    </a:moveTo>
                    <a:cubicBezTo>
                      <a:pt x="54" y="56"/>
                      <a:pt x="45" y="64"/>
                      <a:pt x="35" y="64"/>
                    </a:cubicBezTo>
                    <a:cubicBezTo>
                      <a:pt x="34" y="64"/>
                      <a:pt x="34" y="64"/>
                      <a:pt x="34" y="64"/>
                    </a:cubicBezTo>
                    <a:cubicBezTo>
                      <a:pt x="31" y="64"/>
                      <a:pt x="28" y="63"/>
                      <a:pt x="26" y="62"/>
                    </a:cubicBezTo>
                    <a:cubicBezTo>
                      <a:pt x="25" y="61"/>
                      <a:pt x="25" y="61"/>
                      <a:pt x="25" y="61"/>
                    </a:cubicBezTo>
                    <a:cubicBezTo>
                      <a:pt x="23" y="63"/>
                      <a:pt x="20" y="64"/>
                      <a:pt x="17" y="64"/>
                    </a:cubicBezTo>
                    <a:cubicBezTo>
                      <a:pt x="16" y="64"/>
                      <a:pt x="16" y="64"/>
                      <a:pt x="16" y="64"/>
                    </a:cubicBezTo>
                    <a:cubicBezTo>
                      <a:pt x="7" y="64"/>
                      <a:pt x="0" y="57"/>
                      <a:pt x="0" y="48"/>
                    </a:cubicBezTo>
                    <a:cubicBezTo>
                      <a:pt x="0" y="44"/>
                      <a:pt x="1" y="41"/>
                      <a:pt x="3" y="38"/>
                    </a:cubicBezTo>
                    <a:cubicBezTo>
                      <a:pt x="2" y="36"/>
                      <a:pt x="1" y="33"/>
                      <a:pt x="1" y="30"/>
                    </a:cubicBezTo>
                    <a:cubicBezTo>
                      <a:pt x="1" y="23"/>
                      <a:pt x="6" y="18"/>
                      <a:pt x="12" y="17"/>
                    </a:cubicBezTo>
                    <a:cubicBezTo>
                      <a:pt x="11" y="15"/>
                      <a:pt x="11" y="13"/>
                      <a:pt x="11" y="11"/>
                    </a:cubicBezTo>
                    <a:cubicBezTo>
                      <a:pt x="11" y="5"/>
                      <a:pt x="16" y="0"/>
                      <a:pt x="22" y="0"/>
                    </a:cubicBezTo>
                    <a:cubicBezTo>
                      <a:pt x="23" y="0"/>
                      <a:pt x="25" y="0"/>
                      <a:pt x="26" y="0"/>
                    </a:cubicBezTo>
                    <a:cubicBezTo>
                      <a:pt x="30" y="2"/>
                      <a:pt x="34" y="6"/>
                      <a:pt x="34" y="11"/>
                    </a:cubicBezTo>
                    <a:cubicBezTo>
                      <a:pt x="34" y="12"/>
                      <a:pt x="34" y="12"/>
                      <a:pt x="34" y="12"/>
                    </a:cubicBezTo>
                    <a:cubicBezTo>
                      <a:pt x="34" y="12"/>
                      <a:pt x="34" y="12"/>
                      <a:pt x="34" y="12"/>
                    </a:cubicBezTo>
                    <a:cubicBezTo>
                      <a:pt x="41" y="12"/>
                      <a:pt x="47" y="18"/>
                      <a:pt x="47" y="25"/>
                    </a:cubicBezTo>
                    <a:cubicBezTo>
                      <a:pt x="47" y="27"/>
                      <a:pt x="47" y="29"/>
                      <a:pt x="46" y="30"/>
                    </a:cubicBezTo>
                    <a:cubicBezTo>
                      <a:pt x="51" y="34"/>
                      <a:pt x="54" y="39"/>
                      <a:pt x="54" y="45"/>
                    </a:cubicBezTo>
                    <a:close/>
                  </a:path>
                </a:pathLst>
              </a:custGeom>
              <a:solidFill>
                <a:srgbClr val="70B0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6" name="Freeform 342">
                <a:extLst>
                  <a:ext uri="{FF2B5EF4-FFF2-40B4-BE49-F238E27FC236}">
                    <a16:creationId xmlns:a16="http://schemas.microsoft.com/office/drawing/2014/main" id="{96A4D0A3-DA8F-40EC-9F42-3C0B6F20C849}"/>
                  </a:ext>
                </a:extLst>
              </p:cNvPr>
              <p:cNvSpPr>
                <a:spLocks/>
              </p:cNvSpPr>
              <p:nvPr userDrawn="1"/>
            </p:nvSpPr>
            <p:spPr bwMode="auto">
              <a:xfrm>
                <a:off x="2305430" y="4544229"/>
                <a:ext cx="152836" cy="378332"/>
              </a:xfrm>
              <a:custGeom>
                <a:avLst/>
                <a:gdLst>
                  <a:gd name="T0" fmla="*/ 26 w 26"/>
                  <a:gd name="T1" fmla="*/ 0 h 64"/>
                  <a:gd name="T2" fmla="*/ 26 w 26"/>
                  <a:gd name="T3" fmla="*/ 62 h 64"/>
                  <a:gd name="T4" fmla="*/ 25 w 26"/>
                  <a:gd name="T5" fmla="*/ 61 h 64"/>
                  <a:gd name="T6" fmla="*/ 17 w 26"/>
                  <a:gd name="T7" fmla="*/ 64 h 64"/>
                  <a:gd name="T8" fmla="*/ 16 w 26"/>
                  <a:gd name="T9" fmla="*/ 64 h 64"/>
                  <a:gd name="T10" fmla="*/ 0 w 26"/>
                  <a:gd name="T11" fmla="*/ 48 h 64"/>
                  <a:gd name="T12" fmla="*/ 3 w 26"/>
                  <a:gd name="T13" fmla="*/ 38 h 64"/>
                  <a:gd name="T14" fmla="*/ 1 w 26"/>
                  <a:gd name="T15" fmla="*/ 30 h 64"/>
                  <a:gd name="T16" fmla="*/ 12 w 26"/>
                  <a:gd name="T17" fmla="*/ 17 h 64"/>
                  <a:gd name="T18" fmla="*/ 11 w 26"/>
                  <a:gd name="T19" fmla="*/ 11 h 64"/>
                  <a:gd name="T20" fmla="*/ 22 w 26"/>
                  <a:gd name="T21" fmla="*/ 0 h 64"/>
                  <a:gd name="T22" fmla="*/ 26 w 26"/>
                  <a:gd name="T2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64">
                    <a:moveTo>
                      <a:pt x="26" y="0"/>
                    </a:moveTo>
                    <a:cubicBezTo>
                      <a:pt x="26" y="62"/>
                      <a:pt x="26" y="62"/>
                      <a:pt x="26" y="62"/>
                    </a:cubicBezTo>
                    <a:cubicBezTo>
                      <a:pt x="25" y="61"/>
                      <a:pt x="25" y="61"/>
                      <a:pt x="25" y="61"/>
                    </a:cubicBezTo>
                    <a:cubicBezTo>
                      <a:pt x="23" y="63"/>
                      <a:pt x="20" y="64"/>
                      <a:pt x="17" y="64"/>
                    </a:cubicBezTo>
                    <a:cubicBezTo>
                      <a:pt x="16" y="64"/>
                      <a:pt x="16" y="64"/>
                      <a:pt x="16" y="64"/>
                    </a:cubicBezTo>
                    <a:cubicBezTo>
                      <a:pt x="7" y="64"/>
                      <a:pt x="0" y="57"/>
                      <a:pt x="0" y="48"/>
                    </a:cubicBezTo>
                    <a:cubicBezTo>
                      <a:pt x="0" y="44"/>
                      <a:pt x="1" y="41"/>
                      <a:pt x="3" y="38"/>
                    </a:cubicBezTo>
                    <a:cubicBezTo>
                      <a:pt x="2" y="36"/>
                      <a:pt x="1" y="33"/>
                      <a:pt x="1" y="30"/>
                    </a:cubicBezTo>
                    <a:cubicBezTo>
                      <a:pt x="1" y="23"/>
                      <a:pt x="6" y="18"/>
                      <a:pt x="12" y="17"/>
                    </a:cubicBezTo>
                    <a:cubicBezTo>
                      <a:pt x="11" y="15"/>
                      <a:pt x="11" y="13"/>
                      <a:pt x="11" y="11"/>
                    </a:cubicBezTo>
                    <a:cubicBezTo>
                      <a:pt x="11" y="5"/>
                      <a:pt x="16" y="0"/>
                      <a:pt x="22" y="0"/>
                    </a:cubicBezTo>
                    <a:cubicBezTo>
                      <a:pt x="23" y="0"/>
                      <a:pt x="25" y="0"/>
                      <a:pt x="26" y="0"/>
                    </a:cubicBezTo>
                    <a:close/>
                  </a:path>
                </a:pathLst>
              </a:custGeom>
              <a:solidFill>
                <a:srgbClr val="51A1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7" name="Freeform 343">
                <a:extLst>
                  <a:ext uri="{FF2B5EF4-FFF2-40B4-BE49-F238E27FC236}">
                    <a16:creationId xmlns:a16="http://schemas.microsoft.com/office/drawing/2014/main" id="{40E152F2-CECF-4A79-AAFC-F5EB3B85CE11}"/>
                  </a:ext>
                </a:extLst>
              </p:cNvPr>
              <p:cNvSpPr>
                <a:spLocks/>
              </p:cNvSpPr>
              <p:nvPr userDrawn="1"/>
            </p:nvSpPr>
            <p:spPr bwMode="auto">
              <a:xfrm>
                <a:off x="2370574" y="4809812"/>
                <a:ext cx="170375" cy="112748"/>
              </a:xfrm>
              <a:custGeom>
                <a:avLst/>
                <a:gdLst>
                  <a:gd name="T0" fmla="*/ 29 w 29"/>
                  <a:gd name="T1" fmla="*/ 11 h 19"/>
                  <a:gd name="T2" fmla="*/ 23 w 29"/>
                  <a:gd name="T3" fmla="*/ 19 h 19"/>
                  <a:gd name="T4" fmla="*/ 18 w 29"/>
                  <a:gd name="T5" fmla="*/ 18 h 19"/>
                  <a:gd name="T6" fmla="*/ 14 w 29"/>
                  <a:gd name="T7" fmla="*/ 16 h 19"/>
                  <a:gd name="T8" fmla="*/ 11 w 29"/>
                  <a:gd name="T9" fmla="*/ 18 h 19"/>
                  <a:gd name="T10" fmla="*/ 6 w 29"/>
                  <a:gd name="T11" fmla="*/ 19 h 19"/>
                  <a:gd name="T12" fmla="*/ 0 w 29"/>
                  <a:gd name="T13" fmla="*/ 11 h 19"/>
                  <a:gd name="T14" fmla="*/ 11 w 29"/>
                  <a:gd name="T15" fmla="*/ 1 h 19"/>
                  <a:gd name="T16" fmla="*/ 15 w 29"/>
                  <a:gd name="T17" fmla="*/ 0 h 19"/>
                  <a:gd name="T18" fmla="*/ 18 w 29"/>
                  <a:gd name="T19" fmla="*/ 1 h 19"/>
                  <a:gd name="T20" fmla="*/ 29 w 29"/>
                  <a:gd name="T21"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9">
                    <a:moveTo>
                      <a:pt x="29" y="11"/>
                    </a:moveTo>
                    <a:cubicBezTo>
                      <a:pt x="29" y="14"/>
                      <a:pt x="27" y="17"/>
                      <a:pt x="23" y="19"/>
                    </a:cubicBezTo>
                    <a:cubicBezTo>
                      <a:pt x="22" y="19"/>
                      <a:pt x="20" y="19"/>
                      <a:pt x="18" y="18"/>
                    </a:cubicBezTo>
                    <a:cubicBezTo>
                      <a:pt x="17" y="18"/>
                      <a:pt x="15" y="17"/>
                      <a:pt x="14" y="16"/>
                    </a:cubicBezTo>
                    <a:cubicBezTo>
                      <a:pt x="13" y="17"/>
                      <a:pt x="12" y="17"/>
                      <a:pt x="11" y="18"/>
                    </a:cubicBezTo>
                    <a:cubicBezTo>
                      <a:pt x="10" y="18"/>
                      <a:pt x="8" y="19"/>
                      <a:pt x="6" y="19"/>
                    </a:cubicBezTo>
                    <a:cubicBezTo>
                      <a:pt x="2" y="17"/>
                      <a:pt x="0" y="14"/>
                      <a:pt x="0" y="11"/>
                    </a:cubicBezTo>
                    <a:cubicBezTo>
                      <a:pt x="0" y="6"/>
                      <a:pt x="5" y="2"/>
                      <a:pt x="11" y="1"/>
                    </a:cubicBezTo>
                    <a:cubicBezTo>
                      <a:pt x="12" y="1"/>
                      <a:pt x="13" y="0"/>
                      <a:pt x="15" y="0"/>
                    </a:cubicBezTo>
                    <a:cubicBezTo>
                      <a:pt x="16" y="0"/>
                      <a:pt x="17" y="1"/>
                      <a:pt x="18" y="1"/>
                    </a:cubicBezTo>
                    <a:cubicBezTo>
                      <a:pt x="25" y="2"/>
                      <a:pt x="29" y="6"/>
                      <a:pt x="29" y="11"/>
                    </a:cubicBezTo>
                    <a:close/>
                  </a:path>
                </a:pathLst>
              </a:custGeom>
              <a:solidFill>
                <a:srgbClr val="5C91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8" name="Freeform 344">
                <a:extLst>
                  <a:ext uri="{FF2B5EF4-FFF2-40B4-BE49-F238E27FC236}">
                    <a16:creationId xmlns:a16="http://schemas.microsoft.com/office/drawing/2014/main" id="{0ED34346-5824-48BC-BE3B-F329C4D6D522}"/>
                  </a:ext>
                </a:extLst>
              </p:cNvPr>
              <p:cNvSpPr>
                <a:spLocks/>
              </p:cNvSpPr>
              <p:nvPr userDrawn="1"/>
            </p:nvSpPr>
            <p:spPr bwMode="auto">
              <a:xfrm>
                <a:off x="2435717" y="4809812"/>
                <a:ext cx="40088" cy="215473"/>
              </a:xfrm>
              <a:custGeom>
                <a:avLst/>
                <a:gdLst>
                  <a:gd name="T0" fmla="*/ 7 w 7"/>
                  <a:gd name="T1" fmla="*/ 1 h 36"/>
                  <a:gd name="T2" fmla="*/ 7 w 7"/>
                  <a:gd name="T3" fmla="*/ 36 h 36"/>
                  <a:gd name="T4" fmla="*/ 0 w 7"/>
                  <a:gd name="T5" fmla="*/ 36 h 36"/>
                  <a:gd name="T6" fmla="*/ 0 w 7"/>
                  <a:gd name="T7" fmla="*/ 1 h 36"/>
                  <a:gd name="T8" fmla="*/ 4 w 7"/>
                  <a:gd name="T9" fmla="*/ 0 h 36"/>
                  <a:gd name="T10" fmla="*/ 7 w 7"/>
                  <a:gd name="T11" fmla="*/ 1 h 36"/>
                </a:gdLst>
                <a:ahLst/>
                <a:cxnLst>
                  <a:cxn ang="0">
                    <a:pos x="T0" y="T1"/>
                  </a:cxn>
                  <a:cxn ang="0">
                    <a:pos x="T2" y="T3"/>
                  </a:cxn>
                  <a:cxn ang="0">
                    <a:pos x="T4" y="T5"/>
                  </a:cxn>
                  <a:cxn ang="0">
                    <a:pos x="T6" y="T7"/>
                  </a:cxn>
                  <a:cxn ang="0">
                    <a:pos x="T8" y="T9"/>
                  </a:cxn>
                  <a:cxn ang="0">
                    <a:pos x="T10" y="T11"/>
                  </a:cxn>
                </a:cxnLst>
                <a:rect l="0" t="0" r="r" b="b"/>
                <a:pathLst>
                  <a:path w="7" h="36">
                    <a:moveTo>
                      <a:pt x="7" y="1"/>
                    </a:moveTo>
                    <a:cubicBezTo>
                      <a:pt x="7" y="36"/>
                      <a:pt x="7" y="36"/>
                      <a:pt x="7" y="36"/>
                    </a:cubicBezTo>
                    <a:cubicBezTo>
                      <a:pt x="0" y="36"/>
                      <a:pt x="0" y="36"/>
                      <a:pt x="0" y="36"/>
                    </a:cubicBezTo>
                    <a:cubicBezTo>
                      <a:pt x="0" y="1"/>
                      <a:pt x="0" y="1"/>
                      <a:pt x="0" y="1"/>
                    </a:cubicBezTo>
                    <a:cubicBezTo>
                      <a:pt x="1" y="1"/>
                      <a:pt x="2" y="0"/>
                      <a:pt x="4" y="0"/>
                    </a:cubicBezTo>
                    <a:cubicBezTo>
                      <a:pt x="5" y="0"/>
                      <a:pt x="6" y="1"/>
                      <a:pt x="7" y="1"/>
                    </a:cubicBezTo>
                    <a:close/>
                  </a:path>
                </a:pathLst>
              </a:custGeom>
              <a:solidFill>
                <a:srgbClr val="8A7A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9" name="Freeform 345">
                <a:extLst>
                  <a:ext uri="{FF2B5EF4-FFF2-40B4-BE49-F238E27FC236}">
                    <a16:creationId xmlns:a16="http://schemas.microsoft.com/office/drawing/2014/main" id="{18A4BDC9-0F49-4E46-830E-549CB9C39B53}"/>
                  </a:ext>
                </a:extLst>
              </p:cNvPr>
              <p:cNvSpPr>
                <a:spLocks/>
              </p:cNvSpPr>
              <p:nvPr userDrawn="1"/>
            </p:nvSpPr>
            <p:spPr bwMode="auto">
              <a:xfrm>
                <a:off x="1528723" y="4484096"/>
                <a:ext cx="704048" cy="410903"/>
              </a:xfrm>
              <a:custGeom>
                <a:avLst/>
                <a:gdLst>
                  <a:gd name="T0" fmla="*/ 60 w 119"/>
                  <a:gd name="T1" fmla="*/ 69 h 69"/>
                  <a:gd name="T2" fmla="*/ 60 w 119"/>
                  <a:gd name="T3" fmla="*/ 0 h 69"/>
                  <a:gd name="T4" fmla="*/ 60 w 119"/>
                  <a:gd name="T5" fmla="*/ 69 h 69"/>
                </a:gdLst>
                <a:ahLst/>
                <a:cxnLst>
                  <a:cxn ang="0">
                    <a:pos x="T0" y="T1"/>
                  </a:cxn>
                  <a:cxn ang="0">
                    <a:pos x="T2" y="T3"/>
                  </a:cxn>
                  <a:cxn ang="0">
                    <a:pos x="T4" y="T5"/>
                  </a:cxn>
                </a:cxnLst>
                <a:rect l="0" t="0" r="r" b="b"/>
                <a:pathLst>
                  <a:path w="119" h="69">
                    <a:moveTo>
                      <a:pt x="60" y="69"/>
                    </a:moveTo>
                    <a:cubicBezTo>
                      <a:pt x="0" y="69"/>
                      <a:pt x="60" y="0"/>
                      <a:pt x="60" y="0"/>
                    </a:cubicBezTo>
                    <a:cubicBezTo>
                      <a:pt x="60" y="0"/>
                      <a:pt x="119" y="69"/>
                      <a:pt x="60" y="69"/>
                    </a:cubicBezTo>
                    <a:close/>
                  </a:path>
                </a:pathLst>
              </a:custGeom>
              <a:solidFill>
                <a:srgbClr val="5FA2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792" name="Freeform 346">
                <a:extLst>
                  <a:ext uri="{FF2B5EF4-FFF2-40B4-BE49-F238E27FC236}">
                    <a16:creationId xmlns:a16="http://schemas.microsoft.com/office/drawing/2014/main" id="{55BDEA7F-5BCB-4AD9-A70A-4A1F2F06B67F}"/>
                  </a:ext>
                </a:extLst>
              </p:cNvPr>
              <p:cNvSpPr>
                <a:spLocks/>
              </p:cNvSpPr>
              <p:nvPr userDrawn="1"/>
            </p:nvSpPr>
            <p:spPr bwMode="auto">
              <a:xfrm>
                <a:off x="1528723" y="4484096"/>
                <a:ext cx="355782" cy="410903"/>
              </a:xfrm>
              <a:custGeom>
                <a:avLst/>
                <a:gdLst>
                  <a:gd name="T0" fmla="*/ 60 w 60"/>
                  <a:gd name="T1" fmla="*/ 0 h 69"/>
                  <a:gd name="T2" fmla="*/ 60 w 60"/>
                  <a:gd name="T3" fmla="*/ 69 h 69"/>
                  <a:gd name="T4" fmla="*/ 60 w 60"/>
                  <a:gd name="T5" fmla="*/ 0 h 69"/>
                </a:gdLst>
                <a:ahLst/>
                <a:cxnLst>
                  <a:cxn ang="0">
                    <a:pos x="T0" y="T1"/>
                  </a:cxn>
                  <a:cxn ang="0">
                    <a:pos x="T2" y="T3"/>
                  </a:cxn>
                  <a:cxn ang="0">
                    <a:pos x="T4" y="T5"/>
                  </a:cxn>
                </a:cxnLst>
                <a:rect l="0" t="0" r="r" b="b"/>
                <a:pathLst>
                  <a:path w="60" h="69">
                    <a:moveTo>
                      <a:pt x="60" y="0"/>
                    </a:moveTo>
                    <a:cubicBezTo>
                      <a:pt x="60" y="69"/>
                      <a:pt x="60" y="69"/>
                      <a:pt x="60" y="69"/>
                    </a:cubicBezTo>
                    <a:cubicBezTo>
                      <a:pt x="0" y="69"/>
                      <a:pt x="60" y="0"/>
                      <a:pt x="60" y="0"/>
                    </a:cubicBezTo>
                    <a:close/>
                  </a:path>
                </a:pathLst>
              </a:custGeom>
              <a:solidFill>
                <a:srgbClr val="5694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793" name="Freeform 347">
                <a:extLst>
                  <a:ext uri="{FF2B5EF4-FFF2-40B4-BE49-F238E27FC236}">
                    <a16:creationId xmlns:a16="http://schemas.microsoft.com/office/drawing/2014/main" id="{7E634E02-268A-4155-AC95-CE06B290DF54}"/>
                  </a:ext>
                </a:extLst>
              </p:cNvPr>
              <p:cNvSpPr>
                <a:spLocks/>
              </p:cNvSpPr>
              <p:nvPr userDrawn="1"/>
            </p:nvSpPr>
            <p:spPr bwMode="auto">
              <a:xfrm>
                <a:off x="1641471" y="4591834"/>
                <a:ext cx="486069" cy="283123"/>
              </a:xfrm>
              <a:custGeom>
                <a:avLst/>
                <a:gdLst>
                  <a:gd name="T0" fmla="*/ 41 w 82"/>
                  <a:gd name="T1" fmla="*/ 48 h 48"/>
                  <a:gd name="T2" fmla="*/ 41 w 82"/>
                  <a:gd name="T3" fmla="*/ 0 h 48"/>
                  <a:gd name="T4" fmla="*/ 41 w 82"/>
                  <a:gd name="T5" fmla="*/ 48 h 48"/>
                </a:gdLst>
                <a:ahLst/>
                <a:cxnLst>
                  <a:cxn ang="0">
                    <a:pos x="T0" y="T1"/>
                  </a:cxn>
                  <a:cxn ang="0">
                    <a:pos x="T2" y="T3"/>
                  </a:cxn>
                  <a:cxn ang="0">
                    <a:pos x="T4" y="T5"/>
                  </a:cxn>
                </a:cxnLst>
                <a:rect l="0" t="0" r="r" b="b"/>
                <a:pathLst>
                  <a:path w="82" h="48">
                    <a:moveTo>
                      <a:pt x="41" y="48"/>
                    </a:moveTo>
                    <a:cubicBezTo>
                      <a:pt x="0" y="48"/>
                      <a:pt x="41" y="0"/>
                      <a:pt x="41" y="0"/>
                    </a:cubicBezTo>
                    <a:cubicBezTo>
                      <a:pt x="41" y="0"/>
                      <a:pt x="82" y="48"/>
                      <a:pt x="41" y="48"/>
                    </a:cubicBezTo>
                    <a:close/>
                  </a:path>
                </a:pathLst>
              </a:custGeom>
              <a:solidFill>
                <a:srgbClr val="6CB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794" name="Rectangle 348">
                <a:extLst>
                  <a:ext uri="{FF2B5EF4-FFF2-40B4-BE49-F238E27FC236}">
                    <a16:creationId xmlns:a16="http://schemas.microsoft.com/office/drawing/2014/main" id="{D614E2C9-D870-4D58-B84F-834F9DD1C958}"/>
                  </a:ext>
                </a:extLst>
              </p:cNvPr>
              <p:cNvSpPr>
                <a:spLocks noChangeArrowheads="1"/>
              </p:cNvSpPr>
              <p:nvPr userDrawn="1"/>
            </p:nvSpPr>
            <p:spPr bwMode="auto">
              <a:xfrm>
                <a:off x="1876988" y="4704581"/>
                <a:ext cx="12529" cy="320704"/>
              </a:xfrm>
              <a:prstGeom prst="rect">
                <a:avLst/>
              </a:prstGeom>
              <a:solidFill>
                <a:srgbClr val="4D85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795" name="Freeform 349">
                <a:extLst>
                  <a:ext uri="{FF2B5EF4-FFF2-40B4-BE49-F238E27FC236}">
                    <a16:creationId xmlns:a16="http://schemas.microsoft.com/office/drawing/2014/main" id="{F332714D-D054-4D05-A20A-3757265A81CD}"/>
                  </a:ext>
                </a:extLst>
              </p:cNvPr>
              <p:cNvSpPr>
                <a:spLocks/>
              </p:cNvSpPr>
              <p:nvPr userDrawn="1"/>
            </p:nvSpPr>
            <p:spPr bwMode="auto">
              <a:xfrm>
                <a:off x="1876988" y="4714603"/>
                <a:ext cx="77671" cy="77671"/>
              </a:xfrm>
              <a:custGeom>
                <a:avLst/>
                <a:gdLst>
                  <a:gd name="T0" fmla="*/ 3 w 31"/>
                  <a:gd name="T1" fmla="*/ 31 h 31"/>
                  <a:gd name="T2" fmla="*/ 0 w 31"/>
                  <a:gd name="T3" fmla="*/ 29 h 31"/>
                  <a:gd name="T4" fmla="*/ 29 w 31"/>
                  <a:gd name="T5" fmla="*/ 0 h 31"/>
                  <a:gd name="T6" fmla="*/ 31 w 31"/>
                  <a:gd name="T7" fmla="*/ 5 h 31"/>
                  <a:gd name="T8" fmla="*/ 3 w 31"/>
                  <a:gd name="T9" fmla="*/ 31 h 31"/>
                </a:gdLst>
                <a:ahLst/>
                <a:cxnLst>
                  <a:cxn ang="0">
                    <a:pos x="T0" y="T1"/>
                  </a:cxn>
                  <a:cxn ang="0">
                    <a:pos x="T2" y="T3"/>
                  </a:cxn>
                  <a:cxn ang="0">
                    <a:pos x="T4" y="T5"/>
                  </a:cxn>
                  <a:cxn ang="0">
                    <a:pos x="T6" y="T7"/>
                  </a:cxn>
                  <a:cxn ang="0">
                    <a:pos x="T8" y="T9"/>
                  </a:cxn>
                </a:cxnLst>
                <a:rect l="0" t="0" r="r" b="b"/>
                <a:pathLst>
                  <a:path w="31" h="31">
                    <a:moveTo>
                      <a:pt x="3" y="31"/>
                    </a:moveTo>
                    <a:lnTo>
                      <a:pt x="0" y="29"/>
                    </a:lnTo>
                    <a:lnTo>
                      <a:pt x="29" y="0"/>
                    </a:lnTo>
                    <a:lnTo>
                      <a:pt x="31" y="5"/>
                    </a:lnTo>
                    <a:lnTo>
                      <a:pt x="3" y="31"/>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796" name="Freeform 350">
                <a:extLst>
                  <a:ext uri="{FF2B5EF4-FFF2-40B4-BE49-F238E27FC236}">
                    <a16:creationId xmlns:a16="http://schemas.microsoft.com/office/drawing/2014/main" id="{64DC15A6-EF2A-4EA2-B987-385B7E92C20A}"/>
                  </a:ext>
                </a:extLst>
              </p:cNvPr>
              <p:cNvSpPr>
                <a:spLocks/>
              </p:cNvSpPr>
              <p:nvPr userDrawn="1"/>
            </p:nvSpPr>
            <p:spPr bwMode="auto">
              <a:xfrm>
                <a:off x="1811845" y="4714603"/>
                <a:ext cx="77671" cy="77671"/>
              </a:xfrm>
              <a:custGeom>
                <a:avLst/>
                <a:gdLst>
                  <a:gd name="T0" fmla="*/ 31 w 31"/>
                  <a:gd name="T1" fmla="*/ 29 h 31"/>
                  <a:gd name="T2" fmla="*/ 26 w 31"/>
                  <a:gd name="T3" fmla="*/ 31 h 31"/>
                  <a:gd name="T4" fmla="*/ 0 w 31"/>
                  <a:gd name="T5" fmla="*/ 5 h 31"/>
                  <a:gd name="T6" fmla="*/ 3 w 31"/>
                  <a:gd name="T7" fmla="*/ 0 h 31"/>
                  <a:gd name="T8" fmla="*/ 31 w 31"/>
                  <a:gd name="T9" fmla="*/ 29 h 31"/>
                </a:gdLst>
                <a:ahLst/>
                <a:cxnLst>
                  <a:cxn ang="0">
                    <a:pos x="T0" y="T1"/>
                  </a:cxn>
                  <a:cxn ang="0">
                    <a:pos x="T2" y="T3"/>
                  </a:cxn>
                  <a:cxn ang="0">
                    <a:pos x="T4" y="T5"/>
                  </a:cxn>
                  <a:cxn ang="0">
                    <a:pos x="T6" y="T7"/>
                  </a:cxn>
                  <a:cxn ang="0">
                    <a:pos x="T8" y="T9"/>
                  </a:cxn>
                </a:cxnLst>
                <a:rect l="0" t="0" r="r" b="b"/>
                <a:pathLst>
                  <a:path w="31" h="31">
                    <a:moveTo>
                      <a:pt x="31" y="29"/>
                    </a:moveTo>
                    <a:lnTo>
                      <a:pt x="26" y="31"/>
                    </a:lnTo>
                    <a:lnTo>
                      <a:pt x="0" y="5"/>
                    </a:lnTo>
                    <a:lnTo>
                      <a:pt x="3" y="0"/>
                    </a:lnTo>
                    <a:lnTo>
                      <a:pt x="31" y="29"/>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797" name="Freeform 351">
                <a:extLst>
                  <a:ext uri="{FF2B5EF4-FFF2-40B4-BE49-F238E27FC236}">
                    <a16:creationId xmlns:a16="http://schemas.microsoft.com/office/drawing/2014/main" id="{4A27517E-DC1E-49A7-832E-D9332F3C3AF2}"/>
                  </a:ext>
                </a:extLst>
              </p:cNvPr>
              <p:cNvSpPr>
                <a:spLocks/>
              </p:cNvSpPr>
              <p:nvPr userDrawn="1"/>
            </p:nvSpPr>
            <p:spPr bwMode="auto">
              <a:xfrm>
                <a:off x="1876988" y="4792275"/>
                <a:ext cx="77671" cy="77671"/>
              </a:xfrm>
              <a:custGeom>
                <a:avLst/>
                <a:gdLst>
                  <a:gd name="T0" fmla="*/ 3 w 31"/>
                  <a:gd name="T1" fmla="*/ 31 h 31"/>
                  <a:gd name="T2" fmla="*/ 0 w 31"/>
                  <a:gd name="T3" fmla="*/ 26 h 31"/>
                  <a:gd name="T4" fmla="*/ 29 w 31"/>
                  <a:gd name="T5" fmla="*/ 0 h 31"/>
                  <a:gd name="T6" fmla="*/ 31 w 31"/>
                  <a:gd name="T7" fmla="*/ 3 h 31"/>
                  <a:gd name="T8" fmla="*/ 3 w 31"/>
                  <a:gd name="T9" fmla="*/ 31 h 31"/>
                </a:gdLst>
                <a:ahLst/>
                <a:cxnLst>
                  <a:cxn ang="0">
                    <a:pos x="T0" y="T1"/>
                  </a:cxn>
                  <a:cxn ang="0">
                    <a:pos x="T2" y="T3"/>
                  </a:cxn>
                  <a:cxn ang="0">
                    <a:pos x="T4" y="T5"/>
                  </a:cxn>
                  <a:cxn ang="0">
                    <a:pos x="T6" y="T7"/>
                  </a:cxn>
                  <a:cxn ang="0">
                    <a:pos x="T8" y="T9"/>
                  </a:cxn>
                </a:cxnLst>
                <a:rect l="0" t="0" r="r" b="b"/>
                <a:pathLst>
                  <a:path w="31" h="31">
                    <a:moveTo>
                      <a:pt x="3" y="31"/>
                    </a:moveTo>
                    <a:lnTo>
                      <a:pt x="0" y="26"/>
                    </a:lnTo>
                    <a:lnTo>
                      <a:pt x="29" y="0"/>
                    </a:lnTo>
                    <a:lnTo>
                      <a:pt x="31" y="3"/>
                    </a:lnTo>
                    <a:lnTo>
                      <a:pt x="3" y="31"/>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798" name="Freeform 352">
                <a:extLst>
                  <a:ext uri="{FF2B5EF4-FFF2-40B4-BE49-F238E27FC236}">
                    <a16:creationId xmlns:a16="http://schemas.microsoft.com/office/drawing/2014/main" id="{97BD7574-EB5D-4068-8105-2115DDA521D7}"/>
                  </a:ext>
                </a:extLst>
              </p:cNvPr>
              <p:cNvSpPr>
                <a:spLocks/>
              </p:cNvSpPr>
              <p:nvPr userDrawn="1"/>
            </p:nvSpPr>
            <p:spPr bwMode="auto">
              <a:xfrm>
                <a:off x="1811845" y="4792275"/>
                <a:ext cx="77671" cy="77671"/>
              </a:xfrm>
              <a:custGeom>
                <a:avLst/>
                <a:gdLst>
                  <a:gd name="T0" fmla="*/ 31 w 31"/>
                  <a:gd name="T1" fmla="*/ 26 h 31"/>
                  <a:gd name="T2" fmla="*/ 26 w 31"/>
                  <a:gd name="T3" fmla="*/ 31 h 31"/>
                  <a:gd name="T4" fmla="*/ 0 w 31"/>
                  <a:gd name="T5" fmla="*/ 3 h 31"/>
                  <a:gd name="T6" fmla="*/ 3 w 31"/>
                  <a:gd name="T7" fmla="*/ 0 h 31"/>
                  <a:gd name="T8" fmla="*/ 31 w 31"/>
                  <a:gd name="T9" fmla="*/ 26 h 31"/>
                </a:gdLst>
                <a:ahLst/>
                <a:cxnLst>
                  <a:cxn ang="0">
                    <a:pos x="T0" y="T1"/>
                  </a:cxn>
                  <a:cxn ang="0">
                    <a:pos x="T2" y="T3"/>
                  </a:cxn>
                  <a:cxn ang="0">
                    <a:pos x="T4" y="T5"/>
                  </a:cxn>
                  <a:cxn ang="0">
                    <a:pos x="T6" y="T7"/>
                  </a:cxn>
                  <a:cxn ang="0">
                    <a:pos x="T8" y="T9"/>
                  </a:cxn>
                </a:cxnLst>
                <a:rect l="0" t="0" r="r" b="b"/>
                <a:pathLst>
                  <a:path w="31" h="31">
                    <a:moveTo>
                      <a:pt x="31" y="26"/>
                    </a:moveTo>
                    <a:lnTo>
                      <a:pt x="26" y="31"/>
                    </a:lnTo>
                    <a:lnTo>
                      <a:pt x="0" y="3"/>
                    </a:lnTo>
                    <a:lnTo>
                      <a:pt x="3" y="0"/>
                    </a:lnTo>
                    <a:lnTo>
                      <a:pt x="31" y="26"/>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799" name="Freeform 353">
                <a:extLst>
                  <a:ext uri="{FF2B5EF4-FFF2-40B4-BE49-F238E27FC236}">
                    <a16:creationId xmlns:a16="http://schemas.microsoft.com/office/drawing/2014/main" id="{0A5F9D16-D476-43B0-87BB-77CF644992E0}"/>
                  </a:ext>
                </a:extLst>
              </p:cNvPr>
              <p:cNvSpPr>
                <a:spLocks/>
              </p:cNvSpPr>
              <p:nvPr userDrawn="1"/>
            </p:nvSpPr>
            <p:spPr bwMode="auto">
              <a:xfrm>
                <a:off x="1493647" y="4869945"/>
                <a:ext cx="27561" cy="142814"/>
              </a:xfrm>
              <a:custGeom>
                <a:avLst/>
                <a:gdLst>
                  <a:gd name="T0" fmla="*/ 7 w 11"/>
                  <a:gd name="T1" fmla="*/ 0 h 57"/>
                  <a:gd name="T2" fmla="*/ 0 w 11"/>
                  <a:gd name="T3" fmla="*/ 2 h 57"/>
                  <a:gd name="T4" fmla="*/ 0 w 11"/>
                  <a:gd name="T5" fmla="*/ 7 h 57"/>
                  <a:gd name="T6" fmla="*/ 0 w 11"/>
                  <a:gd name="T7" fmla="*/ 57 h 57"/>
                  <a:gd name="T8" fmla="*/ 11 w 11"/>
                  <a:gd name="T9" fmla="*/ 57 h 57"/>
                  <a:gd name="T10" fmla="*/ 11 w 11"/>
                  <a:gd name="T11" fmla="*/ 7 h 57"/>
                  <a:gd name="T12" fmla="*/ 11 w 11"/>
                  <a:gd name="T13" fmla="*/ 2 h 57"/>
                  <a:gd name="T14" fmla="*/ 7 w 11"/>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57">
                    <a:moveTo>
                      <a:pt x="7" y="0"/>
                    </a:moveTo>
                    <a:lnTo>
                      <a:pt x="0" y="2"/>
                    </a:lnTo>
                    <a:lnTo>
                      <a:pt x="0" y="7"/>
                    </a:lnTo>
                    <a:lnTo>
                      <a:pt x="0" y="57"/>
                    </a:lnTo>
                    <a:lnTo>
                      <a:pt x="11" y="57"/>
                    </a:lnTo>
                    <a:lnTo>
                      <a:pt x="11" y="7"/>
                    </a:lnTo>
                    <a:lnTo>
                      <a:pt x="11" y="2"/>
                    </a:lnTo>
                    <a:lnTo>
                      <a:pt x="7" y="0"/>
                    </a:lnTo>
                    <a:close/>
                  </a:path>
                </a:pathLst>
              </a:custGeom>
              <a:solidFill>
                <a:srgbClr val="FFF7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00" name="Freeform 354">
                <a:extLst>
                  <a:ext uri="{FF2B5EF4-FFF2-40B4-BE49-F238E27FC236}">
                    <a16:creationId xmlns:a16="http://schemas.microsoft.com/office/drawing/2014/main" id="{4D05C4DC-A02A-4E8B-BA58-8C4F73D59807}"/>
                  </a:ext>
                </a:extLst>
              </p:cNvPr>
              <p:cNvSpPr>
                <a:spLocks/>
              </p:cNvSpPr>
              <p:nvPr userDrawn="1"/>
            </p:nvSpPr>
            <p:spPr bwMode="auto">
              <a:xfrm>
                <a:off x="1576327" y="4869945"/>
                <a:ext cx="30066" cy="142814"/>
              </a:xfrm>
              <a:custGeom>
                <a:avLst/>
                <a:gdLst>
                  <a:gd name="T0" fmla="*/ 7 w 12"/>
                  <a:gd name="T1" fmla="*/ 0 h 57"/>
                  <a:gd name="T2" fmla="*/ 0 w 12"/>
                  <a:gd name="T3" fmla="*/ 2 h 57"/>
                  <a:gd name="T4" fmla="*/ 0 w 12"/>
                  <a:gd name="T5" fmla="*/ 7 h 57"/>
                  <a:gd name="T6" fmla="*/ 0 w 12"/>
                  <a:gd name="T7" fmla="*/ 57 h 57"/>
                  <a:gd name="T8" fmla="*/ 12 w 12"/>
                  <a:gd name="T9" fmla="*/ 57 h 57"/>
                  <a:gd name="T10" fmla="*/ 12 w 12"/>
                  <a:gd name="T11" fmla="*/ 7 h 57"/>
                  <a:gd name="T12" fmla="*/ 12 w 12"/>
                  <a:gd name="T13" fmla="*/ 2 h 57"/>
                  <a:gd name="T14" fmla="*/ 7 w 12"/>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7">
                    <a:moveTo>
                      <a:pt x="7" y="0"/>
                    </a:moveTo>
                    <a:lnTo>
                      <a:pt x="0" y="2"/>
                    </a:lnTo>
                    <a:lnTo>
                      <a:pt x="0" y="7"/>
                    </a:lnTo>
                    <a:lnTo>
                      <a:pt x="0" y="57"/>
                    </a:lnTo>
                    <a:lnTo>
                      <a:pt x="12" y="57"/>
                    </a:lnTo>
                    <a:lnTo>
                      <a:pt x="12" y="7"/>
                    </a:lnTo>
                    <a:lnTo>
                      <a:pt x="12" y="2"/>
                    </a:lnTo>
                    <a:lnTo>
                      <a:pt x="7" y="0"/>
                    </a:lnTo>
                    <a:close/>
                  </a:path>
                </a:pathLst>
              </a:custGeom>
              <a:solidFill>
                <a:srgbClr val="FFF7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03" name="Freeform 355">
                <a:extLst>
                  <a:ext uri="{FF2B5EF4-FFF2-40B4-BE49-F238E27FC236}">
                    <a16:creationId xmlns:a16="http://schemas.microsoft.com/office/drawing/2014/main" id="{2B1CCEFB-BA69-48C3-AFD3-35DB5F0967A6}"/>
                  </a:ext>
                </a:extLst>
              </p:cNvPr>
              <p:cNvSpPr>
                <a:spLocks/>
              </p:cNvSpPr>
              <p:nvPr userDrawn="1"/>
            </p:nvSpPr>
            <p:spPr bwMode="auto">
              <a:xfrm>
                <a:off x="1659010" y="4869945"/>
                <a:ext cx="30066" cy="142814"/>
              </a:xfrm>
              <a:custGeom>
                <a:avLst/>
                <a:gdLst>
                  <a:gd name="T0" fmla="*/ 7 w 12"/>
                  <a:gd name="T1" fmla="*/ 0 h 57"/>
                  <a:gd name="T2" fmla="*/ 0 w 12"/>
                  <a:gd name="T3" fmla="*/ 2 h 57"/>
                  <a:gd name="T4" fmla="*/ 0 w 12"/>
                  <a:gd name="T5" fmla="*/ 7 h 57"/>
                  <a:gd name="T6" fmla="*/ 0 w 12"/>
                  <a:gd name="T7" fmla="*/ 57 h 57"/>
                  <a:gd name="T8" fmla="*/ 12 w 12"/>
                  <a:gd name="T9" fmla="*/ 57 h 57"/>
                  <a:gd name="T10" fmla="*/ 12 w 12"/>
                  <a:gd name="T11" fmla="*/ 7 h 57"/>
                  <a:gd name="T12" fmla="*/ 12 w 12"/>
                  <a:gd name="T13" fmla="*/ 2 h 57"/>
                  <a:gd name="T14" fmla="*/ 7 w 12"/>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7">
                    <a:moveTo>
                      <a:pt x="7" y="0"/>
                    </a:moveTo>
                    <a:lnTo>
                      <a:pt x="0" y="2"/>
                    </a:lnTo>
                    <a:lnTo>
                      <a:pt x="0" y="7"/>
                    </a:lnTo>
                    <a:lnTo>
                      <a:pt x="0" y="57"/>
                    </a:lnTo>
                    <a:lnTo>
                      <a:pt x="12" y="57"/>
                    </a:lnTo>
                    <a:lnTo>
                      <a:pt x="12" y="7"/>
                    </a:lnTo>
                    <a:lnTo>
                      <a:pt x="12" y="2"/>
                    </a:lnTo>
                    <a:lnTo>
                      <a:pt x="7" y="0"/>
                    </a:lnTo>
                    <a:close/>
                  </a:path>
                </a:pathLst>
              </a:custGeom>
              <a:solidFill>
                <a:srgbClr val="FFF7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04" name="Freeform 356">
                <a:extLst>
                  <a:ext uri="{FF2B5EF4-FFF2-40B4-BE49-F238E27FC236}">
                    <a16:creationId xmlns:a16="http://schemas.microsoft.com/office/drawing/2014/main" id="{6773FDFF-CA6A-42C2-847E-9BE2889D2086}"/>
                  </a:ext>
                </a:extLst>
              </p:cNvPr>
              <p:cNvSpPr>
                <a:spLocks/>
              </p:cNvSpPr>
              <p:nvPr userDrawn="1"/>
            </p:nvSpPr>
            <p:spPr bwMode="auto">
              <a:xfrm>
                <a:off x="1741691" y="4869945"/>
                <a:ext cx="30066" cy="142814"/>
              </a:xfrm>
              <a:custGeom>
                <a:avLst/>
                <a:gdLst>
                  <a:gd name="T0" fmla="*/ 7 w 12"/>
                  <a:gd name="T1" fmla="*/ 0 h 57"/>
                  <a:gd name="T2" fmla="*/ 0 w 12"/>
                  <a:gd name="T3" fmla="*/ 2 h 57"/>
                  <a:gd name="T4" fmla="*/ 0 w 12"/>
                  <a:gd name="T5" fmla="*/ 7 h 57"/>
                  <a:gd name="T6" fmla="*/ 0 w 12"/>
                  <a:gd name="T7" fmla="*/ 57 h 57"/>
                  <a:gd name="T8" fmla="*/ 12 w 12"/>
                  <a:gd name="T9" fmla="*/ 57 h 57"/>
                  <a:gd name="T10" fmla="*/ 12 w 12"/>
                  <a:gd name="T11" fmla="*/ 7 h 57"/>
                  <a:gd name="T12" fmla="*/ 12 w 12"/>
                  <a:gd name="T13" fmla="*/ 2 h 57"/>
                  <a:gd name="T14" fmla="*/ 7 w 12"/>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7">
                    <a:moveTo>
                      <a:pt x="7" y="0"/>
                    </a:moveTo>
                    <a:lnTo>
                      <a:pt x="0" y="2"/>
                    </a:lnTo>
                    <a:lnTo>
                      <a:pt x="0" y="7"/>
                    </a:lnTo>
                    <a:lnTo>
                      <a:pt x="0" y="57"/>
                    </a:lnTo>
                    <a:lnTo>
                      <a:pt x="12" y="57"/>
                    </a:lnTo>
                    <a:lnTo>
                      <a:pt x="12" y="7"/>
                    </a:lnTo>
                    <a:lnTo>
                      <a:pt x="12" y="2"/>
                    </a:lnTo>
                    <a:lnTo>
                      <a:pt x="7" y="0"/>
                    </a:lnTo>
                    <a:close/>
                  </a:path>
                </a:pathLst>
              </a:custGeom>
              <a:solidFill>
                <a:srgbClr val="FFF7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05" name="Rectangle 357">
                <a:extLst>
                  <a:ext uri="{FF2B5EF4-FFF2-40B4-BE49-F238E27FC236}">
                    <a16:creationId xmlns:a16="http://schemas.microsoft.com/office/drawing/2014/main" id="{8B9A00F0-1CCB-48FC-B559-2541B2B7A6A5}"/>
                  </a:ext>
                </a:extLst>
              </p:cNvPr>
              <p:cNvSpPr>
                <a:spLocks noChangeArrowheads="1"/>
              </p:cNvSpPr>
              <p:nvPr userDrawn="1"/>
            </p:nvSpPr>
            <p:spPr bwMode="auto">
              <a:xfrm>
                <a:off x="1493647" y="4900011"/>
                <a:ext cx="278112" cy="30066"/>
              </a:xfrm>
              <a:prstGeom prst="rect">
                <a:avLst/>
              </a:prstGeom>
              <a:solidFill>
                <a:srgbClr val="FFF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06" name="Rectangle 358">
                <a:extLst>
                  <a:ext uri="{FF2B5EF4-FFF2-40B4-BE49-F238E27FC236}">
                    <a16:creationId xmlns:a16="http://schemas.microsoft.com/office/drawing/2014/main" id="{A844072F-94D8-409F-8D1B-7790BAD1E96E}"/>
                  </a:ext>
                </a:extLst>
              </p:cNvPr>
              <p:cNvSpPr>
                <a:spLocks noChangeArrowheads="1"/>
              </p:cNvSpPr>
              <p:nvPr userDrawn="1"/>
            </p:nvSpPr>
            <p:spPr bwMode="auto">
              <a:xfrm>
                <a:off x="1493647" y="4952627"/>
                <a:ext cx="278112" cy="25055"/>
              </a:xfrm>
              <a:prstGeom prst="rect">
                <a:avLst/>
              </a:prstGeom>
              <a:solidFill>
                <a:srgbClr val="FFF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07" name="Freeform 359">
                <a:extLst>
                  <a:ext uri="{FF2B5EF4-FFF2-40B4-BE49-F238E27FC236}">
                    <a16:creationId xmlns:a16="http://schemas.microsoft.com/office/drawing/2014/main" id="{E5FDC1C8-CF7B-48ED-8C6E-904A248D7F0D}"/>
                  </a:ext>
                </a:extLst>
              </p:cNvPr>
              <p:cNvSpPr>
                <a:spLocks/>
              </p:cNvSpPr>
              <p:nvPr userDrawn="1"/>
            </p:nvSpPr>
            <p:spPr bwMode="auto">
              <a:xfrm>
                <a:off x="2054880" y="4869945"/>
                <a:ext cx="30066" cy="142814"/>
              </a:xfrm>
              <a:custGeom>
                <a:avLst/>
                <a:gdLst>
                  <a:gd name="T0" fmla="*/ 7 w 12"/>
                  <a:gd name="T1" fmla="*/ 0 h 57"/>
                  <a:gd name="T2" fmla="*/ 0 w 12"/>
                  <a:gd name="T3" fmla="*/ 2 h 57"/>
                  <a:gd name="T4" fmla="*/ 0 w 12"/>
                  <a:gd name="T5" fmla="*/ 7 h 57"/>
                  <a:gd name="T6" fmla="*/ 0 w 12"/>
                  <a:gd name="T7" fmla="*/ 57 h 57"/>
                  <a:gd name="T8" fmla="*/ 12 w 12"/>
                  <a:gd name="T9" fmla="*/ 57 h 57"/>
                  <a:gd name="T10" fmla="*/ 12 w 12"/>
                  <a:gd name="T11" fmla="*/ 7 h 57"/>
                  <a:gd name="T12" fmla="*/ 12 w 12"/>
                  <a:gd name="T13" fmla="*/ 2 h 57"/>
                  <a:gd name="T14" fmla="*/ 7 w 12"/>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7">
                    <a:moveTo>
                      <a:pt x="7" y="0"/>
                    </a:moveTo>
                    <a:lnTo>
                      <a:pt x="0" y="2"/>
                    </a:lnTo>
                    <a:lnTo>
                      <a:pt x="0" y="7"/>
                    </a:lnTo>
                    <a:lnTo>
                      <a:pt x="0" y="57"/>
                    </a:lnTo>
                    <a:lnTo>
                      <a:pt x="12" y="57"/>
                    </a:lnTo>
                    <a:lnTo>
                      <a:pt x="12" y="7"/>
                    </a:lnTo>
                    <a:lnTo>
                      <a:pt x="12" y="2"/>
                    </a:lnTo>
                    <a:lnTo>
                      <a:pt x="7" y="0"/>
                    </a:lnTo>
                    <a:close/>
                  </a:path>
                </a:pathLst>
              </a:custGeom>
              <a:solidFill>
                <a:srgbClr val="FFF7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08" name="Freeform 360">
                <a:extLst>
                  <a:ext uri="{FF2B5EF4-FFF2-40B4-BE49-F238E27FC236}">
                    <a16:creationId xmlns:a16="http://schemas.microsoft.com/office/drawing/2014/main" id="{88B1F645-B7A2-4335-BA4F-7FF6A5A2E064}"/>
                  </a:ext>
                </a:extLst>
              </p:cNvPr>
              <p:cNvSpPr>
                <a:spLocks/>
              </p:cNvSpPr>
              <p:nvPr userDrawn="1"/>
            </p:nvSpPr>
            <p:spPr bwMode="auto">
              <a:xfrm>
                <a:off x="2137560" y="4869945"/>
                <a:ext cx="30066" cy="142814"/>
              </a:xfrm>
              <a:custGeom>
                <a:avLst/>
                <a:gdLst>
                  <a:gd name="T0" fmla="*/ 8 w 12"/>
                  <a:gd name="T1" fmla="*/ 0 h 57"/>
                  <a:gd name="T2" fmla="*/ 0 w 12"/>
                  <a:gd name="T3" fmla="*/ 2 h 57"/>
                  <a:gd name="T4" fmla="*/ 0 w 12"/>
                  <a:gd name="T5" fmla="*/ 7 h 57"/>
                  <a:gd name="T6" fmla="*/ 0 w 12"/>
                  <a:gd name="T7" fmla="*/ 57 h 57"/>
                  <a:gd name="T8" fmla="*/ 12 w 12"/>
                  <a:gd name="T9" fmla="*/ 57 h 57"/>
                  <a:gd name="T10" fmla="*/ 12 w 12"/>
                  <a:gd name="T11" fmla="*/ 7 h 57"/>
                  <a:gd name="T12" fmla="*/ 12 w 12"/>
                  <a:gd name="T13" fmla="*/ 2 h 57"/>
                  <a:gd name="T14" fmla="*/ 8 w 12"/>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7">
                    <a:moveTo>
                      <a:pt x="8" y="0"/>
                    </a:moveTo>
                    <a:lnTo>
                      <a:pt x="0" y="2"/>
                    </a:lnTo>
                    <a:lnTo>
                      <a:pt x="0" y="7"/>
                    </a:lnTo>
                    <a:lnTo>
                      <a:pt x="0" y="57"/>
                    </a:lnTo>
                    <a:lnTo>
                      <a:pt x="12" y="57"/>
                    </a:lnTo>
                    <a:lnTo>
                      <a:pt x="12" y="7"/>
                    </a:lnTo>
                    <a:lnTo>
                      <a:pt x="12" y="2"/>
                    </a:lnTo>
                    <a:lnTo>
                      <a:pt x="8" y="0"/>
                    </a:lnTo>
                    <a:close/>
                  </a:path>
                </a:pathLst>
              </a:custGeom>
              <a:solidFill>
                <a:srgbClr val="FFF7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09" name="Freeform 361">
                <a:extLst>
                  <a:ext uri="{FF2B5EF4-FFF2-40B4-BE49-F238E27FC236}">
                    <a16:creationId xmlns:a16="http://schemas.microsoft.com/office/drawing/2014/main" id="{02B6DBC8-FFA4-4608-AFDE-7B61C20509CD}"/>
                  </a:ext>
                </a:extLst>
              </p:cNvPr>
              <p:cNvSpPr>
                <a:spLocks/>
              </p:cNvSpPr>
              <p:nvPr userDrawn="1"/>
            </p:nvSpPr>
            <p:spPr bwMode="auto">
              <a:xfrm>
                <a:off x="2222748" y="4869945"/>
                <a:ext cx="27561" cy="142814"/>
              </a:xfrm>
              <a:custGeom>
                <a:avLst/>
                <a:gdLst>
                  <a:gd name="T0" fmla="*/ 7 w 11"/>
                  <a:gd name="T1" fmla="*/ 0 h 57"/>
                  <a:gd name="T2" fmla="*/ 0 w 11"/>
                  <a:gd name="T3" fmla="*/ 2 h 57"/>
                  <a:gd name="T4" fmla="*/ 0 w 11"/>
                  <a:gd name="T5" fmla="*/ 7 h 57"/>
                  <a:gd name="T6" fmla="*/ 0 w 11"/>
                  <a:gd name="T7" fmla="*/ 57 h 57"/>
                  <a:gd name="T8" fmla="*/ 11 w 11"/>
                  <a:gd name="T9" fmla="*/ 57 h 57"/>
                  <a:gd name="T10" fmla="*/ 11 w 11"/>
                  <a:gd name="T11" fmla="*/ 7 h 57"/>
                  <a:gd name="T12" fmla="*/ 11 w 11"/>
                  <a:gd name="T13" fmla="*/ 2 h 57"/>
                  <a:gd name="T14" fmla="*/ 7 w 11"/>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57">
                    <a:moveTo>
                      <a:pt x="7" y="0"/>
                    </a:moveTo>
                    <a:lnTo>
                      <a:pt x="0" y="2"/>
                    </a:lnTo>
                    <a:lnTo>
                      <a:pt x="0" y="7"/>
                    </a:lnTo>
                    <a:lnTo>
                      <a:pt x="0" y="57"/>
                    </a:lnTo>
                    <a:lnTo>
                      <a:pt x="11" y="57"/>
                    </a:lnTo>
                    <a:lnTo>
                      <a:pt x="11" y="7"/>
                    </a:lnTo>
                    <a:lnTo>
                      <a:pt x="11" y="2"/>
                    </a:lnTo>
                    <a:lnTo>
                      <a:pt x="7" y="0"/>
                    </a:lnTo>
                    <a:close/>
                  </a:path>
                </a:pathLst>
              </a:custGeom>
              <a:solidFill>
                <a:srgbClr val="FFF7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10" name="Freeform 362">
                <a:extLst>
                  <a:ext uri="{FF2B5EF4-FFF2-40B4-BE49-F238E27FC236}">
                    <a16:creationId xmlns:a16="http://schemas.microsoft.com/office/drawing/2014/main" id="{4689517C-2861-406D-B3BD-C6AC29B25309}"/>
                  </a:ext>
                </a:extLst>
              </p:cNvPr>
              <p:cNvSpPr>
                <a:spLocks/>
              </p:cNvSpPr>
              <p:nvPr userDrawn="1"/>
            </p:nvSpPr>
            <p:spPr bwMode="auto">
              <a:xfrm>
                <a:off x="2305430" y="4869945"/>
                <a:ext cx="27561" cy="142814"/>
              </a:xfrm>
              <a:custGeom>
                <a:avLst/>
                <a:gdLst>
                  <a:gd name="T0" fmla="*/ 7 w 11"/>
                  <a:gd name="T1" fmla="*/ 0 h 57"/>
                  <a:gd name="T2" fmla="*/ 0 w 11"/>
                  <a:gd name="T3" fmla="*/ 2 h 57"/>
                  <a:gd name="T4" fmla="*/ 0 w 11"/>
                  <a:gd name="T5" fmla="*/ 7 h 57"/>
                  <a:gd name="T6" fmla="*/ 0 w 11"/>
                  <a:gd name="T7" fmla="*/ 57 h 57"/>
                  <a:gd name="T8" fmla="*/ 11 w 11"/>
                  <a:gd name="T9" fmla="*/ 57 h 57"/>
                  <a:gd name="T10" fmla="*/ 11 w 11"/>
                  <a:gd name="T11" fmla="*/ 7 h 57"/>
                  <a:gd name="T12" fmla="*/ 11 w 11"/>
                  <a:gd name="T13" fmla="*/ 2 h 57"/>
                  <a:gd name="T14" fmla="*/ 7 w 11"/>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57">
                    <a:moveTo>
                      <a:pt x="7" y="0"/>
                    </a:moveTo>
                    <a:lnTo>
                      <a:pt x="0" y="2"/>
                    </a:lnTo>
                    <a:lnTo>
                      <a:pt x="0" y="7"/>
                    </a:lnTo>
                    <a:lnTo>
                      <a:pt x="0" y="57"/>
                    </a:lnTo>
                    <a:lnTo>
                      <a:pt x="11" y="57"/>
                    </a:lnTo>
                    <a:lnTo>
                      <a:pt x="11" y="7"/>
                    </a:lnTo>
                    <a:lnTo>
                      <a:pt x="11" y="2"/>
                    </a:lnTo>
                    <a:lnTo>
                      <a:pt x="7" y="0"/>
                    </a:lnTo>
                    <a:close/>
                  </a:path>
                </a:pathLst>
              </a:custGeom>
              <a:solidFill>
                <a:srgbClr val="FFF7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11" name="Rectangle 363">
                <a:extLst>
                  <a:ext uri="{FF2B5EF4-FFF2-40B4-BE49-F238E27FC236}">
                    <a16:creationId xmlns:a16="http://schemas.microsoft.com/office/drawing/2014/main" id="{9F14A6D2-CE30-4739-8E58-C9A3395ADA47}"/>
                  </a:ext>
                </a:extLst>
              </p:cNvPr>
              <p:cNvSpPr>
                <a:spLocks noChangeArrowheads="1"/>
              </p:cNvSpPr>
              <p:nvPr userDrawn="1"/>
            </p:nvSpPr>
            <p:spPr bwMode="auto">
              <a:xfrm>
                <a:off x="2054880" y="4900011"/>
                <a:ext cx="278112" cy="30066"/>
              </a:xfrm>
              <a:prstGeom prst="rect">
                <a:avLst/>
              </a:prstGeom>
              <a:solidFill>
                <a:srgbClr val="FFF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12" name="Rectangle 364">
                <a:extLst>
                  <a:ext uri="{FF2B5EF4-FFF2-40B4-BE49-F238E27FC236}">
                    <a16:creationId xmlns:a16="http://schemas.microsoft.com/office/drawing/2014/main" id="{DF31FBB7-41AA-4BE9-B7C2-93C1BB3D60B6}"/>
                  </a:ext>
                </a:extLst>
              </p:cNvPr>
              <p:cNvSpPr>
                <a:spLocks noChangeArrowheads="1"/>
              </p:cNvSpPr>
              <p:nvPr userDrawn="1"/>
            </p:nvSpPr>
            <p:spPr bwMode="auto">
              <a:xfrm>
                <a:off x="2054880" y="4952627"/>
                <a:ext cx="278112" cy="25055"/>
              </a:xfrm>
              <a:prstGeom prst="rect">
                <a:avLst/>
              </a:prstGeom>
              <a:solidFill>
                <a:srgbClr val="FFF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13" name="Freeform 365">
                <a:extLst>
                  <a:ext uri="{FF2B5EF4-FFF2-40B4-BE49-F238E27FC236}">
                    <a16:creationId xmlns:a16="http://schemas.microsoft.com/office/drawing/2014/main" id="{4BEDE3D6-6551-46E9-83D7-033C4E8672CC}"/>
                  </a:ext>
                </a:extLst>
              </p:cNvPr>
              <p:cNvSpPr>
                <a:spLocks/>
              </p:cNvSpPr>
              <p:nvPr userDrawn="1"/>
            </p:nvSpPr>
            <p:spPr bwMode="auto">
              <a:xfrm>
                <a:off x="1130348" y="3063476"/>
                <a:ext cx="368310" cy="228002"/>
              </a:xfrm>
              <a:custGeom>
                <a:avLst/>
                <a:gdLst>
                  <a:gd name="T0" fmla="*/ 52 w 62"/>
                  <a:gd name="T1" fmla="*/ 17 h 38"/>
                  <a:gd name="T2" fmla="*/ 47 w 62"/>
                  <a:gd name="T3" fmla="*/ 17 h 38"/>
                  <a:gd name="T4" fmla="*/ 47 w 62"/>
                  <a:gd name="T5" fmla="*/ 16 h 38"/>
                  <a:gd name="T6" fmla="*/ 31 w 62"/>
                  <a:gd name="T7" fmla="*/ 0 h 38"/>
                  <a:gd name="T8" fmla="*/ 15 w 62"/>
                  <a:gd name="T9" fmla="*/ 16 h 38"/>
                  <a:gd name="T10" fmla="*/ 16 w 62"/>
                  <a:gd name="T11" fmla="*/ 17 h 38"/>
                  <a:gd name="T12" fmla="*/ 10 w 62"/>
                  <a:gd name="T13" fmla="*/ 17 h 38"/>
                  <a:gd name="T14" fmla="*/ 0 w 62"/>
                  <a:gd name="T15" fmla="*/ 28 h 38"/>
                  <a:gd name="T16" fmla="*/ 10 w 62"/>
                  <a:gd name="T17" fmla="*/ 38 h 38"/>
                  <a:gd name="T18" fmla="*/ 52 w 62"/>
                  <a:gd name="T19" fmla="*/ 38 h 38"/>
                  <a:gd name="T20" fmla="*/ 62 w 62"/>
                  <a:gd name="T21" fmla="*/ 28 h 38"/>
                  <a:gd name="T22" fmla="*/ 52 w 62"/>
                  <a:gd name="T23" fmla="*/ 1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38">
                    <a:moveTo>
                      <a:pt x="52" y="17"/>
                    </a:moveTo>
                    <a:cubicBezTo>
                      <a:pt x="47" y="17"/>
                      <a:pt x="47" y="17"/>
                      <a:pt x="47" y="17"/>
                    </a:cubicBezTo>
                    <a:cubicBezTo>
                      <a:pt x="47" y="17"/>
                      <a:pt x="47" y="16"/>
                      <a:pt x="47" y="16"/>
                    </a:cubicBezTo>
                    <a:cubicBezTo>
                      <a:pt x="47" y="7"/>
                      <a:pt x="40" y="0"/>
                      <a:pt x="31" y="0"/>
                    </a:cubicBezTo>
                    <a:cubicBezTo>
                      <a:pt x="23" y="0"/>
                      <a:pt x="15" y="7"/>
                      <a:pt x="15" y="16"/>
                    </a:cubicBezTo>
                    <a:cubicBezTo>
                      <a:pt x="15" y="16"/>
                      <a:pt x="16" y="17"/>
                      <a:pt x="16" y="17"/>
                    </a:cubicBezTo>
                    <a:cubicBezTo>
                      <a:pt x="10" y="17"/>
                      <a:pt x="10" y="17"/>
                      <a:pt x="10" y="17"/>
                    </a:cubicBezTo>
                    <a:cubicBezTo>
                      <a:pt x="5" y="17"/>
                      <a:pt x="0" y="22"/>
                      <a:pt x="0" y="28"/>
                    </a:cubicBezTo>
                    <a:cubicBezTo>
                      <a:pt x="0" y="33"/>
                      <a:pt x="5" y="38"/>
                      <a:pt x="10" y="38"/>
                    </a:cubicBezTo>
                    <a:cubicBezTo>
                      <a:pt x="52" y="38"/>
                      <a:pt x="52" y="38"/>
                      <a:pt x="52" y="38"/>
                    </a:cubicBezTo>
                    <a:cubicBezTo>
                      <a:pt x="58" y="38"/>
                      <a:pt x="62" y="33"/>
                      <a:pt x="62" y="28"/>
                    </a:cubicBezTo>
                    <a:cubicBezTo>
                      <a:pt x="62" y="22"/>
                      <a:pt x="58" y="17"/>
                      <a:pt x="52"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14" name="Freeform 366">
                <a:extLst>
                  <a:ext uri="{FF2B5EF4-FFF2-40B4-BE49-F238E27FC236}">
                    <a16:creationId xmlns:a16="http://schemas.microsoft.com/office/drawing/2014/main" id="{B2D54E91-DB7B-4D26-A534-5DB95E17F9DB}"/>
                  </a:ext>
                </a:extLst>
              </p:cNvPr>
              <p:cNvSpPr>
                <a:spLocks/>
              </p:cNvSpPr>
              <p:nvPr userDrawn="1"/>
            </p:nvSpPr>
            <p:spPr bwMode="auto">
              <a:xfrm>
                <a:off x="2127538" y="3136134"/>
                <a:ext cx="365804" cy="225495"/>
              </a:xfrm>
              <a:custGeom>
                <a:avLst/>
                <a:gdLst>
                  <a:gd name="T0" fmla="*/ 52 w 62"/>
                  <a:gd name="T1" fmla="*/ 17 h 38"/>
                  <a:gd name="T2" fmla="*/ 47 w 62"/>
                  <a:gd name="T3" fmla="*/ 17 h 38"/>
                  <a:gd name="T4" fmla="*/ 47 w 62"/>
                  <a:gd name="T5" fmla="*/ 15 h 38"/>
                  <a:gd name="T6" fmla="*/ 31 w 62"/>
                  <a:gd name="T7" fmla="*/ 0 h 38"/>
                  <a:gd name="T8" fmla="*/ 15 w 62"/>
                  <a:gd name="T9" fmla="*/ 15 h 38"/>
                  <a:gd name="T10" fmla="*/ 15 w 62"/>
                  <a:gd name="T11" fmla="*/ 17 h 38"/>
                  <a:gd name="T12" fmla="*/ 10 w 62"/>
                  <a:gd name="T13" fmla="*/ 17 h 38"/>
                  <a:gd name="T14" fmla="*/ 0 w 62"/>
                  <a:gd name="T15" fmla="*/ 27 h 38"/>
                  <a:gd name="T16" fmla="*/ 10 w 62"/>
                  <a:gd name="T17" fmla="*/ 38 h 38"/>
                  <a:gd name="T18" fmla="*/ 52 w 62"/>
                  <a:gd name="T19" fmla="*/ 38 h 38"/>
                  <a:gd name="T20" fmla="*/ 62 w 62"/>
                  <a:gd name="T21" fmla="*/ 27 h 38"/>
                  <a:gd name="T22" fmla="*/ 52 w 62"/>
                  <a:gd name="T23" fmla="*/ 1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38">
                    <a:moveTo>
                      <a:pt x="52" y="17"/>
                    </a:moveTo>
                    <a:cubicBezTo>
                      <a:pt x="47" y="17"/>
                      <a:pt x="47" y="17"/>
                      <a:pt x="47" y="17"/>
                    </a:cubicBezTo>
                    <a:cubicBezTo>
                      <a:pt x="47" y="16"/>
                      <a:pt x="47" y="16"/>
                      <a:pt x="47" y="15"/>
                    </a:cubicBezTo>
                    <a:cubicBezTo>
                      <a:pt x="47" y="7"/>
                      <a:pt x="40" y="0"/>
                      <a:pt x="31" y="0"/>
                    </a:cubicBezTo>
                    <a:cubicBezTo>
                      <a:pt x="22" y="0"/>
                      <a:pt x="15" y="7"/>
                      <a:pt x="15" y="15"/>
                    </a:cubicBezTo>
                    <a:cubicBezTo>
                      <a:pt x="15" y="16"/>
                      <a:pt x="15" y="16"/>
                      <a:pt x="15" y="17"/>
                    </a:cubicBezTo>
                    <a:cubicBezTo>
                      <a:pt x="10" y="17"/>
                      <a:pt x="10" y="17"/>
                      <a:pt x="10" y="17"/>
                    </a:cubicBezTo>
                    <a:cubicBezTo>
                      <a:pt x="4" y="17"/>
                      <a:pt x="0" y="22"/>
                      <a:pt x="0" y="27"/>
                    </a:cubicBezTo>
                    <a:cubicBezTo>
                      <a:pt x="0" y="33"/>
                      <a:pt x="4" y="38"/>
                      <a:pt x="10" y="38"/>
                    </a:cubicBezTo>
                    <a:cubicBezTo>
                      <a:pt x="52" y="38"/>
                      <a:pt x="52" y="38"/>
                      <a:pt x="52" y="38"/>
                    </a:cubicBezTo>
                    <a:cubicBezTo>
                      <a:pt x="58" y="38"/>
                      <a:pt x="62" y="33"/>
                      <a:pt x="62" y="27"/>
                    </a:cubicBezTo>
                    <a:cubicBezTo>
                      <a:pt x="62" y="22"/>
                      <a:pt x="58" y="17"/>
                      <a:pt x="52"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15" name="Freeform 367">
                <a:extLst>
                  <a:ext uri="{FF2B5EF4-FFF2-40B4-BE49-F238E27FC236}">
                    <a16:creationId xmlns:a16="http://schemas.microsoft.com/office/drawing/2014/main" id="{B6194E4D-F537-423B-A4CF-F76DDBBA4F9A}"/>
                  </a:ext>
                </a:extLst>
              </p:cNvPr>
              <p:cNvSpPr>
                <a:spLocks/>
              </p:cNvSpPr>
              <p:nvPr userDrawn="1"/>
            </p:nvSpPr>
            <p:spPr bwMode="auto">
              <a:xfrm>
                <a:off x="4011680" y="3604665"/>
                <a:ext cx="373321" cy="225495"/>
              </a:xfrm>
              <a:custGeom>
                <a:avLst/>
                <a:gdLst>
                  <a:gd name="T0" fmla="*/ 52 w 63"/>
                  <a:gd name="T1" fmla="*/ 18 h 38"/>
                  <a:gd name="T2" fmla="*/ 47 w 63"/>
                  <a:gd name="T3" fmla="*/ 18 h 38"/>
                  <a:gd name="T4" fmla="*/ 47 w 63"/>
                  <a:gd name="T5" fmla="*/ 16 h 38"/>
                  <a:gd name="T6" fmla="*/ 31 w 63"/>
                  <a:gd name="T7" fmla="*/ 0 h 38"/>
                  <a:gd name="T8" fmla="*/ 16 w 63"/>
                  <a:gd name="T9" fmla="*/ 16 h 38"/>
                  <a:gd name="T10" fmla="*/ 16 w 63"/>
                  <a:gd name="T11" fmla="*/ 18 h 38"/>
                  <a:gd name="T12" fmla="*/ 10 w 63"/>
                  <a:gd name="T13" fmla="*/ 18 h 38"/>
                  <a:gd name="T14" fmla="*/ 0 w 63"/>
                  <a:gd name="T15" fmla="*/ 28 h 38"/>
                  <a:gd name="T16" fmla="*/ 10 w 63"/>
                  <a:gd name="T17" fmla="*/ 38 h 38"/>
                  <a:gd name="T18" fmla="*/ 52 w 63"/>
                  <a:gd name="T19" fmla="*/ 38 h 38"/>
                  <a:gd name="T20" fmla="*/ 63 w 63"/>
                  <a:gd name="T21" fmla="*/ 28 h 38"/>
                  <a:gd name="T22" fmla="*/ 52 w 63"/>
                  <a:gd name="T2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38">
                    <a:moveTo>
                      <a:pt x="52" y="18"/>
                    </a:moveTo>
                    <a:cubicBezTo>
                      <a:pt x="47" y="18"/>
                      <a:pt x="47" y="18"/>
                      <a:pt x="47" y="18"/>
                    </a:cubicBezTo>
                    <a:cubicBezTo>
                      <a:pt x="47" y="17"/>
                      <a:pt x="47" y="17"/>
                      <a:pt x="47" y="16"/>
                    </a:cubicBezTo>
                    <a:cubicBezTo>
                      <a:pt x="47" y="7"/>
                      <a:pt x="40" y="0"/>
                      <a:pt x="31" y="0"/>
                    </a:cubicBezTo>
                    <a:cubicBezTo>
                      <a:pt x="23" y="0"/>
                      <a:pt x="16" y="7"/>
                      <a:pt x="16" y="16"/>
                    </a:cubicBezTo>
                    <a:cubicBezTo>
                      <a:pt x="16" y="17"/>
                      <a:pt x="16" y="17"/>
                      <a:pt x="16" y="18"/>
                    </a:cubicBezTo>
                    <a:cubicBezTo>
                      <a:pt x="10" y="18"/>
                      <a:pt x="10" y="18"/>
                      <a:pt x="10" y="18"/>
                    </a:cubicBezTo>
                    <a:cubicBezTo>
                      <a:pt x="5" y="18"/>
                      <a:pt x="0" y="22"/>
                      <a:pt x="0" y="28"/>
                    </a:cubicBezTo>
                    <a:cubicBezTo>
                      <a:pt x="0" y="34"/>
                      <a:pt x="5" y="38"/>
                      <a:pt x="10" y="38"/>
                    </a:cubicBezTo>
                    <a:cubicBezTo>
                      <a:pt x="52" y="38"/>
                      <a:pt x="52" y="38"/>
                      <a:pt x="52" y="38"/>
                    </a:cubicBezTo>
                    <a:cubicBezTo>
                      <a:pt x="58" y="38"/>
                      <a:pt x="63" y="34"/>
                      <a:pt x="63" y="28"/>
                    </a:cubicBezTo>
                    <a:cubicBezTo>
                      <a:pt x="63" y="22"/>
                      <a:pt x="58" y="18"/>
                      <a:pt x="5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16" name="Freeform 368">
                <a:extLst>
                  <a:ext uri="{FF2B5EF4-FFF2-40B4-BE49-F238E27FC236}">
                    <a16:creationId xmlns:a16="http://schemas.microsoft.com/office/drawing/2014/main" id="{7C3289E1-97B4-4068-A9F2-C430EC0FE2F7}"/>
                  </a:ext>
                </a:extLst>
              </p:cNvPr>
              <p:cNvSpPr>
                <a:spLocks/>
              </p:cNvSpPr>
              <p:nvPr userDrawn="1"/>
            </p:nvSpPr>
            <p:spPr bwMode="auto">
              <a:xfrm>
                <a:off x="5795599" y="2725231"/>
                <a:ext cx="365804" cy="225495"/>
              </a:xfrm>
              <a:custGeom>
                <a:avLst/>
                <a:gdLst>
                  <a:gd name="T0" fmla="*/ 52 w 62"/>
                  <a:gd name="T1" fmla="*/ 18 h 38"/>
                  <a:gd name="T2" fmla="*/ 47 w 62"/>
                  <a:gd name="T3" fmla="*/ 18 h 38"/>
                  <a:gd name="T4" fmla="*/ 47 w 62"/>
                  <a:gd name="T5" fmla="*/ 16 h 38"/>
                  <a:gd name="T6" fmla="*/ 31 w 62"/>
                  <a:gd name="T7" fmla="*/ 0 h 38"/>
                  <a:gd name="T8" fmla="*/ 15 w 62"/>
                  <a:gd name="T9" fmla="*/ 16 h 38"/>
                  <a:gd name="T10" fmla="*/ 15 w 62"/>
                  <a:gd name="T11" fmla="*/ 18 h 38"/>
                  <a:gd name="T12" fmla="*/ 10 w 62"/>
                  <a:gd name="T13" fmla="*/ 18 h 38"/>
                  <a:gd name="T14" fmla="*/ 0 w 62"/>
                  <a:gd name="T15" fmla="*/ 28 h 38"/>
                  <a:gd name="T16" fmla="*/ 10 w 62"/>
                  <a:gd name="T17" fmla="*/ 38 h 38"/>
                  <a:gd name="T18" fmla="*/ 52 w 62"/>
                  <a:gd name="T19" fmla="*/ 38 h 38"/>
                  <a:gd name="T20" fmla="*/ 62 w 62"/>
                  <a:gd name="T21" fmla="*/ 28 h 38"/>
                  <a:gd name="T22" fmla="*/ 52 w 62"/>
                  <a:gd name="T2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38">
                    <a:moveTo>
                      <a:pt x="52" y="18"/>
                    </a:moveTo>
                    <a:cubicBezTo>
                      <a:pt x="47" y="18"/>
                      <a:pt x="47" y="18"/>
                      <a:pt x="47" y="18"/>
                    </a:cubicBezTo>
                    <a:cubicBezTo>
                      <a:pt x="47" y="17"/>
                      <a:pt x="47" y="17"/>
                      <a:pt x="47" y="16"/>
                    </a:cubicBezTo>
                    <a:cubicBezTo>
                      <a:pt x="47" y="7"/>
                      <a:pt x="40" y="0"/>
                      <a:pt x="31" y="0"/>
                    </a:cubicBezTo>
                    <a:cubicBezTo>
                      <a:pt x="22" y="0"/>
                      <a:pt x="15" y="7"/>
                      <a:pt x="15" y="16"/>
                    </a:cubicBezTo>
                    <a:cubicBezTo>
                      <a:pt x="15" y="17"/>
                      <a:pt x="15" y="17"/>
                      <a:pt x="15" y="18"/>
                    </a:cubicBezTo>
                    <a:cubicBezTo>
                      <a:pt x="10" y="18"/>
                      <a:pt x="10" y="18"/>
                      <a:pt x="10" y="18"/>
                    </a:cubicBezTo>
                    <a:cubicBezTo>
                      <a:pt x="4" y="18"/>
                      <a:pt x="0" y="22"/>
                      <a:pt x="0" y="28"/>
                    </a:cubicBezTo>
                    <a:cubicBezTo>
                      <a:pt x="0" y="34"/>
                      <a:pt x="4" y="38"/>
                      <a:pt x="10" y="38"/>
                    </a:cubicBezTo>
                    <a:cubicBezTo>
                      <a:pt x="52" y="38"/>
                      <a:pt x="52" y="38"/>
                      <a:pt x="52" y="38"/>
                    </a:cubicBezTo>
                    <a:cubicBezTo>
                      <a:pt x="58" y="38"/>
                      <a:pt x="62" y="34"/>
                      <a:pt x="62" y="28"/>
                    </a:cubicBezTo>
                    <a:cubicBezTo>
                      <a:pt x="62" y="22"/>
                      <a:pt x="58" y="18"/>
                      <a:pt x="5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17" name="Freeform 369">
                <a:extLst>
                  <a:ext uri="{FF2B5EF4-FFF2-40B4-BE49-F238E27FC236}">
                    <a16:creationId xmlns:a16="http://schemas.microsoft.com/office/drawing/2014/main" id="{288BE2F4-48BE-4B92-8407-59EA3F09395A}"/>
                  </a:ext>
                </a:extLst>
              </p:cNvPr>
              <p:cNvSpPr>
                <a:spLocks/>
              </p:cNvSpPr>
              <p:nvPr userDrawn="1"/>
            </p:nvSpPr>
            <p:spPr bwMode="auto">
              <a:xfrm>
                <a:off x="6126327" y="3136134"/>
                <a:ext cx="373321" cy="225495"/>
              </a:xfrm>
              <a:custGeom>
                <a:avLst/>
                <a:gdLst>
                  <a:gd name="T0" fmla="*/ 52 w 63"/>
                  <a:gd name="T1" fmla="*/ 17 h 38"/>
                  <a:gd name="T2" fmla="*/ 47 w 63"/>
                  <a:gd name="T3" fmla="*/ 17 h 38"/>
                  <a:gd name="T4" fmla="*/ 47 w 63"/>
                  <a:gd name="T5" fmla="*/ 15 h 38"/>
                  <a:gd name="T6" fmla="*/ 31 w 63"/>
                  <a:gd name="T7" fmla="*/ 0 h 38"/>
                  <a:gd name="T8" fmla="*/ 16 w 63"/>
                  <a:gd name="T9" fmla="*/ 15 h 38"/>
                  <a:gd name="T10" fmla="*/ 16 w 63"/>
                  <a:gd name="T11" fmla="*/ 17 h 38"/>
                  <a:gd name="T12" fmla="*/ 10 w 63"/>
                  <a:gd name="T13" fmla="*/ 17 h 38"/>
                  <a:gd name="T14" fmla="*/ 0 w 63"/>
                  <a:gd name="T15" fmla="*/ 27 h 38"/>
                  <a:gd name="T16" fmla="*/ 0 w 63"/>
                  <a:gd name="T17" fmla="*/ 27 h 38"/>
                  <a:gd name="T18" fmla="*/ 10 w 63"/>
                  <a:gd name="T19" fmla="*/ 38 h 38"/>
                  <a:gd name="T20" fmla="*/ 52 w 63"/>
                  <a:gd name="T21" fmla="*/ 38 h 38"/>
                  <a:gd name="T22" fmla="*/ 63 w 63"/>
                  <a:gd name="T23" fmla="*/ 27 h 38"/>
                  <a:gd name="T24" fmla="*/ 63 w 63"/>
                  <a:gd name="T25" fmla="*/ 27 h 38"/>
                  <a:gd name="T26" fmla="*/ 52 w 63"/>
                  <a:gd name="T27" fmla="*/ 1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38">
                    <a:moveTo>
                      <a:pt x="52" y="17"/>
                    </a:moveTo>
                    <a:cubicBezTo>
                      <a:pt x="47" y="17"/>
                      <a:pt x="47" y="17"/>
                      <a:pt x="47" y="17"/>
                    </a:cubicBezTo>
                    <a:cubicBezTo>
                      <a:pt x="47" y="16"/>
                      <a:pt x="47" y="16"/>
                      <a:pt x="47" y="15"/>
                    </a:cubicBezTo>
                    <a:cubicBezTo>
                      <a:pt x="47" y="7"/>
                      <a:pt x="40" y="0"/>
                      <a:pt x="31" y="0"/>
                    </a:cubicBezTo>
                    <a:cubicBezTo>
                      <a:pt x="23" y="0"/>
                      <a:pt x="16" y="7"/>
                      <a:pt x="16" y="15"/>
                    </a:cubicBezTo>
                    <a:cubicBezTo>
                      <a:pt x="16" y="16"/>
                      <a:pt x="16" y="16"/>
                      <a:pt x="16" y="17"/>
                    </a:cubicBezTo>
                    <a:cubicBezTo>
                      <a:pt x="10" y="17"/>
                      <a:pt x="10" y="17"/>
                      <a:pt x="10" y="17"/>
                    </a:cubicBezTo>
                    <a:cubicBezTo>
                      <a:pt x="5" y="17"/>
                      <a:pt x="0" y="22"/>
                      <a:pt x="0" y="27"/>
                    </a:cubicBezTo>
                    <a:cubicBezTo>
                      <a:pt x="0" y="27"/>
                      <a:pt x="0" y="27"/>
                      <a:pt x="0" y="27"/>
                    </a:cubicBezTo>
                    <a:cubicBezTo>
                      <a:pt x="0" y="33"/>
                      <a:pt x="5" y="38"/>
                      <a:pt x="10" y="38"/>
                    </a:cubicBezTo>
                    <a:cubicBezTo>
                      <a:pt x="52" y="38"/>
                      <a:pt x="52" y="38"/>
                      <a:pt x="52" y="38"/>
                    </a:cubicBezTo>
                    <a:cubicBezTo>
                      <a:pt x="58" y="38"/>
                      <a:pt x="63" y="33"/>
                      <a:pt x="63" y="27"/>
                    </a:cubicBezTo>
                    <a:cubicBezTo>
                      <a:pt x="63" y="27"/>
                      <a:pt x="63" y="27"/>
                      <a:pt x="63" y="27"/>
                    </a:cubicBezTo>
                    <a:cubicBezTo>
                      <a:pt x="63" y="22"/>
                      <a:pt x="58" y="17"/>
                      <a:pt x="52"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18" name="Freeform 370">
                <a:extLst>
                  <a:ext uri="{FF2B5EF4-FFF2-40B4-BE49-F238E27FC236}">
                    <a16:creationId xmlns:a16="http://schemas.microsoft.com/office/drawing/2014/main" id="{36963FD6-EC6F-487D-B8A1-42CA2B3678AE}"/>
                  </a:ext>
                </a:extLst>
              </p:cNvPr>
              <p:cNvSpPr>
                <a:spLocks/>
              </p:cNvSpPr>
              <p:nvPr userDrawn="1"/>
            </p:nvSpPr>
            <p:spPr bwMode="auto">
              <a:xfrm>
                <a:off x="4064295" y="3045936"/>
                <a:ext cx="563740" cy="333233"/>
              </a:xfrm>
              <a:custGeom>
                <a:avLst/>
                <a:gdLst>
                  <a:gd name="T0" fmla="*/ 86 w 95"/>
                  <a:gd name="T1" fmla="*/ 27 h 56"/>
                  <a:gd name="T2" fmla="*/ 86 w 95"/>
                  <a:gd name="T3" fmla="*/ 25 h 56"/>
                  <a:gd name="T4" fmla="*/ 61 w 95"/>
                  <a:gd name="T5" fmla="*/ 0 h 56"/>
                  <a:gd name="T6" fmla="*/ 39 w 95"/>
                  <a:gd name="T7" fmla="*/ 13 h 56"/>
                  <a:gd name="T8" fmla="*/ 36 w 95"/>
                  <a:gd name="T9" fmla="*/ 13 h 56"/>
                  <a:gd name="T10" fmla="*/ 20 w 95"/>
                  <a:gd name="T11" fmla="*/ 26 h 56"/>
                  <a:gd name="T12" fmla="*/ 15 w 95"/>
                  <a:gd name="T13" fmla="*/ 26 h 56"/>
                  <a:gd name="T14" fmla="*/ 0 w 95"/>
                  <a:gd name="T15" fmla="*/ 41 h 56"/>
                  <a:gd name="T16" fmla="*/ 15 w 95"/>
                  <a:gd name="T17" fmla="*/ 56 h 56"/>
                  <a:gd name="T18" fmla="*/ 80 w 95"/>
                  <a:gd name="T19" fmla="*/ 56 h 56"/>
                  <a:gd name="T20" fmla="*/ 95 w 95"/>
                  <a:gd name="T21" fmla="*/ 41 h 56"/>
                  <a:gd name="T22" fmla="*/ 86 w 95"/>
                  <a:gd name="T2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56">
                    <a:moveTo>
                      <a:pt x="86" y="27"/>
                    </a:moveTo>
                    <a:cubicBezTo>
                      <a:pt x="86" y="27"/>
                      <a:pt x="86" y="26"/>
                      <a:pt x="86" y="25"/>
                    </a:cubicBezTo>
                    <a:cubicBezTo>
                      <a:pt x="86" y="11"/>
                      <a:pt x="75" y="0"/>
                      <a:pt x="61" y="0"/>
                    </a:cubicBezTo>
                    <a:cubicBezTo>
                      <a:pt x="51" y="0"/>
                      <a:pt x="43" y="5"/>
                      <a:pt x="39" y="13"/>
                    </a:cubicBezTo>
                    <a:cubicBezTo>
                      <a:pt x="38" y="13"/>
                      <a:pt x="37" y="13"/>
                      <a:pt x="36" y="13"/>
                    </a:cubicBezTo>
                    <a:cubicBezTo>
                      <a:pt x="28" y="13"/>
                      <a:pt x="22" y="19"/>
                      <a:pt x="20" y="26"/>
                    </a:cubicBezTo>
                    <a:cubicBezTo>
                      <a:pt x="15" y="26"/>
                      <a:pt x="15" y="26"/>
                      <a:pt x="15" y="26"/>
                    </a:cubicBezTo>
                    <a:cubicBezTo>
                      <a:pt x="7" y="26"/>
                      <a:pt x="0" y="33"/>
                      <a:pt x="0" y="41"/>
                    </a:cubicBezTo>
                    <a:cubicBezTo>
                      <a:pt x="0" y="50"/>
                      <a:pt x="7" y="56"/>
                      <a:pt x="15" y="56"/>
                    </a:cubicBezTo>
                    <a:cubicBezTo>
                      <a:pt x="80" y="56"/>
                      <a:pt x="80" y="56"/>
                      <a:pt x="80" y="56"/>
                    </a:cubicBezTo>
                    <a:cubicBezTo>
                      <a:pt x="88" y="56"/>
                      <a:pt x="95" y="50"/>
                      <a:pt x="95" y="41"/>
                    </a:cubicBezTo>
                    <a:cubicBezTo>
                      <a:pt x="95" y="35"/>
                      <a:pt x="91" y="30"/>
                      <a:pt x="86"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19" name="Freeform 371">
                <a:extLst>
                  <a:ext uri="{FF2B5EF4-FFF2-40B4-BE49-F238E27FC236}">
                    <a16:creationId xmlns:a16="http://schemas.microsoft.com/office/drawing/2014/main" id="{952987B1-E765-4330-BC20-953F430622B9}"/>
                  </a:ext>
                </a:extLst>
              </p:cNvPr>
              <p:cNvSpPr>
                <a:spLocks/>
              </p:cNvSpPr>
              <p:nvPr userDrawn="1"/>
            </p:nvSpPr>
            <p:spPr bwMode="auto">
              <a:xfrm>
                <a:off x="1664021" y="2715209"/>
                <a:ext cx="563740" cy="330727"/>
              </a:xfrm>
              <a:custGeom>
                <a:avLst/>
                <a:gdLst>
                  <a:gd name="T0" fmla="*/ 86 w 95"/>
                  <a:gd name="T1" fmla="*/ 27 h 56"/>
                  <a:gd name="T2" fmla="*/ 86 w 95"/>
                  <a:gd name="T3" fmla="*/ 25 h 56"/>
                  <a:gd name="T4" fmla="*/ 61 w 95"/>
                  <a:gd name="T5" fmla="*/ 0 h 56"/>
                  <a:gd name="T6" fmla="*/ 39 w 95"/>
                  <a:gd name="T7" fmla="*/ 13 h 56"/>
                  <a:gd name="T8" fmla="*/ 37 w 95"/>
                  <a:gd name="T9" fmla="*/ 13 h 56"/>
                  <a:gd name="T10" fmla="*/ 21 w 95"/>
                  <a:gd name="T11" fmla="*/ 26 h 56"/>
                  <a:gd name="T12" fmla="*/ 15 w 95"/>
                  <a:gd name="T13" fmla="*/ 26 h 56"/>
                  <a:gd name="T14" fmla="*/ 0 w 95"/>
                  <a:gd name="T15" fmla="*/ 41 h 56"/>
                  <a:gd name="T16" fmla="*/ 15 w 95"/>
                  <a:gd name="T17" fmla="*/ 56 h 56"/>
                  <a:gd name="T18" fmla="*/ 80 w 95"/>
                  <a:gd name="T19" fmla="*/ 56 h 56"/>
                  <a:gd name="T20" fmla="*/ 95 w 95"/>
                  <a:gd name="T21" fmla="*/ 41 h 56"/>
                  <a:gd name="T22" fmla="*/ 86 w 95"/>
                  <a:gd name="T2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56">
                    <a:moveTo>
                      <a:pt x="86" y="27"/>
                    </a:moveTo>
                    <a:cubicBezTo>
                      <a:pt x="86" y="27"/>
                      <a:pt x="86" y="26"/>
                      <a:pt x="86" y="25"/>
                    </a:cubicBezTo>
                    <a:cubicBezTo>
                      <a:pt x="86" y="11"/>
                      <a:pt x="75" y="0"/>
                      <a:pt x="61" y="0"/>
                    </a:cubicBezTo>
                    <a:cubicBezTo>
                      <a:pt x="52" y="0"/>
                      <a:pt x="43" y="5"/>
                      <a:pt x="39" y="13"/>
                    </a:cubicBezTo>
                    <a:cubicBezTo>
                      <a:pt x="38" y="13"/>
                      <a:pt x="37" y="13"/>
                      <a:pt x="37" y="13"/>
                    </a:cubicBezTo>
                    <a:cubicBezTo>
                      <a:pt x="29" y="13"/>
                      <a:pt x="22" y="18"/>
                      <a:pt x="21" y="26"/>
                    </a:cubicBezTo>
                    <a:cubicBezTo>
                      <a:pt x="15" y="26"/>
                      <a:pt x="15" y="26"/>
                      <a:pt x="15" y="26"/>
                    </a:cubicBezTo>
                    <a:cubicBezTo>
                      <a:pt x="7" y="26"/>
                      <a:pt x="0" y="33"/>
                      <a:pt x="0" y="41"/>
                    </a:cubicBezTo>
                    <a:cubicBezTo>
                      <a:pt x="0" y="50"/>
                      <a:pt x="7" y="56"/>
                      <a:pt x="15" y="56"/>
                    </a:cubicBezTo>
                    <a:cubicBezTo>
                      <a:pt x="80" y="56"/>
                      <a:pt x="80" y="56"/>
                      <a:pt x="80" y="56"/>
                    </a:cubicBezTo>
                    <a:cubicBezTo>
                      <a:pt x="89" y="56"/>
                      <a:pt x="95" y="50"/>
                      <a:pt x="95" y="41"/>
                    </a:cubicBezTo>
                    <a:cubicBezTo>
                      <a:pt x="95" y="35"/>
                      <a:pt x="92" y="30"/>
                      <a:pt x="86"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20" name="Freeform 372">
                <a:extLst>
                  <a:ext uri="{FF2B5EF4-FFF2-40B4-BE49-F238E27FC236}">
                    <a16:creationId xmlns:a16="http://schemas.microsoft.com/office/drawing/2014/main" id="{53B9F095-106D-4E62-AD4F-34E745D6B62B}"/>
                  </a:ext>
                </a:extLst>
              </p:cNvPr>
              <p:cNvSpPr>
                <a:spLocks/>
              </p:cNvSpPr>
              <p:nvPr userDrawn="1"/>
            </p:nvSpPr>
            <p:spPr bwMode="auto">
              <a:xfrm>
                <a:off x="6429494" y="2685143"/>
                <a:ext cx="561233" cy="330727"/>
              </a:xfrm>
              <a:custGeom>
                <a:avLst/>
                <a:gdLst>
                  <a:gd name="T0" fmla="*/ 86 w 95"/>
                  <a:gd name="T1" fmla="*/ 27 h 56"/>
                  <a:gd name="T2" fmla="*/ 86 w 95"/>
                  <a:gd name="T3" fmla="*/ 25 h 56"/>
                  <a:gd name="T4" fmla="*/ 61 w 95"/>
                  <a:gd name="T5" fmla="*/ 0 h 56"/>
                  <a:gd name="T6" fmla="*/ 39 w 95"/>
                  <a:gd name="T7" fmla="*/ 12 h 56"/>
                  <a:gd name="T8" fmla="*/ 37 w 95"/>
                  <a:gd name="T9" fmla="*/ 12 h 56"/>
                  <a:gd name="T10" fmla="*/ 21 w 95"/>
                  <a:gd name="T11" fmla="*/ 26 h 56"/>
                  <a:gd name="T12" fmla="*/ 15 w 95"/>
                  <a:gd name="T13" fmla="*/ 26 h 56"/>
                  <a:gd name="T14" fmla="*/ 0 w 95"/>
                  <a:gd name="T15" fmla="*/ 41 h 56"/>
                  <a:gd name="T16" fmla="*/ 15 w 95"/>
                  <a:gd name="T17" fmla="*/ 56 h 56"/>
                  <a:gd name="T18" fmla="*/ 80 w 95"/>
                  <a:gd name="T19" fmla="*/ 56 h 56"/>
                  <a:gd name="T20" fmla="*/ 95 w 95"/>
                  <a:gd name="T21" fmla="*/ 41 h 56"/>
                  <a:gd name="T22" fmla="*/ 86 w 95"/>
                  <a:gd name="T2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56">
                    <a:moveTo>
                      <a:pt x="86" y="27"/>
                    </a:moveTo>
                    <a:cubicBezTo>
                      <a:pt x="86" y="26"/>
                      <a:pt x="86" y="26"/>
                      <a:pt x="86" y="25"/>
                    </a:cubicBezTo>
                    <a:cubicBezTo>
                      <a:pt x="86" y="11"/>
                      <a:pt x="75" y="0"/>
                      <a:pt x="61" y="0"/>
                    </a:cubicBezTo>
                    <a:cubicBezTo>
                      <a:pt x="51" y="0"/>
                      <a:pt x="43" y="5"/>
                      <a:pt x="39" y="12"/>
                    </a:cubicBezTo>
                    <a:cubicBezTo>
                      <a:pt x="38" y="12"/>
                      <a:pt x="37" y="12"/>
                      <a:pt x="37" y="12"/>
                    </a:cubicBezTo>
                    <a:cubicBezTo>
                      <a:pt x="29" y="12"/>
                      <a:pt x="22" y="18"/>
                      <a:pt x="21" y="26"/>
                    </a:cubicBezTo>
                    <a:cubicBezTo>
                      <a:pt x="15" y="26"/>
                      <a:pt x="15" y="26"/>
                      <a:pt x="15" y="26"/>
                    </a:cubicBezTo>
                    <a:cubicBezTo>
                      <a:pt x="7" y="26"/>
                      <a:pt x="0" y="33"/>
                      <a:pt x="0" y="41"/>
                    </a:cubicBezTo>
                    <a:cubicBezTo>
                      <a:pt x="0" y="49"/>
                      <a:pt x="7" y="56"/>
                      <a:pt x="15" y="56"/>
                    </a:cubicBezTo>
                    <a:cubicBezTo>
                      <a:pt x="80" y="56"/>
                      <a:pt x="80" y="56"/>
                      <a:pt x="80" y="56"/>
                    </a:cubicBezTo>
                    <a:cubicBezTo>
                      <a:pt x="89" y="56"/>
                      <a:pt x="95" y="49"/>
                      <a:pt x="95" y="41"/>
                    </a:cubicBezTo>
                    <a:cubicBezTo>
                      <a:pt x="95" y="35"/>
                      <a:pt x="91" y="29"/>
                      <a:pt x="86"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21" name="Freeform 373">
                <a:extLst>
                  <a:ext uri="{FF2B5EF4-FFF2-40B4-BE49-F238E27FC236}">
                    <a16:creationId xmlns:a16="http://schemas.microsoft.com/office/drawing/2014/main" id="{57891422-CFC5-451D-AD29-B6ACBF393B56}"/>
                  </a:ext>
                </a:extLst>
              </p:cNvPr>
              <p:cNvSpPr>
                <a:spLocks/>
              </p:cNvSpPr>
              <p:nvPr userDrawn="1"/>
            </p:nvSpPr>
            <p:spPr bwMode="auto">
              <a:xfrm>
                <a:off x="2773960" y="3005848"/>
                <a:ext cx="633893" cy="135297"/>
              </a:xfrm>
              <a:custGeom>
                <a:avLst/>
                <a:gdLst>
                  <a:gd name="T0" fmla="*/ 107 w 107"/>
                  <a:gd name="T1" fmla="*/ 15 h 23"/>
                  <a:gd name="T2" fmla="*/ 107 w 107"/>
                  <a:gd name="T3" fmla="*/ 16 h 23"/>
                  <a:gd name="T4" fmla="*/ 100 w 107"/>
                  <a:gd name="T5" fmla="*/ 23 h 23"/>
                  <a:gd name="T6" fmla="*/ 22 w 107"/>
                  <a:gd name="T7" fmla="*/ 23 h 23"/>
                  <a:gd name="T8" fmla="*/ 3 w 107"/>
                  <a:gd name="T9" fmla="*/ 13 h 23"/>
                  <a:gd name="T10" fmla="*/ 0 w 107"/>
                  <a:gd name="T11" fmla="*/ 1 h 23"/>
                  <a:gd name="T12" fmla="*/ 0 w 107"/>
                  <a:gd name="T13" fmla="*/ 0 h 23"/>
                  <a:gd name="T14" fmla="*/ 88 w 107"/>
                  <a:gd name="T15" fmla="*/ 0 h 23"/>
                  <a:gd name="T16" fmla="*/ 96 w 107"/>
                  <a:gd name="T17" fmla="*/ 3 h 23"/>
                  <a:gd name="T18" fmla="*/ 99 w 107"/>
                  <a:gd name="T19" fmla="*/ 8 h 23"/>
                  <a:gd name="T20" fmla="*/ 100 w 107"/>
                  <a:gd name="T21" fmla="*/ 8 h 23"/>
                  <a:gd name="T22" fmla="*/ 107 w 107"/>
                  <a:gd name="T23" fmla="*/ 13 h 23"/>
                  <a:gd name="T24" fmla="*/ 107 w 107"/>
                  <a:gd name="T25"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23">
                    <a:moveTo>
                      <a:pt x="107" y="15"/>
                    </a:moveTo>
                    <a:cubicBezTo>
                      <a:pt x="107" y="16"/>
                      <a:pt x="107" y="16"/>
                      <a:pt x="107" y="16"/>
                    </a:cubicBezTo>
                    <a:cubicBezTo>
                      <a:pt x="107" y="20"/>
                      <a:pt x="104" y="23"/>
                      <a:pt x="100" y="23"/>
                    </a:cubicBezTo>
                    <a:cubicBezTo>
                      <a:pt x="22" y="23"/>
                      <a:pt x="22" y="23"/>
                      <a:pt x="22" y="23"/>
                    </a:cubicBezTo>
                    <a:cubicBezTo>
                      <a:pt x="14" y="23"/>
                      <a:pt x="7" y="19"/>
                      <a:pt x="3" y="13"/>
                    </a:cubicBezTo>
                    <a:cubicBezTo>
                      <a:pt x="1" y="9"/>
                      <a:pt x="0" y="5"/>
                      <a:pt x="0" y="1"/>
                    </a:cubicBezTo>
                    <a:cubicBezTo>
                      <a:pt x="0" y="0"/>
                      <a:pt x="0" y="0"/>
                      <a:pt x="0" y="0"/>
                    </a:cubicBezTo>
                    <a:cubicBezTo>
                      <a:pt x="88" y="0"/>
                      <a:pt x="88" y="0"/>
                      <a:pt x="88" y="0"/>
                    </a:cubicBezTo>
                    <a:cubicBezTo>
                      <a:pt x="91" y="0"/>
                      <a:pt x="94" y="1"/>
                      <a:pt x="96" y="3"/>
                    </a:cubicBezTo>
                    <a:cubicBezTo>
                      <a:pt x="98" y="4"/>
                      <a:pt x="99" y="6"/>
                      <a:pt x="99" y="8"/>
                    </a:cubicBezTo>
                    <a:cubicBezTo>
                      <a:pt x="100" y="8"/>
                      <a:pt x="100" y="8"/>
                      <a:pt x="100" y="8"/>
                    </a:cubicBezTo>
                    <a:cubicBezTo>
                      <a:pt x="103" y="8"/>
                      <a:pt x="105" y="10"/>
                      <a:pt x="107" y="13"/>
                    </a:cubicBezTo>
                    <a:cubicBezTo>
                      <a:pt x="107" y="13"/>
                      <a:pt x="107" y="14"/>
                      <a:pt x="107"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22" name="Freeform 374">
                <a:extLst>
                  <a:ext uri="{FF2B5EF4-FFF2-40B4-BE49-F238E27FC236}">
                    <a16:creationId xmlns:a16="http://schemas.microsoft.com/office/drawing/2014/main" id="{69FA053F-5ECC-41FA-8BB0-8205335CF99B}"/>
                  </a:ext>
                </a:extLst>
              </p:cNvPr>
              <p:cNvSpPr>
                <a:spLocks/>
              </p:cNvSpPr>
              <p:nvPr userDrawn="1"/>
            </p:nvSpPr>
            <p:spPr bwMode="auto">
              <a:xfrm>
                <a:off x="2791499" y="3083520"/>
                <a:ext cx="616354" cy="57627"/>
              </a:xfrm>
              <a:custGeom>
                <a:avLst/>
                <a:gdLst>
                  <a:gd name="T0" fmla="*/ 104 w 104"/>
                  <a:gd name="T1" fmla="*/ 2 h 10"/>
                  <a:gd name="T2" fmla="*/ 104 w 104"/>
                  <a:gd name="T3" fmla="*/ 3 h 10"/>
                  <a:gd name="T4" fmla="*/ 97 w 104"/>
                  <a:gd name="T5" fmla="*/ 10 h 10"/>
                  <a:gd name="T6" fmla="*/ 19 w 104"/>
                  <a:gd name="T7" fmla="*/ 10 h 10"/>
                  <a:gd name="T8" fmla="*/ 0 w 104"/>
                  <a:gd name="T9" fmla="*/ 0 h 10"/>
                  <a:gd name="T10" fmla="*/ 104 w 104"/>
                  <a:gd name="T11" fmla="*/ 0 h 10"/>
                  <a:gd name="T12" fmla="*/ 104 w 104"/>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04" h="10">
                    <a:moveTo>
                      <a:pt x="104" y="2"/>
                    </a:moveTo>
                    <a:cubicBezTo>
                      <a:pt x="104" y="3"/>
                      <a:pt x="104" y="3"/>
                      <a:pt x="104" y="3"/>
                    </a:cubicBezTo>
                    <a:cubicBezTo>
                      <a:pt x="104" y="7"/>
                      <a:pt x="101" y="10"/>
                      <a:pt x="97" y="10"/>
                    </a:cubicBezTo>
                    <a:cubicBezTo>
                      <a:pt x="19" y="10"/>
                      <a:pt x="19" y="10"/>
                      <a:pt x="19" y="10"/>
                    </a:cubicBezTo>
                    <a:cubicBezTo>
                      <a:pt x="11" y="10"/>
                      <a:pt x="4" y="6"/>
                      <a:pt x="0" y="0"/>
                    </a:cubicBezTo>
                    <a:cubicBezTo>
                      <a:pt x="104" y="0"/>
                      <a:pt x="104" y="0"/>
                      <a:pt x="104" y="0"/>
                    </a:cubicBezTo>
                    <a:cubicBezTo>
                      <a:pt x="104" y="0"/>
                      <a:pt x="104" y="1"/>
                      <a:pt x="104" y="2"/>
                    </a:cubicBezTo>
                    <a:close/>
                  </a:path>
                </a:pathLst>
              </a:custGeom>
              <a:solidFill>
                <a:srgbClr val="DBE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23" name="Freeform 375">
                <a:extLst>
                  <a:ext uri="{FF2B5EF4-FFF2-40B4-BE49-F238E27FC236}">
                    <a16:creationId xmlns:a16="http://schemas.microsoft.com/office/drawing/2014/main" id="{28F2F8CC-103C-4909-9D49-8B3601C2DB68}"/>
                  </a:ext>
                </a:extLst>
              </p:cNvPr>
              <p:cNvSpPr>
                <a:spLocks/>
              </p:cNvSpPr>
              <p:nvPr userDrawn="1"/>
            </p:nvSpPr>
            <p:spPr bwMode="auto">
              <a:xfrm>
                <a:off x="2743893" y="2910638"/>
                <a:ext cx="160353" cy="95209"/>
              </a:xfrm>
              <a:custGeom>
                <a:avLst/>
                <a:gdLst>
                  <a:gd name="T0" fmla="*/ 5 w 27"/>
                  <a:gd name="T1" fmla="*/ 16 h 16"/>
                  <a:gd name="T2" fmla="*/ 0 w 27"/>
                  <a:gd name="T3" fmla="*/ 0 h 16"/>
                  <a:gd name="T4" fmla="*/ 8 w 27"/>
                  <a:gd name="T5" fmla="*/ 0 h 16"/>
                  <a:gd name="T6" fmla="*/ 18 w 27"/>
                  <a:gd name="T7" fmla="*/ 4 h 16"/>
                  <a:gd name="T8" fmla="*/ 27 w 27"/>
                  <a:gd name="T9" fmla="*/ 16 h 16"/>
                  <a:gd name="T10" fmla="*/ 5 w 27"/>
                  <a:gd name="T11" fmla="*/ 16 h 16"/>
                </a:gdLst>
                <a:ahLst/>
                <a:cxnLst>
                  <a:cxn ang="0">
                    <a:pos x="T0" y="T1"/>
                  </a:cxn>
                  <a:cxn ang="0">
                    <a:pos x="T2" y="T3"/>
                  </a:cxn>
                  <a:cxn ang="0">
                    <a:pos x="T4" y="T5"/>
                  </a:cxn>
                  <a:cxn ang="0">
                    <a:pos x="T6" y="T7"/>
                  </a:cxn>
                  <a:cxn ang="0">
                    <a:pos x="T8" y="T9"/>
                  </a:cxn>
                  <a:cxn ang="0">
                    <a:pos x="T10" y="T11"/>
                  </a:cxn>
                </a:cxnLst>
                <a:rect l="0" t="0" r="r" b="b"/>
                <a:pathLst>
                  <a:path w="27" h="16">
                    <a:moveTo>
                      <a:pt x="5" y="16"/>
                    </a:moveTo>
                    <a:cubicBezTo>
                      <a:pt x="0" y="0"/>
                      <a:pt x="0" y="0"/>
                      <a:pt x="0" y="0"/>
                    </a:cubicBezTo>
                    <a:cubicBezTo>
                      <a:pt x="8" y="0"/>
                      <a:pt x="8" y="0"/>
                      <a:pt x="8" y="0"/>
                    </a:cubicBezTo>
                    <a:cubicBezTo>
                      <a:pt x="12" y="0"/>
                      <a:pt x="16" y="2"/>
                      <a:pt x="18" y="4"/>
                    </a:cubicBezTo>
                    <a:cubicBezTo>
                      <a:pt x="27" y="16"/>
                      <a:pt x="27" y="16"/>
                      <a:pt x="27" y="16"/>
                    </a:cubicBezTo>
                    <a:lnTo>
                      <a:pt x="5" y="16"/>
                    </a:lnTo>
                    <a:close/>
                  </a:path>
                </a:pathLst>
              </a:custGeom>
              <a:solidFill>
                <a:srgbClr val="7992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24" name="Freeform 376">
                <a:extLst>
                  <a:ext uri="{FF2B5EF4-FFF2-40B4-BE49-F238E27FC236}">
                    <a16:creationId xmlns:a16="http://schemas.microsoft.com/office/drawing/2014/main" id="{FCFFD305-D860-41E0-9B88-97C1F5A92608}"/>
                  </a:ext>
                </a:extLst>
              </p:cNvPr>
              <p:cNvSpPr>
                <a:spLocks/>
              </p:cNvSpPr>
              <p:nvPr userDrawn="1"/>
            </p:nvSpPr>
            <p:spPr bwMode="auto">
              <a:xfrm>
                <a:off x="2726355" y="3045936"/>
                <a:ext cx="170375" cy="25055"/>
              </a:xfrm>
              <a:custGeom>
                <a:avLst/>
                <a:gdLst>
                  <a:gd name="T0" fmla="*/ 0 w 29"/>
                  <a:gd name="T1" fmla="*/ 0 h 4"/>
                  <a:gd name="T2" fmla="*/ 5 w 29"/>
                  <a:gd name="T3" fmla="*/ 4 h 4"/>
                  <a:gd name="T4" fmla="*/ 27 w 29"/>
                  <a:gd name="T5" fmla="*/ 4 h 4"/>
                  <a:gd name="T6" fmla="*/ 29 w 29"/>
                  <a:gd name="T7" fmla="*/ 2 h 4"/>
                  <a:gd name="T8" fmla="*/ 27 w 29"/>
                  <a:gd name="T9" fmla="*/ 0 h 4"/>
                  <a:gd name="T10" fmla="*/ 0 w 29"/>
                  <a:gd name="T11" fmla="*/ 0 h 4"/>
                </a:gdLst>
                <a:ahLst/>
                <a:cxnLst>
                  <a:cxn ang="0">
                    <a:pos x="T0" y="T1"/>
                  </a:cxn>
                  <a:cxn ang="0">
                    <a:pos x="T2" y="T3"/>
                  </a:cxn>
                  <a:cxn ang="0">
                    <a:pos x="T4" y="T5"/>
                  </a:cxn>
                  <a:cxn ang="0">
                    <a:pos x="T6" y="T7"/>
                  </a:cxn>
                  <a:cxn ang="0">
                    <a:pos x="T8" y="T9"/>
                  </a:cxn>
                  <a:cxn ang="0">
                    <a:pos x="T10" y="T11"/>
                  </a:cxn>
                </a:cxnLst>
                <a:rect l="0" t="0" r="r" b="b"/>
                <a:pathLst>
                  <a:path w="29" h="4">
                    <a:moveTo>
                      <a:pt x="0" y="0"/>
                    </a:moveTo>
                    <a:cubicBezTo>
                      <a:pt x="0" y="2"/>
                      <a:pt x="3" y="4"/>
                      <a:pt x="5" y="4"/>
                    </a:cubicBezTo>
                    <a:cubicBezTo>
                      <a:pt x="27" y="4"/>
                      <a:pt x="27" y="4"/>
                      <a:pt x="27" y="4"/>
                    </a:cubicBezTo>
                    <a:cubicBezTo>
                      <a:pt x="28" y="4"/>
                      <a:pt x="29" y="3"/>
                      <a:pt x="29" y="2"/>
                    </a:cubicBezTo>
                    <a:cubicBezTo>
                      <a:pt x="29" y="1"/>
                      <a:pt x="28" y="0"/>
                      <a:pt x="27" y="0"/>
                    </a:cubicBezTo>
                    <a:lnTo>
                      <a:pt x="0" y="0"/>
                    </a:lnTo>
                    <a:close/>
                  </a:path>
                </a:pathLst>
              </a:custGeom>
              <a:solidFill>
                <a:srgbClr val="7992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25" name="Freeform 377">
                <a:extLst>
                  <a:ext uri="{FF2B5EF4-FFF2-40B4-BE49-F238E27FC236}">
                    <a16:creationId xmlns:a16="http://schemas.microsoft.com/office/drawing/2014/main" id="{D86CFFE1-0FD5-460B-842C-C433E2B1FC48}"/>
                  </a:ext>
                </a:extLst>
              </p:cNvPr>
              <p:cNvSpPr>
                <a:spLocks/>
              </p:cNvSpPr>
              <p:nvPr userDrawn="1"/>
            </p:nvSpPr>
            <p:spPr bwMode="auto">
              <a:xfrm>
                <a:off x="3014488" y="3101057"/>
                <a:ext cx="132792" cy="52617"/>
              </a:xfrm>
              <a:custGeom>
                <a:avLst/>
                <a:gdLst>
                  <a:gd name="T0" fmla="*/ 5 w 22"/>
                  <a:gd name="T1" fmla="*/ 9 h 9"/>
                  <a:gd name="T2" fmla="*/ 22 w 22"/>
                  <a:gd name="T3" fmla="*/ 9 h 9"/>
                  <a:gd name="T4" fmla="*/ 22 w 22"/>
                  <a:gd name="T5" fmla="*/ 0 h 9"/>
                  <a:gd name="T6" fmla="*/ 5 w 22"/>
                  <a:gd name="T7" fmla="*/ 0 h 9"/>
                  <a:gd name="T8" fmla="*/ 0 w 22"/>
                  <a:gd name="T9" fmla="*/ 4 h 9"/>
                  <a:gd name="T10" fmla="*/ 5 w 22"/>
                  <a:gd name="T11" fmla="*/ 9 h 9"/>
                </a:gdLst>
                <a:ahLst/>
                <a:cxnLst>
                  <a:cxn ang="0">
                    <a:pos x="T0" y="T1"/>
                  </a:cxn>
                  <a:cxn ang="0">
                    <a:pos x="T2" y="T3"/>
                  </a:cxn>
                  <a:cxn ang="0">
                    <a:pos x="T4" y="T5"/>
                  </a:cxn>
                  <a:cxn ang="0">
                    <a:pos x="T6" y="T7"/>
                  </a:cxn>
                  <a:cxn ang="0">
                    <a:pos x="T8" y="T9"/>
                  </a:cxn>
                  <a:cxn ang="0">
                    <a:pos x="T10" y="T11"/>
                  </a:cxn>
                </a:cxnLst>
                <a:rect l="0" t="0" r="r" b="b"/>
                <a:pathLst>
                  <a:path w="22" h="9">
                    <a:moveTo>
                      <a:pt x="5" y="9"/>
                    </a:moveTo>
                    <a:cubicBezTo>
                      <a:pt x="22" y="9"/>
                      <a:pt x="22" y="9"/>
                      <a:pt x="22" y="9"/>
                    </a:cubicBezTo>
                    <a:cubicBezTo>
                      <a:pt x="22" y="0"/>
                      <a:pt x="22" y="0"/>
                      <a:pt x="22" y="0"/>
                    </a:cubicBezTo>
                    <a:cubicBezTo>
                      <a:pt x="5" y="0"/>
                      <a:pt x="5" y="0"/>
                      <a:pt x="5" y="0"/>
                    </a:cubicBezTo>
                    <a:cubicBezTo>
                      <a:pt x="2" y="0"/>
                      <a:pt x="0" y="2"/>
                      <a:pt x="0" y="4"/>
                    </a:cubicBezTo>
                    <a:cubicBezTo>
                      <a:pt x="0" y="7"/>
                      <a:pt x="2" y="9"/>
                      <a:pt x="5" y="9"/>
                    </a:cubicBezTo>
                    <a:close/>
                  </a:path>
                </a:pathLst>
              </a:custGeom>
              <a:solidFill>
                <a:srgbClr val="B4C7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26" name="Freeform 378">
                <a:extLst>
                  <a:ext uri="{FF2B5EF4-FFF2-40B4-BE49-F238E27FC236}">
                    <a16:creationId xmlns:a16="http://schemas.microsoft.com/office/drawing/2014/main" id="{CF0CDC14-5A41-4A53-A480-FEE525530133}"/>
                  </a:ext>
                </a:extLst>
              </p:cNvPr>
              <p:cNvSpPr>
                <a:spLocks/>
              </p:cNvSpPr>
              <p:nvPr userDrawn="1"/>
            </p:nvSpPr>
            <p:spPr bwMode="auto">
              <a:xfrm>
                <a:off x="3134752" y="3101057"/>
                <a:ext cx="22551" cy="52617"/>
              </a:xfrm>
              <a:custGeom>
                <a:avLst/>
                <a:gdLst>
                  <a:gd name="T0" fmla="*/ 4 w 4"/>
                  <a:gd name="T1" fmla="*/ 4 h 9"/>
                  <a:gd name="T2" fmla="*/ 2 w 4"/>
                  <a:gd name="T3" fmla="*/ 9 h 9"/>
                  <a:gd name="T4" fmla="*/ 0 w 4"/>
                  <a:gd name="T5" fmla="*/ 8 h 9"/>
                  <a:gd name="T6" fmla="*/ 0 w 4"/>
                  <a:gd name="T7" fmla="*/ 4 h 9"/>
                  <a:gd name="T8" fmla="*/ 0 w 4"/>
                  <a:gd name="T9" fmla="*/ 1 h 9"/>
                  <a:gd name="T10" fmla="*/ 2 w 4"/>
                  <a:gd name="T11" fmla="*/ 0 h 9"/>
                  <a:gd name="T12" fmla="*/ 4 w 4"/>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4" h="9">
                    <a:moveTo>
                      <a:pt x="4" y="4"/>
                    </a:moveTo>
                    <a:cubicBezTo>
                      <a:pt x="4" y="7"/>
                      <a:pt x="3" y="9"/>
                      <a:pt x="2" y="9"/>
                    </a:cubicBezTo>
                    <a:cubicBezTo>
                      <a:pt x="1" y="9"/>
                      <a:pt x="1" y="9"/>
                      <a:pt x="0" y="8"/>
                    </a:cubicBezTo>
                    <a:cubicBezTo>
                      <a:pt x="0" y="7"/>
                      <a:pt x="0" y="6"/>
                      <a:pt x="0" y="4"/>
                    </a:cubicBezTo>
                    <a:cubicBezTo>
                      <a:pt x="0" y="3"/>
                      <a:pt x="0" y="2"/>
                      <a:pt x="0" y="1"/>
                    </a:cubicBezTo>
                    <a:cubicBezTo>
                      <a:pt x="1" y="0"/>
                      <a:pt x="1" y="0"/>
                      <a:pt x="2" y="0"/>
                    </a:cubicBezTo>
                    <a:cubicBezTo>
                      <a:pt x="3" y="0"/>
                      <a:pt x="4" y="2"/>
                      <a:pt x="4" y="4"/>
                    </a:cubicBezTo>
                    <a:close/>
                  </a:path>
                </a:pathLst>
              </a:custGeom>
              <a:solidFill>
                <a:srgbClr val="707C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27" name="Freeform 379">
                <a:extLst>
                  <a:ext uri="{FF2B5EF4-FFF2-40B4-BE49-F238E27FC236}">
                    <a16:creationId xmlns:a16="http://schemas.microsoft.com/office/drawing/2014/main" id="{3D7BB6F4-0998-4B73-8476-EEC1E2D77563}"/>
                  </a:ext>
                </a:extLst>
              </p:cNvPr>
              <p:cNvSpPr>
                <a:spLocks/>
              </p:cNvSpPr>
              <p:nvPr userDrawn="1"/>
            </p:nvSpPr>
            <p:spPr bwMode="auto">
              <a:xfrm>
                <a:off x="3134752" y="3106068"/>
                <a:ext cx="12529" cy="42595"/>
              </a:xfrm>
              <a:custGeom>
                <a:avLst/>
                <a:gdLst>
                  <a:gd name="T0" fmla="*/ 2 w 2"/>
                  <a:gd name="T1" fmla="*/ 3 h 7"/>
                  <a:gd name="T2" fmla="*/ 1 w 2"/>
                  <a:gd name="T3" fmla="*/ 7 h 7"/>
                  <a:gd name="T4" fmla="*/ 0 w 2"/>
                  <a:gd name="T5" fmla="*/ 7 h 7"/>
                  <a:gd name="T6" fmla="*/ 0 w 2"/>
                  <a:gd name="T7" fmla="*/ 3 h 7"/>
                  <a:gd name="T8" fmla="*/ 0 w 2"/>
                  <a:gd name="T9" fmla="*/ 0 h 7"/>
                  <a:gd name="T10" fmla="*/ 1 w 2"/>
                  <a:gd name="T11" fmla="*/ 0 h 7"/>
                  <a:gd name="T12" fmla="*/ 2 w 2"/>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3"/>
                    </a:moveTo>
                    <a:cubicBezTo>
                      <a:pt x="2" y="5"/>
                      <a:pt x="1" y="7"/>
                      <a:pt x="1" y="7"/>
                    </a:cubicBezTo>
                    <a:cubicBezTo>
                      <a:pt x="0" y="7"/>
                      <a:pt x="0" y="7"/>
                      <a:pt x="0" y="7"/>
                    </a:cubicBezTo>
                    <a:cubicBezTo>
                      <a:pt x="0" y="6"/>
                      <a:pt x="0" y="5"/>
                      <a:pt x="0" y="3"/>
                    </a:cubicBezTo>
                    <a:cubicBezTo>
                      <a:pt x="0" y="2"/>
                      <a:pt x="0" y="1"/>
                      <a:pt x="0" y="0"/>
                    </a:cubicBezTo>
                    <a:cubicBezTo>
                      <a:pt x="1" y="0"/>
                      <a:pt x="1" y="0"/>
                      <a:pt x="1" y="0"/>
                    </a:cubicBezTo>
                    <a:cubicBezTo>
                      <a:pt x="1" y="0"/>
                      <a:pt x="2" y="2"/>
                      <a:pt x="2" y="3"/>
                    </a:cubicBezTo>
                    <a:close/>
                  </a:path>
                </a:pathLst>
              </a:custGeom>
              <a:solidFill>
                <a:srgbClr val="CFE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28" name="Freeform 380">
                <a:extLst>
                  <a:ext uri="{FF2B5EF4-FFF2-40B4-BE49-F238E27FC236}">
                    <a16:creationId xmlns:a16="http://schemas.microsoft.com/office/drawing/2014/main" id="{188664B7-E27D-41DA-8DAF-3A9930F47650}"/>
                  </a:ext>
                </a:extLst>
              </p:cNvPr>
              <p:cNvSpPr>
                <a:spLocks/>
              </p:cNvSpPr>
              <p:nvPr userDrawn="1"/>
            </p:nvSpPr>
            <p:spPr bwMode="auto">
              <a:xfrm>
                <a:off x="2921785" y="3070991"/>
                <a:ext cx="270594" cy="47605"/>
              </a:xfrm>
              <a:custGeom>
                <a:avLst/>
                <a:gdLst>
                  <a:gd name="T0" fmla="*/ 0 w 108"/>
                  <a:gd name="T1" fmla="*/ 19 h 19"/>
                  <a:gd name="T2" fmla="*/ 35 w 108"/>
                  <a:gd name="T3" fmla="*/ 0 h 19"/>
                  <a:gd name="T4" fmla="*/ 108 w 108"/>
                  <a:gd name="T5" fmla="*/ 0 h 19"/>
                  <a:gd name="T6" fmla="*/ 71 w 108"/>
                  <a:gd name="T7" fmla="*/ 19 h 19"/>
                  <a:gd name="T8" fmla="*/ 0 w 108"/>
                  <a:gd name="T9" fmla="*/ 19 h 19"/>
                </a:gdLst>
                <a:ahLst/>
                <a:cxnLst>
                  <a:cxn ang="0">
                    <a:pos x="T0" y="T1"/>
                  </a:cxn>
                  <a:cxn ang="0">
                    <a:pos x="T2" y="T3"/>
                  </a:cxn>
                  <a:cxn ang="0">
                    <a:pos x="T4" y="T5"/>
                  </a:cxn>
                  <a:cxn ang="0">
                    <a:pos x="T6" y="T7"/>
                  </a:cxn>
                  <a:cxn ang="0">
                    <a:pos x="T8" y="T9"/>
                  </a:cxn>
                </a:cxnLst>
                <a:rect l="0" t="0" r="r" b="b"/>
                <a:pathLst>
                  <a:path w="108" h="19">
                    <a:moveTo>
                      <a:pt x="0" y="19"/>
                    </a:moveTo>
                    <a:lnTo>
                      <a:pt x="35" y="0"/>
                    </a:lnTo>
                    <a:lnTo>
                      <a:pt x="108" y="0"/>
                    </a:lnTo>
                    <a:lnTo>
                      <a:pt x="71" y="19"/>
                    </a:lnTo>
                    <a:lnTo>
                      <a:pt x="0" y="19"/>
                    </a:lnTo>
                    <a:close/>
                  </a:path>
                </a:pathLst>
              </a:custGeom>
              <a:solidFill>
                <a:srgbClr val="5364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29" name="Freeform 381">
                <a:extLst>
                  <a:ext uri="{FF2B5EF4-FFF2-40B4-BE49-F238E27FC236}">
                    <a16:creationId xmlns:a16="http://schemas.microsoft.com/office/drawing/2014/main" id="{4810271F-75A8-4EB1-91B5-6DE01CD86FAB}"/>
                  </a:ext>
                </a:extLst>
              </p:cNvPr>
              <p:cNvSpPr>
                <a:spLocks/>
              </p:cNvSpPr>
              <p:nvPr userDrawn="1"/>
            </p:nvSpPr>
            <p:spPr bwMode="auto">
              <a:xfrm>
                <a:off x="2904245" y="3106068"/>
                <a:ext cx="217980" cy="25055"/>
              </a:xfrm>
              <a:custGeom>
                <a:avLst/>
                <a:gdLst>
                  <a:gd name="T0" fmla="*/ 4 w 37"/>
                  <a:gd name="T1" fmla="*/ 4 h 4"/>
                  <a:gd name="T2" fmla="*/ 36 w 37"/>
                  <a:gd name="T3" fmla="*/ 4 h 4"/>
                  <a:gd name="T4" fmla="*/ 37 w 37"/>
                  <a:gd name="T5" fmla="*/ 2 h 4"/>
                  <a:gd name="T6" fmla="*/ 37 w 37"/>
                  <a:gd name="T7" fmla="*/ 2 h 4"/>
                  <a:gd name="T8" fmla="*/ 36 w 37"/>
                  <a:gd name="T9" fmla="*/ 0 h 4"/>
                  <a:gd name="T10" fmla="*/ 0 w 37"/>
                  <a:gd name="T11" fmla="*/ 0 h 4"/>
                  <a:gd name="T12" fmla="*/ 0 w 37"/>
                  <a:gd name="T13" fmla="*/ 0 h 4"/>
                  <a:gd name="T14" fmla="*/ 4 w 37"/>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4">
                    <a:moveTo>
                      <a:pt x="4" y="4"/>
                    </a:moveTo>
                    <a:cubicBezTo>
                      <a:pt x="36" y="4"/>
                      <a:pt x="36" y="4"/>
                      <a:pt x="36" y="4"/>
                    </a:cubicBezTo>
                    <a:cubicBezTo>
                      <a:pt x="37" y="4"/>
                      <a:pt x="37" y="3"/>
                      <a:pt x="37" y="2"/>
                    </a:cubicBezTo>
                    <a:cubicBezTo>
                      <a:pt x="37" y="2"/>
                      <a:pt x="37" y="2"/>
                      <a:pt x="37" y="2"/>
                    </a:cubicBezTo>
                    <a:cubicBezTo>
                      <a:pt x="37" y="1"/>
                      <a:pt x="37" y="0"/>
                      <a:pt x="36" y="0"/>
                    </a:cubicBezTo>
                    <a:cubicBezTo>
                      <a:pt x="0" y="0"/>
                      <a:pt x="0" y="0"/>
                      <a:pt x="0" y="0"/>
                    </a:cubicBezTo>
                    <a:cubicBezTo>
                      <a:pt x="0" y="0"/>
                      <a:pt x="0" y="0"/>
                      <a:pt x="0" y="0"/>
                    </a:cubicBezTo>
                    <a:cubicBezTo>
                      <a:pt x="0" y="2"/>
                      <a:pt x="2" y="4"/>
                      <a:pt x="4" y="4"/>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30" name="Freeform 382">
                <a:extLst>
                  <a:ext uri="{FF2B5EF4-FFF2-40B4-BE49-F238E27FC236}">
                    <a16:creationId xmlns:a16="http://schemas.microsoft.com/office/drawing/2014/main" id="{1F36E570-268B-4705-83CC-613B66F9C910}"/>
                  </a:ext>
                </a:extLst>
              </p:cNvPr>
              <p:cNvSpPr>
                <a:spLocks/>
              </p:cNvSpPr>
              <p:nvPr userDrawn="1"/>
            </p:nvSpPr>
            <p:spPr bwMode="auto">
              <a:xfrm>
                <a:off x="3305127" y="3023388"/>
                <a:ext cx="55121" cy="30066"/>
              </a:xfrm>
              <a:custGeom>
                <a:avLst/>
                <a:gdLst>
                  <a:gd name="T0" fmla="*/ 9 w 9"/>
                  <a:gd name="T1" fmla="*/ 5 h 5"/>
                  <a:gd name="T2" fmla="*/ 3 w 9"/>
                  <a:gd name="T3" fmla="*/ 5 h 5"/>
                  <a:gd name="T4" fmla="*/ 0 w 9"/>
                  <a:gd name="T5" fmla="*/ 2 h 5"/>
                  <a:gd name="T6" fmla="*/ 0 w 9"/>
                  <a:gd name="T7" fmla="*/ 0 h 5"/>
                  <a:gd name="T8" fmla="*/ 6 w 9"/>
                  <a:gd name="T9" fmla="*/ 0 h 5"/>
                  <a:gd name="T10" fmla="*/ 9 w 9"/>
                  <a:gd name="T11" fmla="*/ 5 h 5"/>
                </a:gdLst>
                <a:ahLst/>
                <a:cxnLst>
                  <a:cxn ang="0">
                    <a:pos x="T0" y="T1"/>
                  </a:cxn>
                  <a:cxn ang="0">
                    <a:pos x="T2" y="T3"/>
                  </a:cxn>
                  <a:cxn ang="0">
                    <a:pos x="T4" y="T5"/>
                  </a:cxn>
                  <a:cxn ang="0">
                    <a:pos x="T6" y="T7"/>
                  </a:cxn>
                  <a:cxn ang="0">
                    <a:pos x="T8" y="T9"/>
                  </a:cxn>
                  <a:cxn ang="0">
                    <a:pos x="T10" y="T11"/>
                  </a:cxn>
                </a:cxnLst>
                <a:rect l="0" t="0" r="r" b="b"/>
                <a:pathLst>
                  <a:path w="9" h="5">
                    <a:moveTo>
                      <a:pt x="9" y="5"/>
                    </a:moveTo>
                    <a:cubicBezTo>
                      <a:pt x="3" y="5"/>
                      <a:pt x="3" y="5"/>
                      <a:pt x="3" y="5"/>
                    </a:cubicBezTo>
                    <a:cubicBezTo>
                      <a:pt x="2" y="5"/>
                      <a:pt x="0" y="3"/>
                      <a:pt x="0" y="2"/>
                    </a:cubicBezTo>
                    <a:cubicBezTo>
                      <a:pt x="0" y="0"/>
                      <a:pt x="0" y="0"/>
                      <a:pt x="0" y="0"/>
                    </a:cubicBezTo>
                    <a:cubicBezTo>
                      <a:pt x="6" y="0"/>
                      <a:pt x="6" y="0"/>
                      <a:pt x="6" y="0"/>
                    </a:cubicBezTo>
                    <a:cubicBezTo>
                      <a:pt x="8" y="1"/>
                      <a:pt x="9" y="3"/>
                      <a:pt x="9" y="5"/>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31" name="Freeform 383">
                <a:extLst>
                  <a:ext uri="{FF2B5EF4-FFF2-40B4-BE49-F238E27FC236}">
                    <a16:creationId xmlns:a16="http://schemas.microsoft.com/office/drawing/2014/main" id="{E3A8438F-C7F2-45A4-B8C8-456930B2404B}"/>
                  </a:ext>
                </a:extLst>
              </p:cNvPr>
              <p:cNvSpPr>
                <a:spLocks/>
              </p:cNvSpPr>
              <p:nvPr userDrawn="1"/>
            </p:nvSpPr>
            <p:spPr bwMode="auto">
              <a:xfrm>
                <a:off x="3192380" y="3023388"/>
                <a:ext cx="37583" cy="30066"/>
              </a:xfrm>
              <a:custGeom>
                <a:avLst/>
                <a:gdLst>
                  <a:gd name="T0" fmla="*/ 3 w 6"/>
                  <a:gd name="T1" fmla="*/ 5 h 5"/>
                  <a:gd name="T2" fmla="*/ 4 w 6"/>
                  <a:gd name="T3" fmla="*/ 5 h 5"/>
                  <a:gd name="T4" fmla="*/ 6 w 6"/>
                  <a:gd name="T5" fmla="*/ 2 h 5"/>
                  <a:gd name="T6" fmla="*/ 4 w 6"/>
                  <a:gd name="T7" fmla="*/ 0 h 5"/>
                  <a:gd name="T8" fmla="*/ 3 w 6"/>
                  <a:gd name="T9" fmla="*/ 0 h 5"/>
                  <a:gd name="T10" fmla="*/ 0 w 6"/>
                  <a:gd name="T11" fmla="*/ 2 h 5"/>
                  <a:gd name="T12" fmla="*/ 3 w 6"/>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3" y="5"/>
                    </a:moveTo>
                    <a:cubicBezTo>
                      <a:pt x="4" y="5"/>
                      <a:pt x="4" y="5"/>
                      <a:pt x="4" y="5"/>
                    </a:cubicBezTo>
                    <a:cubicBezTo>
                      <a:pt x="5" y="5"/>
                      <a:pt x="6" y="4"/>
                      <a:pt x="6" y="2"/>
                    </a:cubicBezTo>
                    <a:cubicBezTo>
                      <a:pt x="6" y="1"/>
                      <a:pt x="5" y="0"/>
                      <a:pt x="4" y="0"/>
                    </a:cubicBezTo>
                    <a:cubicBezTo>
                      <a:pt x="3" y="0"/>
                      <a:pt x="3" y="0"/>
                      <a:pt x="3" y="0"/>
                    </a:cubicBezTo>
                    <a:cubicBezTo>
                      <a:pt x="1" y="0"/>
                      <a:pt x="0" y="1"/>
                      <a:pt x="0" y="2"/>
                    </a:cubicBezTo>
                    <a:cubicBezTo>
                      <a:pt x="0" y="4"/>
                      <a:pt x="1" y="5"/>
                      <a:pt x="3" y="5"/>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32" name="Freeform 384">
                <a:extLst>
                  <a:ext uri="{FF2B5EF4-FFF2-40B4-BE49-F238E27FC236}">
                    <a16:creationId xmlns:a16="http://schemas.microsoft.com/office/drawing/2014/main" id="{5761853A-C3F1-4DE1-AB69-EB1AA7E7A1C4}"/>
                  </a:ext>
                </a:extLst>
              </p:cNvPr>
              <p:cNvSpPr>
                <a:spLocks/>
              </p:cNvSpPr>
              <p:nvPr userDrawn="1"/>
            </p:nvSpPr>
            <p:spPr bwMode="auto">
              <a:xfrm>
                <a:off x="3134752" y="3023388"/>
                <a:ext cx="35077" cy="30066"/>
              </a:xfrm>
              <a:custGeom>
                <a:avLst/>
                <a:gdLst>
                  <a:gd name="T0" fmla="*/ 2 w 6"/>
                  <a:gd name="T1" fmla="*/ 5 h 5"/>
                  <a:gd name="T2" fmla="*/ 3 w 6"/>
                  <a:gd name="T3" fmla="*/ 5 h 5"/>
                  <a:gd name="T4" fmla="*/ 6 w 6"/>
                  <a:gd name="T5" fmla="*/ 2 h 5"/>
                  <a:gd name="T6" fmla="*/ 3 w 6"/>
                  <a:gd name="T7" fmla="*/ 0 h 5"/>
                  <a:gd name="T8" fmla="*/ 2 w 6"/>
                  <a:gd name="T9" fmla="*/ 0 h 5"/>
                  <a:gd name="T10" fmla="*/ 0 w 6"/>
                  <a:gd name="T11" fmla="*/ 2 h 5"/>
                  <a:gd name="T12" fmla="*/ 2 w 6"/>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5"/>
                    </a:moveTo>
                    <a:cubicBezTo>
                      <a:pt x="3" y="5"/>
                      <a:pt x="3" y="5"/>
                      <a:pt x="3" y="5"/>
                    </a:cubicBezTo>
                    <a:cubicBezTo>
                      <a:pt x="5" y="5"/>
                      <a:pt x="6" y="4"/>
                      <a:pt x="6" y="2"/>
                    </a:cubicBezTo>
                    <a:cubicBezTo>
                      <a:pt x="6" y="1"/>
                      <a:pt x="5" y="0"/>
                      <a:pt x="3" y="0"/>
                    </a:cubicBezTo>
                    <a:cubicBezTo>
                      <a:pt x="2" y="0"/>
                      <a:pt x="2" y="0"/>
                      <a:pt x="2" y="0"/>
                    </a:cubicBezTo>
                    <a:cubicBezTo>
                      <a:pt x="1" y="0"/>
                      <a:pt x="0" y="1"/>
                      <a:pt x="0" y="2"/>
                    </a:cubicBezTo>
                    <a:cubicBezTo>
                      <a:pt x="0" y="4"/>
                      <a:pt x="1" y="5"/>
                      <a:pt x="2" y="5"/>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33" name="Freeform 385">
                <a:extLst>
                  <a:ext uri="{FF2B5EF4-FFF2-40B4-BE49-F238E27FC236}">
                    <a16:creationId xmlns:a16="http://schemas.microsoft.com/office/drawing/2014/main" id="{9794D6A0-834E-4BC2-8BC7-D6B0993EAE1D}"/>
                  </a:ext>
                </a:extLst>
              </p:cNvPr>
              <p:cNvSpPr>
                <a:spLocks/>
              </p:cNvSpPr>
              <p:nvPr userDrawn="1"/>
            </p:nvSpPr>
            <p:spPr bwMode="auto">
              <a:xfrm>
                <a:off x="3069609" y="3023388"/>
                <a:ext cx="35077" cy="30066"/>
              </a:xfrm>
              <a:custGeom>
                <a:avLst/>
                <a:gdLst>
                  <a:gd name="T0" fmla="*/ 3 w 6"/>
                  <a:gd name="T1" fmla="*/ 5 h 5"/>
                  <a:gd name="T2" fmla="*/ 4 w 6"/>
                  <a:gd name="T3" fmla="*/ 5 h 5"/>
                  <a:gd name="T4" fmla="*/ 6 w 6"/>
                  <a:gd name="T5" fmla="*/ 2 h 5"/>
                  <a:gd name="T6" fmla="*/ 4 w 6"/>
                  <a:gd name="T7" fmla="*/ 0 h 5"/>
                  <a:gd name="T8" fmla="*/ 3 w 6"/>
                  <a:gd name="T9" fmla="*/ 0 h 5"/>
                  <a:gd name="T10" fmla="*/ 0 w 6"/>
                  <a:gd name="T11" fmla="*/ 2 h 5"/>
                  <a:gd name="T12" fmla="*/ 3 w 6"/>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3" y="5"/>
                    </a:moveTo>
                    <a:cubicBezTo>
                      <a:pt x="4" y="5"/>
                      <a:pt x="4" y="5"/>
                      <a:pt x="4" y="5"/>
                    </a:cubicBezTo>
                    <a:cubicBezTo>
                      <a:pt x="5" y="5"/>
                      <a:pt x="6" y="4"/>
                      <a:pt x="6" y="2"/>
                    </a:cubicBezTo>
                    <a:cubicBezTo>
                      <a:pt x="6" y="1"/>
                      <a:pt x="5" y="0"/>
                      <a:pt x="4" y="0"/>
                    </a:cubicBezTo>
                    <a:cubicBezTo>
                      <a:pt x="3" y="0"/>
                      <a:pt x="3" y="0"/>
                      <a:pt x="3" y="0"/>
                    </a:cubicBezTo>
                    <a:cubicBezTo>
                      <a:pt x="1" y="0"/>
                      <a:pt x="0" y="1"/>
                      <a:pt x="0" y="2"/>
                    </a:cubicBezTo>
                    <a:cubicBezTo>
                      <a:pt x="0" y="4"/>
                      <a:pt x="1" y="5"/>
                      <a:pt x="3" y="5"/>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34" name="Freeform 386">
                <a:extLst>
                  <a:ext uri="{FF2B5EF4-FFF2-40B4-BE49-F238E27FC236}">
                    <a16:creationId xmlns:a16="http://schemas.microsoft.com/office/drawing/2014/main" id="{87A78349-D46F-4D4A-854F-976427CFF906}"/>
                  </a:ext>
                </a:extLst>
              </p:cNvPr>
              <p:cNvSpPr>
                <a:spLocks/>
              </p:cNvSpPr>
              <p:nvPr userDrawn="1"/>
            </p:nvSpPr>
            <p:spPr bwMode="auto">
              <a:xfrm>
                <a:off x="3009477" y="3023388"/>
                <a:ext cx="35077" cy="30066"/>
              </a:xfrm>
              <a:custGeom>
                <a:avLst/>
                <a:gdLst>
                  <a:gd name="T0" fmla="*/ 2 w 6"/>
                  <a:gd name="T1" fmla="*/ 5 h 5"/>
                  <a:gd name="T2" fmla="*/ 3 w 6"/>
                  <a:gd name="T3" fmla="*/ 5 h 5"/>
                  <a:gd name="T4" fmla="*/ 6 w 6"/>
                  <a:gd name="T5" fmla="*/ 2 h 5"/>
                  <a:gd name="T6" fmla="*/ 3 w 6"/>
                  <a:gd name="T7" fmla="*/ 0 h 5"/>
                  <a:gd name="T8" fmla="*/ 2 w 6"/>
                  <a:gd name="T9" fmla="*/ 0 h 5"/>
                  <a:gd name="T10" fmla="*/ 0 w 6"/>
                  <a:gd name="T11" fmla="*/ 2 h 5"/>
                  <a:gd name="T12" fmla="*/ 2 w 6"/>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5"/>
                    </a:moveTo>
                    <a:cubicBezTo>
                      <a:pt x="3" y="5"/>
                      <a:pt x="3" y="5"/>
                      <a:pt x="3" y="5"/>
                    </a:cubicBezTo>
                    <a:cubicBezTo>
                      <a:pt x="5" y="5"/>
                      <a:pt x="6" y="4"/>
                      <a:pt x="6" y="2"/>
                    </a:cubicBezTo>
                    <a:cubicBezTo>
                      <a:pt x="6" y="1"/>
                      <a:pt x="5" y="0"/>
                      <a:pt x="3" y="0"/>
                    </a:cubicBezTo>
                    <a:cubicBezTo>
                      <a:pt x="2" y="0"/>
                      <a:pt x="2" y="0"/>
                      <a:pt x="2" y="0"/>
                    </a:cubicBezTo>
                    <a:cubicBezTo>
                      <a:pt x="1" y="0"/>
                      <a:pt x="0" y="1"/>
                      <a:pt x="0" y="2"/>
                    </a:cubicBezTo>
                    <a:cubicBezTo>
                      <a:pt x="0" y="4"/>
                      <a:pt x="1" y="5"/>
                      <a:pt x="2" y="5"/>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35" name="Freeform 387">
                <a:extLst>
                  <a:ext uri="{FF2B5EF4-FFF2-40B4-BE49-F238E27FC236}">
                    <a16:creationId xmlns:a16="http://schemas.microsoft.com/office/drawing/2014/main" id="{3FCE4834-BCFF-452E-8CB8-D37579B183EC}"/>
                  </a:ext>
                </a:extLst>
              </p:cNvPr>
              <p:cNvSpPr>
                <a:spLocks/>
              </p:cNvSpPr>
              <p:nvPr userDrawn="1"/>
            </p:nvSpPr>
            <p:spPr bwMode="auto">
              <a:xfrm>
                <a:off x="2949345" y="3023388"/>
                <a:ext cx="30066" cy="30066"/>
              </a:xfrm>
              <a:custGeom>
                <a:avLst/>
                <a:gdLst>
                  <a:gd name="T0" fmla="*/ 2 w 5"/>
                  <a:gd name="T1" fmla="*/ 5 h 5"/>
                  <a:gd name="T2" fmla="*/ 3 w 5"/>
                  <a:gd name="T3" fmla="*/ 5 h 5"/>
                  <a:gd name="T4" fmla="*/ 5 w 5"/>
                  <a:gd name="T5" fmla="*/ 2 h 5"/>
                  <a:gd name="T6" fmla="*/ 3 w 5"/>
                  <a:gd name="T7" fmla="*/ 0 h 5"/>
                  <a:gd name="T8" fmla="*/ 2 w 5"/>
                  <a:gd name="T9" fmla="*/ 0 h 5"/>
                  <a:gd name="T10" fmla="*/ 0 w 5"/>
                  <a:gd name="T11" fmla="*/ 2 h 5"/>
                  <a:gd name="T12" fmla="*/ 2 w 5"/>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2" y="5"/>
                    </a:moveTo>
                    <a:cubicBezTo>
                      <a:pt x="3" y="5"/>
                      <a:pt x="3" y="5"/>
                      <a:pt x="3" y="5"/>
                    </a:cubicBezTo>
                    <a:cubicBezTo>
                      <a:pt x="4" y="5"/>
                      <a:pt x="5" y="4"/>
                      <a:pt x="5" y="2"/>
                    </a:cubicBezTo>
                    <a:cubicBezTo>
                      <a:pt x="5" y="1"/>
                      <a:pt x="4" y="0"/>
                      <a:pt x="3" y="0"/>
                    </a:cubicBezTo>
                    <a:cubicBezTo>
                      <a:pt x="2" y="0"/>
                      <a:pt x="2" y="0"/>
                      <a:pt x="2" y="0"/>
                    </a:cubicBezTo>
                    <a:cubicBezTo>
                      <a:pt x="1" y="0"/>
                      <a:pt x="0" y="1"/>
                      <a:pt x="0" y="2"/>
                    </a:cubicBezTo>
                    <a:cubicBezTo>
                      <a:pt x="0" y="4"/>
                      <a:pt x="1" y="5"/>
                      <a:pt x="2" y="5"/>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36" name="Freeform 388">
                <a:extLst>
                  <a:ext uri="{FF2B5EF4-FFF2-40B4-BE49-F238E27FC236}">
                    <a16:creationId xmlns:a16="http://schemas.microsoft.com/office/drawing/2014/main" id="{BD97460D-2095-4F7E-A889-78320F10D03B}"/>
                  </a:ext>
                </a:extLst>
              </p:cNvPr>
              <p:cNvSpPr>
                <a:spLocks/>
              </p:cNvSpPr>
              <p:nvPr userDrawn="1"/>
            </p:nvSpPr>
            <p:spPr bwMode="auto">
              <a:xfrm>
                <a:off x="4289791" y="4782253"/>
                <a:ext cx="295650" cy="200441"/>
              </a:xfrm>
              <a:custGeom>
                <a:avLst/>
                <a:gdLst>
                  <a:gd name="T0" fmla="*/ 118 w 118"/>
                  <a:gd name="T1" fmla="*/ 49 h 80"/>
                  <a:gd name="T2" fmla="*/ 118 w 118"/>
                  <a:gd name="T3" fmla="*/ 80 h 80"/>
                  <a:gd name="T4" fmla="*/ 0 w 118"/>
                  <a:gd name="T5" fmla="*/ 80 h 80"/>
                  <a:gd name="T6" fmla="*/ 0 w 118"/>
                  <a:gd name="T7" fmla="*/ 0 h 80"/>
                  <a:gd name="T8" fmla="*/ 99 w 118"/>
                  <a:gd name="T9" fmla="*/ 0 h 80"/>
                  <a:gd name="T10" fmla="*/ 102 w 118"/>
                  <a:gd name="T11" fmla="*/ 7 h 80"/>
                  <a:gd name="T12" fmla="*/ 116 w 118"/>
                  <a:gd name="T13" fmla="*/ 45 h 80"/>
                  <a:gd name="T14" fmla="*/ 118 w 118"/>
                  <a:gd name="T15" fmla="*/ 49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80">
                    <a:moveTo>
                      <a:pt x="118" y="49"/>
                    </a:moveTo>
                    <a:lnTo>
                      <a:pt x="118" y="80"/>
                    </a:lnTo>
                    <a:lnTo>
                      <a:pt x="0" y="80"/>
                    </a:lnTo>
                    <a:lnTo>
                      <a:pt x="0" y="0"/>
                    </a:lnTo>
                    <a:lnTo>
                      <a:pt x="99" y="0"/>
                    </a:lnTo>
                    <a:lnTo>
                      <a:pt x="102" y="7"/>
                    </a:lnTo>
                    <a:lnTo>
                      <a:pt x="116" y="45"/>
                    </a:lnTo>
                    <a:lnTo>
                      <a:pt x="118" y="49"/>
                    </a:lnTo>
                    <a:close/>
                  </a:path>
                </a:pathLst>
              </a:custGeom>
              <a:solidFill>
                <a:srgbClr val="8CB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37" name="Rectangle 389">
                <a:extLst>
                  <a:ext uri="{FF2B5EF4-FFF2-40B4-BE49-F238E27FC236}">
                    <a16:creationId xmlns:a16="http://schemas.microsoft.com/office/drawing/2014/main" id="{216FA94C-DC57-461F-9ECE-CB03F6DCECFD}"/>
                  </a:ext>
                </a:extLst>
              </p:cNvPr>
              <p:cNvSpPr>
                <a:spLocks noChangeArrowheads="1"/>
              </p:cNvSpPr>
              <p:nvPr userDrawn="1"/>
            </p:nvSpPr>
            <p:spPr bwMode="auto">
              <a:xfrm>
                <a:off x="4289791" y="4917550"/>
                <a:ext cx="295650" cy="65143"/>
              </a:xfrm>
              <a:prstGeom prst="rect">
                <a:avLst/>
              </a:prstGeom>
              <a:solidFill>
                <a:srgbClr val="749C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38" name="Oval 390">
                <a:extLst>
                  <a:ext uri="{FF2B5EF4-FFF2-40B4-BE49-F238E27FC236}">
                    <a16:creationId xmlns:a16="http://schemas.microsoft.com/office/drawing/2014/main" id="{C12FE0AF-5A30-49B3-97E9-A53539EFD40B}"/>
                  </a:ext>
                </a:extLst>
              </p:cNvPr>
              <p:cNvSpPr>
                <a:spLocks noChangeArrowheads="1"/>
              </p:cNvSpPr>
              <p:nvPr userDrawn="1"/>
            </p:nvSpPr>
            <p:spPr bwMode="auto">
              <a:xfrm>
                <a:off x="4324868" y="4952627"/>
                <a:ext cx="60132" cy="60132"/>
              </a:xfrm>
              <a:prstGeom prst="ellipse">
                <a:avLst/>
              </a:prstGeom>
              <a:solidFill>
                <a:srgbClr val="5B69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39" name="Oval 391">
                <a:extLst>
                  <a:ext uri="{FF2B5EF4-FFF2-40B4-BE49-F238E27FC236}">
                    <a16:creationId xmlns:a16="http://schemas.microsoft.com/office/drawing/2014/main" id="{EF2B7468-91F5-49D9-9817-0437FFC089C7}"/>
                  </a:ext>
                </a:extLst>
              </p:cNvPr>
              <p:cNvSpPr>
                <a:spLocks noChangeArrowheads="1"/>
              </p:cNvSpPr>
              <p:nvPr userDrawn="1"/>
            </p:nvSpPr>
            <p:spPr bwMode="auto">
              <a:xfrm>
                <a:off x="4342406" y="4965153"/>
                <a:ext cx="30066" cy="30066"/>
              </a:xfrm>
              <a:prstGeom prst="ellipse">
                <a:avLst/>
              </a:prstGeom>
              <a:solidFill>
                <a:srgbClr val="9DA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40" name="Oval 392">
                <a:extLst>
                  <a:ext uri="{FF2B5EF4-FFF2-40B4-BE49-F238E27FC236}">
                    <a16:creationId xmlns:a16="http://schemas.microsoft.com/office/drawing/2014/main" id="{323EC008-3F68-4431-A3DF-C4F48449A319}"/>
                  </a:ext>
                </a:extLst>
              </p:cNvPr>
              <p:cNvSpPr>
                <a:spLocks noChangeArrowheads="1"/>
              </p:cNvSpPr>
              <p:nvPr userDrawn="1"/>
            </p:nvSpPr>
            <p:spPr bwMode="auto">
              <a:xfrm>
                <a:off x="4472693" y="4952627"/>
                <a:ext cx="60132" cy="60132"/>
              </a:xfrm>
              <a:prstGeom prst="ellipse">
                <a:avLst/>
              </a:prstGeom>
              <a:solidFill>
                <a:srgbClr val="5B69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41" name="Oval 393">
                <a:extLst>
                  <a:ext uri="{FF2B5EF4-FFF2-40B4-BE49-F238E27FC236}">
                    <a16:creationId xmlns:a16="http://schemas.microsoft.com/office/drawing/2014/main" id="{AFB548AB-5386-4BEB-AB44-94811DE98F62}"/>
                  </a:ext>
                </a:extLst>
              </p:cNvPr>
              <p:cNvSpPr>
                <a:spLocks noChangeArrowheads="1"/>
              </p:cNvSpPr>
              <p:nvPr userDrawn="1"/>
            </p:nvSpPr>
            <p:spPr bwMode="auto">
              <a:xfrm>
                <a:off x="4485220" y="4965153"/>
                <a:ext cx="35077" cy="30066"/>
              </a:xfrm>
              <a:prstGeom prst="ellipse">
                <a:avLst/>
              </a:prstGeom>
              <a:solidFill>
                <a:srgbClr val="9DA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42" name="Rectangle 394">
                <a:extLst>
                  <a:ext uri="{FF2B5EF4-FFF2-40B4-BE49-F238E27FC236}">
                    <a16:creationId xmlns:a16="http://schemas.microsoft.com/office/drawing/2014/main" id="{039868B6-5F49-4983-83E8-906B0194D1B3}"/>
                  </a:ext>
                </a:extLst>
              </p:cNvPr>
              <p:cNvSpPr>
                <a:spLocks noChangeArrowheads="1"/>
              </p:cNvSpPr>
              <p:nvPr userDrawn="1"/>
            </p:nvSpPr>
            <p:spPr bwMode="auto">
              <a:xfrm>
                <a:off x="4545353" y="4960143"/>
                <a:ext cx="47605" cy="22551"/>
              </a:xfrm>
              <a:prstGeom prst="rect">
                <a:avLst/>
              </a:prstGeom>
              <a:solidFill>
                <a:srgbClr val="6A72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43" name="Rectangle 395">
                <a:extLst>
                  <a:ext uri="{FF2B5EF4-FFF2-40B4-BE49-F238E27FC236}">
                    <a16:creationId xmlns:a16="http://schemas.microsoft.com/office/drawing/2014/main" id="{9D29BCDE-FA85-4716-A788-3AD98F6DC2F7}"/>
                  </a:ext>
                </a:extLst>
              </p:cNvPr>
              <p:cNvSpPr>
                <a:spLocks noChangeArrowheads="1"/>
              </p:cNvSpPr>
              <p:nvPr userDrawn="1"/>
            </p:nvSpPr>
            <p:spPr bwMode="auto">
              <a:xfrm>
                <a:off x="4284780" y="4960143"/>
                <a:ext cx="35077" cy="22551"/>
              </a:xfrm>
              <a:prstGeom prst="rect">
                <a:avLst/>
              </a:prstGeom>
              <a:solidFill>
                <a:srgbClr val="6A72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44" name="Rectangle 396">
                <a:extLst>
                  <a:ext uri="{FF2B5EF4-FFF2-40B4-BE49-F238E27FC236}">
                    <a16:creationId xmlns:a16="http://schemas.microsoft.com/office/drawing/2014/main" id="{D48EE45E-7191-4712-AC14-B648262CE2D7}"/>
                  </a:ext>
                </a:extLst>
              </p:cNvPr>
              <p:cNvSpPr>
                <a:spLocks noChangeArrowheads="1"/>
              </p:cNvSpPr>
              <p:nvPr userDrawn="1"/>
            </p:nvSpPr>
            <p:spPr bwMode="auto">
              <a:xfrm>
                <a:off x="4562891" y="4905021"/>
                <a:ext cx="22551" cy="25055"/>
              </a:xfrm>
              <a:prstGeom prst="rect">
                <a:avLst/>
              </a:prstGeom>
              <a:solidFill>
                <a:srgbClr val="FFFD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45" name="Freeform 397">
                <a:extLst>
                  <a:ext uri="{FF2B5EF4-FFF2-40B4-BE49-F238E27FC236}">
                    <a16:creationId xmlns:a16="http://schemas.microsoft.com/office/drawing/2014/main" id="{25C4EF2D-3BBF-4DC0-A16D-38F6A3AE0AF5}"/>
                  </a:ext>
                </a:extLst>
              </p:cNvPr>
              <p:cNvSpPr>
                <a:spLocks/>
              </p:cNvSpPr>
              <p:nvPr userDrawn="1"/>
            </p:nvSpPr>
            <p:spPr bwMode="auto">
              <a:xfrm>
                <a:off x="4537835" y="4799790"/>
                <a:ext cx="42595" cy="95209"/>
              </a:xfrm>
              <a:custGeom>
                <a:avLst/>
                <a:gdLst>
                  <a:gd name="T0" fmla="*/ 17 w 17"/>
                  <a:gd name="T1" fmla="*/ 38 h 38"/>
                  <a:gd name="T2" fmla="*/ 0 w 17"/>
                  <a:gd name="T3" fmla="*/ 38 h 38"/>
                  <a:gd name="T4" fmla="*/ 0 w 17"/>
                  <a:gd name="T5" fmla="*/ 0 h 38"/>
                  <a:gd name="T6" fmla="*/ 3 w 17"/>
                  <a:gd name="T7" fmla="*/ 0 h 38"/>
                  <a:gd name="T8" fmla="*/ 17 w 17"/>
                  <a:gd name="T9" fmla="*/ 38 h 38"/>
                </a:gdLst>
                <a:ahLst/>
                <a:cxnLst>
                  <a:cxn ang="0">
                    <a:pos x="T0" y="T1"/>
                  </a:cxn>
                  <a:cxn ang="0">
                    <a:pos x="T2" y="T3"/>
                  </a:cxn>
                  <a:cxn ang="0">
                    <a:pos x="T4" y="T5"/>
                  </a:cxn>
                  <a:cxn ang="0">
                    <a:pos x="T6" y="T7"/>
                  </a:cxn>
                  <a:cxn ang="0">
                    <a:pos x="T8" y="T9"/>
                  </a:cxn>
                </a:cxnLst>
                <a:rect l="0" t="0" r="r" b="b"/>
                <a:pathLst>
                  <a:path w="17" h="38">
                    <a:moveTo>
                      <a:pt x="17" y="38"/>
                    </a:moveTo>
                    <a:lnTo>
                      <a:pt x="0" y="38"/>
                    </a:lnTo>
                    <a:lnTo>
                      <a:pt x="0" y="0"/>
                    </a:lnTo>
                    <a:lnTo>
                      <a:pt x="3" y="0"/>
                    </a:lnTo>
                    <a:lnTo>
                      <a:pt x="17" y="38"/>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46" name="Rectangle 398">
                <a:extLst>
                  <a:ext uri="{FF2B5EF4-FFF2-40B4-BE49-F238E27FC236}">
                    <a16:creationId xmlns:a16="http://schemas.microsoft.com/office/drawing/2014/main" id="{72768ABC-B776-4003-99DB-BA97E2444C5B}"/>
                  </a:ext>
                </a:extLst>
              </p:cNvPr>
              <p:cNvSpPr>
                <a:spLocks noChangeArrowheads="1"/>
              </p:cNvSpPr>
              <p:nvPr userDrawn="1"/>
            </p:nvSpPr>
            <p:spPr bwMode="auto">
              <a:xfrm>
                <a:off x="4467681" y="4799790"/>
                <a:ext cx="60132" cy="95209"/>
              </a:xfrm>
              <a:prstGeom prst="rect">
                <a:avLst/>
              </a:prstGeom>
              <a:solidFill>
                <a:srgbClr val="737D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47" name="Rectangle 399">
                <a:extLst>
                  <a:ext uri="{FF2B5EF4-FFF2-40B4-BE49-F238E27FC236}">
                    <a16:creationId xmlns:a16="http://schemas.microsoft.com/office/drawing/2014/main" id="{07D39E06-2832-4F00-9A61-EA4794586367}"/>
                  </a:ext>
                </a:extLst>
              </p:cNvPr>
              <p:cNvSpPr>
                <a:spLocks noChangeArrowheads="1"/>
              </p:cNvSpPr>
              <p:nvPr userDrawn="1"/>
            </p:nvSpPr>
            <p:spPr bwMode="auto">
              <a:xfrm>
                <a:off x="4359945" y="4799790"/>
                <a:ext cx="82683" cy="95209"/>
              </a:xfrm>
              <a:prstGeom prst="rect">
                <a:avLst/>
              </a:prstGeom>
              <a:solidFill>
                <a:srgbClr val="737D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48" name="Rectangle 400">
                <a:extLst>
                  <a:ext uri="{FF2B5EF4-FFF2-40B4-BE49-F238E27FC236}">
                    <a16:creationId xmlns:a16="http://schemas.microsoft.com/office/drawing/2014/main" id="{B2B181CF-6955-4F85-9B2A-99A7639F8FED}"/>
                  </a:ext>
                </a:extLst>
              </p:cNvPr>
              <p:cNvSpPr>
                <a:spLocks noChangeArrowheads="1"/>
              </p:cNvSpPr>
              <p:nvPr userDrawn="1"/>
            </p:nvSpPr>
            <p:spPr bwMode="auto">
              <a:xfrm>
                <a:off x="4289791" y="4799790"/>
                <a:ext cx="52617" cy="95209"/>
              </a:xfrm>
              <a:prstGeom prst="rect">
                <a:avLst/>
              </a:prstGeom>
              <a:solidFill>
                <a:srgbClr val="737D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49" name="Freeform 401">
                <a:extLst>
                  <a:ext uri="{FF2B5EF4-FFF2-40B4-BE49-F238E27FC236}">
                    <a16:creationId xmlns:a16="http://schemas.microsoft.com/office/drawing/2014/main" id="{2310FCDC-D239-4E6E-BA16-C5FD3A4C1A77}"/>
                  </a:ext>
                </a:extLst>
              </p:cNvPr>
              <p:cNvSpPr>
                <a:spLocks/>
              </p:cNvSpPr>
              <p:nvPr userDrawn="1"/>
            </p:nvSpPr>
            <p:spPr bwMode="auto">
              <a:xfrm>
                <a:off x="4372472" y="4905021"/>
                <a:ext cx="25055" cy="12529"/>
              </a:xfrm>
              <a:custGeom>
                <a:avLst/>
                <a:gdLst>
                  <a:gd name="T0" fmla="*/ 3 w 4"/>
                  <a:gd name="T1" fmla="*/ 2 h 2"/>
                  <a:gd name="T2" fmla="*/ 0 w 4"/>
                  <a:gd name="T3" fmla="*/ 2 h 2"/>
                  <a:gd name="T4" fmla="*/ 0 w 4"/>
                  <a:gd name="T5" fmla="*/ 1 h 2"/>
                  <a:gd name="T6" fmla="*/ 0 w 4"/>
                  <a:gd name="T7" fmla="*/ 0 h 2"/>
                  <a:gd name="T8" fmla="*/ 3 w 4"/>
                  <a:gd name="T9" fmla="*/ 0 h 2"/>
                  <a:gd name="T10" fmla="*/ 4 w 4"/>
                  <a:gd name="T11" fmla="*/ 1 h 2"/>
                  <a:gd name="T12" fmla="*/ 3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3" y="2"/>
                    </a:moveTo>
                    <a:cubicBezTo>
                      <a:pt x="0" y="2"/>
                      <a:pt x="0" y="2"/>
                      <a:pt x="0" y="2"/>
                    </a:cubicBezTo>
                    <a:cubicBezTo>
                      <a:pt x="0" y="2"/>
                      <a:pt x="0" y="1"/>
                      <a:pt x="0" y="1"/>
                    </a:cubicBezTo>
                    <a:cubicBezTo>
                      <a:pt x="0" y="0"/>
                      <a:pt x="0" y="0"/>
                      <a:pt x="0" y="0"/>
                    </a:cubicBezTo>
                    <a:cubicBezTo>
                      <a:pt x="3" y="0"/>
                      <a:pt x="3" y="0"/>
                      <a:pt x="3" y="0"/>
                    </a:cubicBezTo>
                    <a:cubicBezTo>
                      <a:pt x="3" y="0"/>
                      <a:pt x="4" y="0"/>
                      <a:pt x="4" y="1"/>
                    </a:cubicBezTo>
                    <a:cubicBezTo>
                      <a:pt x="4" y="1"/>
                      <a:pt x="3" y="2"/>
                      <a:pt x="3" y="2"/>
                    </a:cubicBez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50" name="Freeform 402">
                <a:extLst>
                  <a:ext uri="{FF2B5EF4-FFF2-40B4-BE49-F238E27FC236}">
                    <a16:creationId xmlns:a16="http://schemas.microsoft.com/office/drawing/2014/main" id="{F87DBB1B-887B-4BBB-9DB4-DAFE02B8C0E4}"/>
                  </a:ext>
                </a:extLst>
              </p:cNvPr>
              <p:cNvSpPr>
                <a:spLocks/>
              </p:cNvSpPr>
              <p:nvPr userDrawn="1"/>
            </p:nvSpPr>
            <p:spPr bwMode="auto">
              <a:xfrm>
                <a:off x="4467681" y="4905021"/>
                <a:ext cx="22551" cy="12529"/>
              </a:xfrm>
              <a:custGeom>
                <a:avLst/>
                <a:gdLst>
                  <a:gd name="T0" fmla="*/ 3 w 4"/>
                  <a:gd name="T1" fmla="*/ 2 h 2"/>
                  <a:gd name="T2" fmla="*/ 1 w 4"/>
                  <a:gd name="T3" fmla="*/ 2 h 2"/>
                  <a:gd name="T4" fmla="*/ 0 w 4"/>
                  <a:gd name="T5" fmla="*/ 1 h 2"/>
                  <a:gd name="T6" fmla="*/ 1 w 4"/>
                  <a:gd name="T7" fmla="*/ 0 h 2"/>
                  <a:gd name="T8" fmla="*/ 3 w 4"/>
                  <a:gd name="T9" fmla="*/ 0 h 2"/>
                  <a:gd name="T10" fmla="*/ 4 w 4"/>
                  <a:gd name="T11" fmla="*/ 1 h 2"/>
                  <a:gd name="T12" fmla="*/ 3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3" y="2"/>
                    </a:moveTo>
                    <a:cubicBezTo>
                      <a:pt x="1" y="2"/>
                      <a:pt x="1" y="2"/>
                      <a:pt x="1" y="2"/>
                    </a:cubicBezTo>
                    <a:cubicBezTo>
                      <a:pt x="0" y="2"/>
                      <a:pt x="0" y="1"/>
                      <a:pt x="0" y="1"/>
                    </a:cubicBezTo>
                    <a:cubicBezTo>
                      <a:pt x="0" y="0"/>
                      <a:pt x="0" y="0"/>
                      <a:pt x="1" y="0"/>
                    </a:cubicBezTo>
                    <a:cubicBezTo>
                      <a:pt x="3" y="0"/>
                      <a:pt x="3" y="0"/>
                      <a:pt x="3" y="0"/>
                    </a:cubicBezTo>
                    <a:cubicBezTo>
                      <a:pt x="4" y="0"/>
                      <a:pt x="4" y="0"/>
                      <a:pt x="4" y="1"/>
                    </a:cubicBezTo>
                    <a:cubicBezTo>
                      <a:pt x="4" y="1"/>
                      <a:pt x="4" y="2"/>
                      <a:pt x="3" y="2"/>
                    </a:cubicBez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51" name="Freeform 403">
                <a:extLst>
                  <a:ext uri="{FF2B5EF4-FFF2-40B4-BE49-F238E27FC236}">
                    <a16:creationId xmlns:a16="http://schemas.microsoft.com/office/drawing/2014/main" id="{2DA74C0F-D5FB-44A2-8983-868A159B1496}"/>
                  </a:ext>
                </a:extLst>
              </p:cNvPr>
              <p:cNvSpPr>
                <a:spLocks/>
              </p:cNvSpPr>
              <p:nvPr userDrawn="1"/>
            </p:nvSpPr>
            <p:spPr bwMode="auto">
              <a:xfrm>
                <a:off x="2671234" y="4782253"/>
                <a:ext cx="298156" cy="200441"/>
              </a:xfrm>
              <a:custGeom>
                <a:avLst/>
                <a:gdLst>
                  <a:gd name="T0" fmla="*/ 119 w 119"/>
                  <a:gd name="T1" fmla="*/ 49 h 80"/>
                  <a:gd name="T2" fmla="*/ 119 w 119"/>
                  <a:gd name="T3" fmla="*/ 80 h 80"/>
                  <a:gd name="T4" fmla="*/ 0 w 119"/>
                  <a:gd name="T5" fmla="*/ 80 h 80"/>
                  <a:gd name="T6" fmla="*/ 0 w 119"/>
                  <a:gd name="T7" fmla="*/ 0 h 80"/>
                  <a:gd name="T8" fmla="*/ 100 w 119"/>
                  <a:gd name="T9" fmla="*/ 0 h 80"/>
                  <a:gd name="T10" fmla="*/ 102 w 119"/>
                  <a:gd name="T11" fmla="*/ 7 h 80"/>
                  <a:gd name="T12" fmla="*/ 116 w 119"/>
                  <a:gd name="T13" fmla="*/ 45 h 80"/>
                  <a:gd name="T14" fmla="*/ 119 w 119"/>
                  <a:gd name="T15" fmla="*/ 49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80">
                    <a:moveTo>
                      <a:pt x="119" y="49"/>
                    </a:moveTo>
                    <a:lnTo>
                      <a:pt x="119" y="80"/>
                    </a:lnTo>
                    <a:lnTo>
                      <a:pt x="0" y="80"/>
                    </a:lnTo>
                    <a:lnTo>
                      <a:pt x="0" y="0"/>
                    </a:lnTo>
                    <a:lnTo>
                      <a:pt x="100" y="0"/>
                    </a:lnTo>
                    <a:lnTo>
                      <a:pt x="102" y="7"/>
                    </a:lnTo>
                    <a:lnTo>
                      <a:pt x="116" y="45"/>
                    </a:lnTo>
                    <a:lnTo>
                      <a:pt x="119" y="49"/>
                    </a:lnTo>
                    <a:close/>
                  </a:path>
                </a:pathLst>
              </a:custGeom>
              <a:solidFill>
                <a:srgbClr val="FFE9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52" name="Rectangle 404">
                <a:extLst>
                  <a:ext uri="{FF2B5EF4-FFF2-40B4-BE49-F238E27FC236}">
                    <a16:creationId xmlns:a16="http://schemas.microsoft.com/office/drawing/2014/main" id="{FAEA58E9-0E1E-4E9A-8C67-87FA840F22AD}"/>
                  </a:ext>
                </a:extLst>
              </p:cNvPr>
              <p:cNvSpPr>
                <a:spLocks noChangeArrowheads="1"/>
              </p:cNvSpPr>
              <p:nvPr userDrawn="1"/>
            </p:nvSpPr>
            <p:spPr bwMode="auto">
              <a:xfrm>
                <a:off x="2671234" y="4917550"/>
                <a:ext cx="298156" cy="65143"/>
              </a:xfrm>
              <a:prstGeom prst="rect">
                <a:avLst/>
              </a:prstGeom>
              <a:solidFill>
                <a:srgbClr val="D6C4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53" name="Oval 405">
                <a:extLst>
                  <a:ext uri="{FF2B5EF4-FFF2-40B4-BE49-F238E27FC236}">
                    <a16:creationId xmlns:a16="http://schemas.microsoft.com/office/drawing/2014/main" id="{6455A8FA-C30E-4BE2-AFAE-D5DC67B7DC39}"/>
                  </a:ext>
                </a:extLst>
              </p:cNvPr>
              <p:cNvSpPr>
                <a:spLocks noChangeArrowheads="1"/>
              </p:cNvSpPr>
              <p:nvPr userDrawn="1"/>
            </p:nvSpPr>
            <p:spPr bwMode="auto">
              <a:xfrm>
                <a:off x="2706311" y="4952627"/>
                <a:ext cx="60132" cy="60132"/>
              </a:xfrm>
              <a:prstGeom prst="ellipse">
                <a:avLst/>
              </a:prstGeom>
              <a:solidFill>
                <a:srgbClr val="5B69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54" name="Oval 406">
                <a:extLst>
                  <a:ext uri="{FF2B5EF4-FFF2-40B4-BE49-F238E27FC236}">
                    <a16:creationId xmlns:a16="http://schemas.microsoft.com/office/drawing/2014/main" id="{F328C6B1-64D9-47F9-9F16-847626837A7E}"/>
                  </a:ext>
                </a:extLst>
              </p:cNvPr>
              <p:cNvSpPr>
                <a:spLocks noChangeArrowheads="1"/>
              </p:cNvSpPr>
              <p:nvPr userDrawn="1"/>
            </p:nvSpPr>
            <p:spPr bwMode="auto">
              <a:xfrm>
                <a:off x="2726355" y="4965153"/>
                <a:ext cx="27561" cy="30066"/>
              </a:xfrm>
              <a:prstGeom prst="ellipse">
                <a:avLst/>
              </a:prstGeom>
              <a:solidFill>
                <a:srgbClr val="9DA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55" name="Oval 407">
                <a:extLst>
                  <a:ext uri="{FF2B5EF4-FFF2-40B4-BE49-F238E27FC236}">
                    <a16:creationId xmlns:a16="http://schemas.microsoft.com/office/drawing/2014/main" id="{72DA37AC-3EE8-44DE-92E6-D91C98ED840F}"/>
                  </a:ext>
                </a:extLst>
              </p:cNvPr>
              <p:cNvSpPr>
                <a:spLocks noChangeArrowheads="1"/>
              </p:cNvSpPr>
              <p:nvPr userDrawn="1"/>
            </p:nvSpPr>
            <p:spPr bwMode="auto">
              <a:xfrm>
                <a:off x="2856642" y="4952627"/>
                <a:ext cx="57627" cy="60132"/>
              </a:xfrm>
              <a:prstGeom prst="ellipse">
                <a:avLst/>
              </a:prstGeom>
              <a:solidFill>
                <a:srgbClr val="5B69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56" name="Oval 408">
                <a:extLst>
                  <a:ext uri="{FF2B5EF4-FFF2-40B4-BE49-F238E27FC236}">
                    <a16:creationId xmlns:a16="http://schemas.microsoft.com/office/drawing/2014/main" id="{5AF06354-7F83-4F03-AAFF-9C94335E368D}"/>
                  </a:ext>
                </a:extLst>
              </p:cNvPr>
              <p:cNvSpPr>
                <a:spLocks noChangeArrowheads="1"/>
              </p:cNvSpPr>
              <p:nvPr userDrawn="1"/>
            </p:nvSpPr>
            <p:spPr bwMode="auto">
              <a:xfrm>
                <a:off x="2866664" y="4965153"/>
                <a:ext cx="37583" cy="30066"/>
              </a:xfrm>
              <a:prstGeom prst="ellipse">
                <a:avLst/>
              </a:prstGeom>
              <a:solidFill>
                <a:srgbClr val="9DA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57" name="Rectangle 409">
                <a:extLst>
                  <a:ext uri="{FF2B5EF4-FFF2-40B4-BE49-F238E27FC236}">
                    <a16:creationId xmlns:a16="http://schemas.microsoft.com/office/drawing/2014/main" id="{6ADA2F8E-70DA-43F2-8481-37D7F5A6FA50}"/>
                  </a:ext>
                </a:extLst>
              </p:cNvPr>
              <p:cNvSpPr>
                <a:spLocks noChangeArrowheads="1"/>
              </p:cNvSpPr>
              <p:nvPr userDrawn="1"/>
            </p:nvSpPr>
            <p:spPr bwMode="auto">
              <a:xfrm>
                <a:off x="2926796" y="4960143"/>
                <a:ext cx="47605" cy="22551"/>
              </a:xfrm>
              <a:prstGeom prst="rect">
                <a:avLst/>
              </a:prstGeom>
              <a:solidFill>
                <a:srgbClr val="6A72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58" name="Rectangle 410">
                <a:extLst>
                  <a:ext uri="{FF2B5EF4-FFF2-40B4-BE49-F238E27FC236}">
                    <a16:creationId xmlns:a16="http://schemas.microsoft.com/office/drawing/2014/main" id="{B78551AB-F649-4C40-BFFB-95A2624AF3C5}"/>
                  </a:ext>
                </a:extLst>
              </p:cNvPr>
              <p:cNvSpPr>
                <a:spLocks noChangeArrowheads="1"/>
              </p:cNvSpPr>
              <p:nvPr userDrawn="1"/>
            </p:nvSpPr>
            <p:spPr bwMode="auto">
              <a:xfrm>
                <a:off x="2666224" y="4960143"/>
                <a:ext cx="35077" cy="22551"/>
              </a:xfrm>
              <a:prstGeom prst="rect">
                <a:avLst/>
              </a:prstGeom>
              <a:solidFill>
                <a:srgbClr val="6A72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59" name="Rectangle 411">
                <a:extLst>
                  <a:ext uri="{FF2B5EF4-FFF2-40B4-BE49-F238E27FC236}">
                    <a16:creationId xmlns:a16="http://schemas.microsoft.com/office/drawing/2014/main" id="{EA1BD5F2-D081-4235-BAAC-D1F0534CEDA2}"/>
                  </a:ext>
                </a:extLst>
              </p:cNvPr>
              <p:cNvSpPr>
                <a:spLocks noChangeArrowheads="1"/>
              </p:cNvSpPr>
              <p:nvPr userDrawn="1"/>
            </p:nvSpPr>
            <p:spPr bwMode="auto">
              <a:xfrm>
                <a:off x="2944333" y="4905021"/>
                <a:ext cx="25055" cy="25055"/>
              </a:xfrm>
              <a:prstGeom prst="rect">
                <a:avLst/>
              </a:prstGeom>
              <a:solidFill>
                <a:srgbClr val="FFFD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60" name="Freeform 412">
                <a:extLst>
                  <a:ext uri="{FF2B5EF4-FFF2-40B4-BE49-F238E27FC236}">
                    <a16:creationId xmlns:a16="http://schemas.microsoft.com/office/drawing/2014/main" id="{C340350E-78FC-4CA0-A30E-41A6E57BF3E8}"/>
                  </a:ext>
                </a:extLst>
              </p:cNvPr>
              <p:cNvSpPr>
                <a:spLocks/>
              </p:cNvSpPr>
              <p:nvPr userDrawn="1"/>
            </p:nvSpPr>
            <p:spPr bwMode="auto">
              <a:xfrm>
                <a:off x="2921785" y="4799790"/>
                <a:ext cx="40088" cy="95209"/>
              </a:xfrm>
              <a:custGeom>
                <a:avLst/>
                <a:gdLst>
                  <a:gd name="T0" fmla="*/ 16 w 16"/>
                  <a:gd name="T1" fmla="*/ 38 h 38"/>
                  <a:gd name="T2" fmla="*/ 0 w 16"/>
                  <a:gd name="T3" fmla="*/ 38 h 38"/>
                  <a:gd name="T4" fmla="*/ 0 w 16"/>
                  <a:gd name="T5" fmla="*/ 0 h 38"/>
                  <a:gd name="T6" fmla="*/ 2 w 16"/>
                  <a:gd name="T7" fmla="*/ 0 h 38"/>
                  <a:gd name="T8" fmla="*/ 16 w 16"/>
                  <a:gd name="T9" fmla="*/ 38 h 38"/>
                </a:gdLst>
                <a:ahLst/>
                <a:cxnLst>
                  <a:cxn ang="0">
                    <a:pos x="T0" y="T1"/>
                  </a:cxn>
                  <a:cxn ang="0">
                    <a:pos x="T2" y="T3"/>
                  </a:cxn>
                  <a:cxn ang="0">
                    <a:pos x="T4" y="T5"/>
                  </a:cxn>
                  <a:cxn ang="0">
                    <a:pos x="T6" y="T7"/>
                  </a:cxn>
                  <a:cxn ang="0">
                    <a:pos x="T8" y="T9"/>
                  </a:cxn>
                </a:cxnLst>
                <a:rect l="0" t="0" r="r" b="b"/>
                <a:pathLst>
                  <a:path w="16" h="38">
                    <a:moveTo>
                      <a:pt x="16" y="38"/>
                    </a:moveTo>
                    <a:lnTo>
                      <a:pt x="0" y="38"/>
                    </a:lnTo>
                    <a:lnTo>
                      <a:pt x="0" y="0"/>
                    </a:lnTo>
                    <a:lnTo>
                      <a:pt x="2" y="0"/>
                    </a:lnTo>
                    <a:lnTo>
                      <a:pt x="16" y="38"/>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61" name="Rectangle 413">
                <a:extLst>
                  <a:ext uri="{FF2B5EF4-FFF2-40B4-BE49-F238E27FC236}">
                    <a16:creationId xmlns:a16="http://schemas.microsoft.com/office/drawing/2014/main" id="{94D40423-C23A-47FF-8987-30C6E3876F06}"/>
                  </a:ext>
                </a:extLst>
              </p:cNvPr>
              <p:cNvSpPr>
                <a:spLocks noChangeArrowheads="1"/>
              </p:cNvSpPr>
              <p:nvPr userDrawn="1"/>
            </p:nvSpPr>
            <p:spPr bwMode="auto">
              <a:xfrm>
                <a:off x="2849125" y="4799790"/>
                <a:ext cx="60132" cy="95209"/>
              </a:xfrm>
              <a:prstGeom prst="rect">
                <a:avLst/>
              </a:prstGeom>
              <a:solidFill>
                <a:srgbClr val="737D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62" name="Rectangle 414">
                <a:extLst>
                  <a:ext uri="{FF2B5EF4-FFF2-40B4-BE49-F238E27FC236}">
                    <a16:creationId xmlns:a16="http://schemas.microsoft.com/office/drawing/2014/main" id="{4D5D7160-0162-48DD-8B22-1DC43A964C8F}"/>
                  </a:ext>
                </a:extLst>
              </p:cNvPr>
              <p:cNvSpPr>
                <a:spLocks noChangeArrowheads="1"/>
              </p:cNvSpPr>
              <p:nvPr userDrawn="1"/>
            </p:nvSpPr>
            <p:spPr bwMode="auto">
              <a:xfrm>
                <a:off x="2743893" y="4799790"/>
                <a:ext cx="82683" cy="95209"/>
              </a:xfrm>
              <a:prstGeom prst="rect">
                <a:avLst/>
              </a:prstGeom>
              <a:solidFill>
                <a:srgbClr val="737D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63" name="Rectangle 415">
                <a:extLst>
                  <a:ext uri="{FF2B5EF4-FFF2-40B4-BE49-F238E27FC236}">
                    <a16:creationId xmlns:a16="http://schemas.microsoft.com/office/drawing/2014/main" id="{E580D9D0-3FFF-49FC-B0C5-6AC56A8010A6}"/>
                  </a:ext>
                </a:extLst>
              </p:cNvPr>
              <p:cNvSpPr>
                <a:spLocks noChangeArrowheads="1"/>
              </p:cNvSpPr>
              <p:nvPr userDrawn="1"/>
            </p:nvSpPr>
            <p:spPr bwMode="auto">
              <a:xfrm>
                <a:off x="2671234" y="4799790"/>
                <a:ext cx="55121" cy="95209"/>
              </a:xfrm>
              <a:prstGeom prst="rect">
                <a:avLst/>
              </a:prstGeom>
              <a:solidFill>
                <a:srgbClr val="737D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64" name="Freeform 416">
                <a:extLst>
                  <a:ext uri="{FF2B5EF4-FFF2-40B4-BE49-F238E27FC236}">
                    <a16:creationId xmlns:a16="http://schemas.microsoft.com/office/drawing/2014/main" id="{7C103BA2-43C6-41D3-B18D-C7C675937372}"/>
                  </a:ext>
                </a:extLst>
              </p:cNvPr>
              <p:cNvSpPr>
                <a:spLocks/>
              </p:cNvSpPr>
              <p:nvPr userDrawn="1"/>
            </p:nvSpPr>
            <p:spPr bwMode="auto">
              <a:xfrm>
                <a:off x="2753916" y="4905021"/>
                <a:ext cx="25055" cy="12529"/>
              </a:xfrm>
              <a:custGeom>
                <a:avLst/>
                <a:gdLst>
                  <a:gd name="T0" fmla="*/ 3 w 4"/>
                  <a:gd name="T1" fmla="*/ 2 h 2"/>
                  <a:gd name="T2" fmla="*/ 0 w 4"/>
                  <a:gd name="T3" fmla="*/ 2 h 2"/>
                  <a:gd name="T4" fmla="*/ 0 w 4"/>
                  <a:gd name="T5" fmla="*/ 1 h 2"/>
                  <a:gd name="T6" fmla="*/ 0 w 4"/>
                  <a:gd name="T7" fmla="*/ 0 h 2"/>
                  <a:gd name="T8" fmla="*/ 3 w 4"/>
                  <a:gd name="T9" fmla="*/ 0 h 2"/>
                  <a:gd name="T10" fmla="*/ 4 w 4"/>
                  <a:gd name="T11" fmla="*/ 1 h 2"/>
                  <a:gd name="T12" fmla="*/ 3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3" y="2"/>
                    </a:moveTo>
                    <a:cubicBezTo>
                      <a:pt x="0" y="2"/>
                      <a:pt x="0" y="2"/>
                      <a:pt x="0" y="2"/>
                    </a:cubicBezTo>
                    <a:cubicBezTo>
                      <a:pt x="0" y="2"/>
                      <a:pt x="0" y="1"/>
                      <a:pt x="0" y="1"/>
                    </a:cubicBezTo>
                    <a:cubicBezTo>
                      <a:pt x="0" y="0"/>
                      <a:pt x="0" y="0"/>
                      <a:pt x="0" y="0"/>
                    </a:cubicBezTo>
                    <a:cubicBezTo>
                      <a:pt x="3" y="0"/>
                      <a:pt x="3" y="0"/>
                      <a:pt x="3" y="0"/>
                    </a:cubicBezTo>
                    <a:cubicBezTo>
                      <a:pt x="3" y="0"/>
                      <a:pt x="4" y="0"/>
                      <a:pt x="4" y="1"/>
                    </a:cubicBezTo>
                    <a:cubicBezTo>
                      <a:pt x="4" y="1"/>
                      <a:pt x="3" y="2"/>
                      <a:pt x="3" y="2"/>
                    </a:cubicBez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65" name="Freeform 417">
                <a:extLst>
                  <a:ext uri="{FF2B5EF4-FFF2-40B4-BE49-F238E27FC236}">
                    <a16:creationId xmlns:a16="http://schemas.microsoft.com/office/drawing/2014/main" id="{9E1C0DA5-5E8E-43A4-97BF-3EB59DA0C333}"/>
                  </a:ext>
                </a:extLst>
              </p:cNvPr>
              <p:cNvSpPr>
                <a:spLocks/>
              </p:cNvSpPr>
              <p:nvPr userDrawn="1"/>
            </p:nvSpPr>
            <p:spPr bwMode="auto">
              <a:xfrm>
                <a:off x="2849125" y="4905021"/>
                <a:ext cx="25055" cy="12529"/>
              </a:xfrm>
              <a:custGeom>
                <a:avLst/>
                <a:gdLst>
                  <a:gd name="T0" fmla="*/ 3 w 4"/>
                  <a:gd name="T1" fmla="*/ 2 h 2"/>
                  <a:gd name="T2" fmla="*/ 1 w 4"/>
                  <a:gd name="T3" fmla="*/ 2 h 2"/>
                  <a:gd name="T4" fmla="*/ 0 w 4"/>
                  <a:gd name="T5" fmla="*/ 1 h 2"/>
                  <a:gd name="T6" fmla="*/ 1 w 4"/>
                  <a:gd name="T7" fmla="*/ 0 h 2"/>
                  <a:gd name="T8" fmla="*/ 3 w 4"/>
                  <a:gd name="T9" fmla="*/ 0 h 2"/>
                  <a:gd name="T10" fmla="*/ 4 w 4"/>
                  <a:gd name="T11" fmla="*/ 1 h 2"/>
                  <a:gd name="T12" fmla="*/ 3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3" y="2"/>
                    </a:moveTo>
                    <a:cubicBezTo>
                      <a:pt x="1" y="2"/>
                      <a:pt x="1" y="2"/>
                      <a:pt x="1" y="2"/>
                    </a:cubicBezTo>
                    <a:cubicBezTo>
                      <a:pt x="0" y="2"/>
                      <a:pt x="0" y="1"/>
                      <a:pt x="0" y="1"/>
                    </a:cubicBezTo>
                    <a:cubicBezTo>
                      <a:pt x="0" y="0"/>
                      <a:pt x="0" y="0"/>
                      <a:pt x="1" y="0"/>
                    </a:cubicBezTo>
                    <a:cubicBezTo>
                      <a:pt x="3" y="0"/>
                      <a:pt x="3" y="0"/>
                      <a:pt x="3" y="0"/>
                    </a:cubicBezTo>
                    <a:cubicBezTo>
                      <a:pt x="4" y="0"/>
                      <a:pt x="4" y="0"/>
                      <a:pt x="4" y="1"/>
                    </a:cubicBezTo>
                    <a:cubicBezTo>
                      <a:pt x="4" y="1"/>
                      <a:pt x="4" y="2"/>
                      <a:pt x="3" y="2"/>
                    </a:cubicBez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sp>
          <p:nvSpPr>
            <p:cNvPr id="9866" name="Rectangle 418">
              <a:extLst>
                <a:ext uri="{FF2B5EF4-FFF2-40B4-BE49-F238E27FC236}">
                  <a16:creationId xmlns:a16="http://schemas.microsoft.com/office/drawing/2014/main" id="{7B88164E-ADA8-420C-9EE6-BDAEAB7569B3}"/>
                </a:ext>
              </a:extLst>
            </p:cNvPr>
            <p:cNvSpPr>
              <a:spLocks noChangeArrowheads="1"/>
            </p:cNvSpPr>
            <p:nvPr userDrawn="1"/>
          </p:nvSpPr>
          <p:spPr bwMode="auto">
            <a:xfrm>
              <a:off x="688769" y="5003588"/>
              <a:ext cx="10814463" cy="133549"/>
            </a:xfrm>
            <a:prstGeom prst="rect">
              <a:avLst/>
            </a:prstGeom>
            <a:solidFill>
              <a:srgbClr val="7B7A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sp>
        <p:nvSpPr>
          <p:cNvPr id="311" name="矩形 310">
            <a:extLst>
              <a:ext uri="{FF2B5EF4-FFF2-40B4-BE49-F238E27FC236}">
                <a16:creationId xmlns:a16="http://schemas.microsoft.com/office/drawing/2014/main" id="{1E9F0808-1E2E-493E-A15D-24EBD1EE452A}"/>
              </a:ext>
            </a:extLst>
          </p:cNvPr>
          <p:cNvSpPr/>
          <p:nvPr userDrawn="1"/>
        </p:nvSpPr>
        <p:spPr>
          <a:xfrm>
            <a:off x="10229188" y="5333826"/>
            <a:ext cx="800219" cy="369332"/>
          </a:xfrm>
          <a:prstGeom prst="rect">
            <a:avLst/>
          </a:prstGeom>
        </p:spPr>
        <p:txBody>
          <a:bodyPr wrap="none">
            <a:spAutoFit/>
          </a:bodyPr>
          <a:lstStyle/>
          <a:p>
            <a:pPr algn="ctr"/>
            <a:r>
              <a:rPr lang="en-US" altLang="zh-CN" b="1" dirty="0" err="1">
                <a:solidFill>
                  <a:srgbClr val="FFFFFF"/>
                </a:solidFill>
              </a:rPr>
              <a:t>iSlide</a:t>
            </a:r>
            <a:endParaRPr lang="zh-CN" altLang="en-US" b="1" dirty="0">
              <a:solidFill>
                <a:srgbClr val="FFFFFF"/>
              </a:solidFill>
            </a:endParaRPr>
          </a:p>
        </p:txBody>
      </p:sp>
      <p:sp>
        <p:nvSpPr>
          <p:cNvPr id="312" name="副标题 2">
            <a:extLst>
              <a:ext uri="{FF2B5EF4-FFF2-40B4-BE49-F238E27FC236}">
                <a16:creationId xmlns:a16="http://schemas.microsoft.com/office/drawing/2014/main" id="{0074794E-A0A5-4628-AF79-523C94EE5261}"/>
              </a:ext>
            </a:extLst>
          </p:cNvPr>
          <p:cNvSpPr>
            <a:spLocks noGrp="1"/>
          </p:cNvSpPr>
          <p:nvPr>
            <p:ph type="subTitle" idx="1"/>
          </p:nvPr>
        </p:nvSpPr>
        <p:spPr>
          <a:xfrm>
            <a:off x="600057" y="2640510"/>
            <a:ext cx="7855511" cy="558799"/>
          </a:xfrm>
          <a:prstGeom prst="rect">
            <a:avLst/>
          </a:prstGeo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313" name="标题 1">
            <a:extLst>
              <a:ext uri="{FF2B5EF4-FFF2-40B4-BE49-F238E27FC236}">
                <a16:creationId xmlns:a16="http://schemas.microsoft.com/office/drawing/2014/main" id="{0E92A6B1-8A41-4ECF-8795-71A8ED91E13F}"/>
              </a:ext>
            </a:extLst>
          </p:cNvPr>
          <p:cNvSpPr>
            <a:spLocks noGrp="1"/>
          </p:cNvSpPr>
          <p:nvPr>
            <p:ph type="ctrTitle"/>
          </p:nvPr>
        </p:nvSpPr>
        <p:spPr>
          <a:xfrm>
            <a:off x="600057" y="1941919"/>
            <a:ext cx="7855511" cy="698591"/>
          </a:xfrm>
          <a:prstGeom prst="rect">
            <a:avLst/>
          </a:prstGeom>
        </p:spPr>
        <p:txBody>
          <a:bodyPr anchor="ctr">
            <a:normAutofit/>
          </a:bodyPr>
          <a:lstStyle>
            <a:lvl1pPr algn="l">
              <a:defRPr sz="4000">
                <a:solidFill>
                  <a:schemeClr val="tx1"/>
                </a:solidFill>
              </a:defRPr>
            </a:lvl1pPr>
          </a:lstStyle>
          <a:p>
            <a:r>
              <a:rPr lang="en-US" dirty="0"/>
              <a:t>Click to edit Master title style</a:t>
            </a:r>
            <a:endParaRPr lang="zh-CN" altLang="en-US" dirty="0"/>
          </a:p>
        </p:txBody>
      </p:sp>
      <p:sp>
        <p:nvSpPr>
          <p:cNvPr id="314" name="文本占位符 13">
            <a:extLst>
              <a:ext uri="{FF2B5EF4-FFF2-40B4-BE49-F238E27FC236}">
                <a16:creationId xmlns:a16="http://schemas.microsoft.com/office/drawing/2014/main" id="{5A5408E5-B9FB-4373-94EC-7514D925E0B3}"/>
              </a:ext>
            </a:extLst>
          </p:cNvPr>
          <p:cNvSpPr>
            <a:spLocks noGrp="1"/>
          </p:cNvSpPr>
          <p:nvPr>
            <p:ph type="body" sz="quarter" idx="10" hasCustomPrompt="1"/>
          </p:nvPr>
        </p:nvSpPr>
        <p:spPr>
          <a:xfrm>
            <a:off x="600057" y="4403818"/>
            <a:ext cx="7855511" cy="296271"/>
          </a:xfrm>
          <a:prstGeom prst="rect">
            <a:avLst/>
          </a:prstGeo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315" name="文本占位符 13">
            <a:extLst>
              <a:ext uri="{FF2B5EF4-FFF2-40B4-BE49-F238E27FC236}">
                <a16:creationId xmlns:a16="http://schemas.microsoft.com/office/drawing/2014/main" id="{839909FF-F3D6-4B17-B28A-73524AFA1622}"/>
              </a:ext>
            </a:extLst>
          </p:cNvPr>
          <p:cNvSpPr>
            <a:spLocks noGrp="1"/>
          </p:cNvSpPr>
          <p:nvPr>
            <p:ph type="body" sz="quarter" idx="11" hasCustomPrompt="1"/>
          </p:nvPr>
        </p:nvSpPr>
        <p:spPr>
          <a:xfrm>
            <a:off x="600057" y="4700089"/>
            <a:ext cx="7855511" cy="296271"/>
          </a:xfrm>
          <a:prstGeom prst="rect">
            <a:avLst/>
          </a:prstGeo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1028388892"/>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E5186DA1-A038-4E45-AA25-F84AD981AF41}"/>
              </a:ext>
            </a:extLst>
          </p:cNvPr>
          <p:cNvGrpSpPr/>
          <p:nvPr userDrawn="1"/>
        </p:nvGrpSpPr>
        <p:grpSpPr>
          <a:xfrm flipH="1">
            <a:off x="-57150" y="2529114"/>
            <a:ext cx="8712609" cy="4405086"/>
            <a:chOff x="3530191" y="2529114"/>
            <a:chExt cx="8712609" cy="4405086"/>
          </a:xfrm>
        </p:grpSpPr>
        <p:sp>
          <p:nvSpPr>
            <p:cNvPr id="8" name="Rectangle 13">
              <a:extLst>
                <a:ext uri="{FF2B5EF4-FFF2-40B4-BE49-F238E27FC236}">
                  <a16:creationId xmlns:a16="http://schemas.microsoft.com/office/drawing/2014/main" id="{14A6DF6D-7142-41FB-930A-6504DADDB6A5}"/>
                </a:ext>
              </a:extLst>
            </p:cNvPr>
            <p:cNvSpPr>
              <a:spLocks noChangeArrowheads="1"/>
            </p:cNvSpPr>
            <p:nvPr userDrawn="1"/>
          </p:nvSpPr>
          <p:spPr bwMode="auto">
            <a:xfrm>
              <a:off x="10767541" y="3188400"/>
              <a:ext cx="339991" cy="1457523"/>
            </a:xfrm>
            <a:prstGeom prst="rect">
              <a:avLst/>
            </a:prstGeom>
            <a:solidFill>
              <a:srgbClr val="B893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 name="Rectangle 14">
              <a:extLst>
                <a:ext uri="{FF2B5EF4-FFF2-40B4-BE49-F238E27FC236}">
                  <a16:creationId xmlns:a16="http://schemas.microsoft.com/office/drawing/2014/main" id="{31E89E2F-A5A6-4A2E-BBC8-196BF82E60A1}"/>
                </a:ext>
              </a:extLst>
            </p:cNvPr>
            <p:cNvSpPr>
              <a:spLocks noChangeArrowheads="1"/>
            </p:cNvSpPr>
            <p:nvPr userDrawn="1"/>
          </p:nvSpPr>
          <p:spPr bwMode="auto">
            <a:xfrm>
              <a:off x="10767541" y="3188400"/>
              <a:ext cx="165560" cy="1457523"/>
            </a:xfrm>
            <a:prstGeom prst="rect">
              <a:avLst/>
            </a:prstGeom>
            <a:solidFill>
              <a:srgbClr val="A88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 name="Rectangle 15">
              <a:extLst>
                <a:ext uri="{FF2B5EF4-FFF2-40B4-BE49-F238E27FC236}">
                  <a16:creationId xmlns:a16="http://schemas.microsoft.com/office/drawing/2014/main" id="{716FD446-84E9-471A-8967-93B38BC5CACF}"/>
                </a:ext>
              </a:extLst>
            </p:cNvPr>
            <p:cNvSpPr>
              <a:spLocks noChangeArrowheads="1"/>
            </p:cNvSpPr>
            <p:nvPr userDrawn="1"/>
          </p:nvSpPr>
          <p:spPr bwMode="auto">
            <a:xfrm>
              <a:off x="10823712" y="3285961"/>
              <a:ext cx="20696" cy="1359959"/>
            </a:xfrm>
            <a:prstGeom prst="rect">
              <a:avLst/>
            </a:prstGeom>
            <a:solidFill>
              <a:srgbClr val="E3CE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 name="Rectangle 16">
              <a:extLst>
                <a:ext uri="{FF2B5EF4-FFF2-40B4-BE49-F238E27FC236}">
                  <a16:creationId xmlns:a16="http://schemas.microsoft.com/office/drawing/2014/main" id="{6D44C31B-61F7-485D-BA33-7559DF067A5D}"/>
                </a:ext>
              </a:extLst>
            </p:cNvPr>
            <p:cNvSpPr>
              <a:spLocks noChangeArrowheads="1"/>
            </p:cNvSpPr>
            <p:nvPr userDrawn="1"/>
          </p:nvSpPr>
          <p:spPr bwMode="auto">
            <a:xfrm>
              <a:off x="11039532" y="3285961"/>
              <a:ext cx="14783" cy="1359959"/>
            </a:xfrm>
            <a:prstGeom prst="rect">
              <a:avLst/>
            </a:prstGeom>
            <a:solidFill>
              <a:srgbClr val="E3CE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 name="Rectangle 17">
              <a:extLst>
                <a:ext uri="{FF2B5EF4-FFF2-40B4-BE49-F238E27FC236}">
                  <a16:creationId xmlns:a16="http://schemas.microsoft.com/office/drawing/2014/main" id="{B8AF4E37-D683-4F04-B8B8-76AFDF28CCF2}"/>
                </a:ext>
              </a:extLst>
            </p:cNvPr>
            <p:cNvSpPr>
              <a:spLocks noChangeArrowheads="1"/>
            </p:cNvSpPr>
            <p:nvPr userDrawn="1"/>
          </p:nvSpPr>
          <p:spPr bwMode="auto">
            <a:xfrm>
              <a:off x="10968578" y="3285961"/>
              <a:ext cx="14783" cy="1359959"/>
            </a:xfrm>
            <a:prstGeom prst="rect">
              <a:avLst/>
            </a:prstGeom>
            <a:solidFill>
              <a:srgbClr val="E3CE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 name="Rectangle 18">
              <a:extLst>
                <a:ext uri="{FF2B5EF4-FFF2-40B4-BE49-F238E27FC236}">
                  <a16:creationId xmlns:a16="http://schemas.microsoft.com/office/drawing/2014/main" id="{FE7A279D-B64A-42EA-9D8C-DEE41BFE803D}"/>
                </a:ext>
              </a:extLst>
            </p:cNvPr>
            <p:cNvSpPr>
              <a:spLocks noChangeArrowheads="1"/>
            </p:cNvSpPr>
            <p:nvPr userDrawn="1"/>
          </p:nvSpPr>
          <p:spPr bwMode="auto">
            <a:xfrm>
              <a:off x="10891711" y="3285961"/>
              <a:ext cx="20696" cy="1359959"/>
            </a:xfrm>
            <a:prstGeom prst="rect">
              <a:avLst/>
            </a:prstGeom>
            <a:solidFill>
              <a:srgbClr val="E3CE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 name="Rectangle 19">
              <a:extLst>
                <a:ext uri="{FF2B5EF4-FFF2-40B4-BE49-F238E27FC236}">
                  <a16:creationId xmlns:a16="http://schemas.microsoft.com/office/drawing/2014/main" id="{E8F98F06-8F7F-450C-AFE7-F3D6408CA75F}"/>
                </a:ext>
              </a:extLst>
            </p:cNvPr>
            <p:cNvSpPr>
              <a:spLocks noChangeArrowheads="1"/>
            </p:cNvSpPr>
            <p:nvPr userDrawn="1"/>
          </p:nvSpPr>
          <p:spPr bwMode="auto">
            <a:xfrm>
              <a:off x="10338857" y="3351003"/>
              <a:ext cx="363642" cy="1064316"/>
            </a:xfrm>
            <a:prstGeom prst="rect">
              <a:avLst/>
            </a:prstGeom>
            <a:solidFill>
              <a:srgbClr val="E7FC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 name="Rectangle 20">
              <a:extLst>
                <a:ext uri="{FF2B5EF4-FFF2-40B4-BE49-F238E27FC236}">
                  <a16:creationId xmlns:a16="http://schemas.microsoft.com/office/drawing/2014/main" id="{96827D29-F47E-4296-9A9F-F39030321895}"/>
                </a:ext>
              </a:extLst>
            </p:cNvPr>
            <p:cNvSpPr>
              <a:spLocks noChangeArrowheads="1"/>
            </p:cNvSpPr>
            <p:nvPr userDrawn="1"/>
          </p:nvSpPr>
          <p:spPr bwMode="auto">
            <a:xfrm>
              <a:off x="10338857" y="3351003"/>
              <a:ext cx="183299" cy="1064316"/>
            </a:xfrm>
            <a:prstGeom prst="rect">
              <a:avLst/>
            </a:prstGeom>
            <a:solidFill>
              <a:srgbClr val="CEE0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 name="Rectangle 21">
              <a:extLst>
                <a:ext uri="{FF2B5EF4-FFF2-40B4-BE49-F238E27FC236}">
                  <a16:creationId xmlns:a16="http://schemas.microsoft.com/office/drawing/2014/main" id="{10B00C59-0F47-49CF-9227-0DF3ED7E99E4}"/>
                </a:ext>
              </a:extLst>
            </p:cNvPr>
            <p:cNvSpPr>
              <a:spLocks noChangeArrowheads="1"/>
            </p:cNvSpPr>
            <p:nvPr userDrawn="1"/>
          </p:nvSpPr>
          <p:spPr bwMode="auto">
            <a:xfrm>
              <a:off x="10338857" y="3351003"/>
              <a:ext cx="363642" cy="62086"/>
            </a:xfrm>
            <a:prstGeom prst="rect">
              <a:avLst/>
            </a:prstGeom>
            <a:solidFill>
              <a:srgbClr val="A1C2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 name="Rectangle 22">
              <a:extLst>
                <a:ext uri="{FF2B5EF4-FFF2-40B4-BE49-F238E27FC236}">
                  <a16:creationId xmlns:a16="http://schemas.microsoft.com/office/drawing/2014/main" id="{E10D9C61-CD5C-4D40-9761-BC68D3914C2D}"/>
                </a:ext>
              </a:extLst>
            </p:cNvPr>
            <p:cNvSpPr>
              <a:spLocks noChangeArrowheads="1"/>
            </p:cNvSpPr>
            <p:nvPr userDrawn="1"/>
          </p:nvSpPr>
          <p:spPr bwMode="auto">
            <a:xfrm>
              <a:off x="10338857" y="3351003"/>
              <a:ext cx="183299" cy="62086"/>
            </a:xfrm>
            <a:prstGeom prst="rect">
              <a:avLst/>
            </a:prstGeom>
            <a:solidFill>
              <a:srgbClr val="819C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8" name="Rectangle 23">
              <a:extLst>
                <a:ext uri="{FF2B5EF4-FFF2-40B4-BE49-F238E27FC236}">
                  <a16:creationId xmlns:a16="http://schemas.microsoft.com/office/drawing/2014/main" id="{C80A6CE4-0C5B-49C1-92BC-96DFEB2DC282}"/>
                </a:ext>
              </a:extLst>
            </p:cNvPr>
            <p:cNvSpPr>
              <a:spLocks noChangeArrowheads="1"/>
            </p:cNvSpPr>
            <p:nvPr userDrawn="1"/>
          </p:nvSpPr>
          <p:spPr bwMode="auto">
            <a:xfrm>
              <a:off x="10383204" y="3484043"/>
              <a:ext cx="103476" cy="153735"/>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9" name="Rectangle 24">
              <a:extLst>
                <a:ext uri="{FF2B5EF4-FFF2-40B4-BE49-F238E27FC236}">
                  <a16:creationId xmlns:a16="http://schemas.microsoft.com/office/drawing/2014/main" id="{C35E7C40-6081-4281-91CB-6104C6DD3E24}"/>
                </a:ext>
              </a:extLst>
            </p:cNvPr>
            <p:cNvSpPr>
              <a:spLocks noChangeArrowheads="1"/>
            </p:cNvSpPr>
            <p:nvPr userDrawn="1"/>
          </p:nvSpPr>
          <p:spPr bwMode="auto">
            <a:xfrm>
              <a:off x="10395030" y="3504737"/>
              <a:ext cx="76867" cy="112344"/>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5" name="Rectangle 25">
              <a:extLst>
                <a:ext uri="{FF2B5EF4-FFF2-40B4-BE49-F238E27FC236}">
                  <a16:creationId xmlns:a16="http://schemas.microsoft.com/office/drawing/2014/main" id="{34299AE3-984A-40D6-BCF1-46F12CC2AC50}"/>
                </a:ext>
              </a:extLst>
            </p:cNvPr>
            <p:cNvSpPr>
              <a:spLocks noChangeArrowheads="1"/>
            </p:cNvSpPr>
            <p:nvPr userDrawn="1"/>
          </p:nvSpPr>
          <p:spPr bwMode="auto">
            <a:xfrm>
              <a:off x="10389117" y="3552040"/>
              <a:ext cx="91650" cy="14783"/>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6" name="Rectangle 26">
              <a:extLst>
                <a:ext uri="{FF2B5EF4-FFF2-40B4-BE49-F238E27FC236}">
                  <a16:creationId xmlns:a16="http://schemas.microsoft.com/office/drawing/2014/main" id="{46753575-7CD9-4313-8125-A9F87A6DF47B}"/>
                </a:ext>
              </a:extLst>
            </p:cNvPr>
            <p:cNvSpPr>
              <a:spLocks noChangeArrowheads="1"/>
            </p:cNvSpPr>
            <p:nvPr userDrawn="1"/>
          </p:nvSpPr>
          <p:spPr bwMode="auto">
            <a:xfrm>
              <a:off x="10424594" y="3495869"/>
              <a:ext cx="20696" cy="127128"/>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7" name="Rectangle 27">
              <a:extLst>
                <a:ext uri="{FF2B5EF4-FFF2-40B4-BE49-F238E27FC236}">
                  <a16:creationId xmlns:a16="http://schemas.microsoft.com/office/drawing/2014/main" id="{686A2544-A8A5-4BD3-9D4F-E13A74E8E6FA}"/>
                </a:ext>
              </a:extLst>
            </p:cNvPr>
            <p:cNvSpPr>
              <a:spLocks noChangeArrowheads="1"/>
            </p:cNvSpPr>
            <p:nvPr userDrawn="1"/>
          </p:nvSpPr>
          <p:spPr bwMode="auto">
            <a:xfrm>
              <a:off x="10557633" y="3484043"/>
              <a:ext cx="103476" cy="153735"/>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8" name="Rectangle 28">
              <a:extLst>
                <a:ext uri="{FF2B5EF4-FFF2-40B4-BE49-F238E27FC236}">
                  <a16:creationId xmlns:a16="http://schemas.microsoft.com/office/drawing/2014/main" id="{16CAB5EC-E0D5-4F6A-AFAC-D1A0C9C99C85}"/>
                </a:ext>
              </a:extLst>
            </p:cNvPr>
            <p:cNvSpPr>
              <a:spLocks noChangeArrowheads="1"/>
            </p:cNvSpPr>
            <p:nvPr userDrawn="1"/>
          </p:nvSpPr>
          <p:spPr bwMode="auto">
            <a:xfrm>
              <a:off x="10578329" y="3504737"/>
              <a:ext cx="67999" cy="112344"/>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9" name="Rectangle 29">
              <a:extLst>
                <a:ext uri="{FF2B5EF4-FFF2-40B4-BE49-F238E27FC236}">
                  <a16:creationId xmlns:a16="http://schemas.microsoft.com/office/drawing/2014/main" id="{8098D81C-34C7-45E9-AB86-508F4474E388}"/>
                </a:ext>
              </a:extLst>
            </p:cNvPr>
            <p:cNvSpPr>
              <a:spLocks noChangeArrowheads="1"/>
            </p:cNvSpPr>
            <p:nvPr userDrawn="1"/>
          </p:nvSpPr>
          <p:spPr bwMode="auto">
            <a:xfrm>
              <a:off x="10569459" y="3552040"/>
              <a:ext cx="85738" cy="14783"/>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0" name="Rectangle 30">
              <a:extLst>
                <a:ext uri="{FF2B5EF4-FFF2-40B4-BE49-F238E27FC236}">
                  <a16:creationId xmlns:a16="http://schemas.microsoft.com/office/drawing/2014/main" id="{0BBD7070-FEDC-4FDC-9886-44D84E73ECB5}"/>
                </a:ext>
              </a:extLst>
            </p:cNvPr>
            <p:cNvSpPr>
              <a:spLocks noChangeArrowheads="1"/>
            </p:cNvSpPr>
            <p:nvPr userDrawn="1"/>
          </p:nvSpPr>
          <p:spPr bwMode="auto">
            <a:xfrm>
              <a:off x="10599023" y="3495869"/>
              <a:ext cx="20696" cy="127128"/>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1" name="Rectangle 31">
              <a:extLst>
                <a:ext uri="{FF2B5EF4-FFF2-40B4-BE49-F238E27FC236}">
                  <a16:creationId xmlns:a16="http://schemas.microsoft.com/office/drawing/2014/main" id="{5E69AE0B-7A5A-4CD0-8D49-DC24352DEDEC}"/>
                </a:ext>
              </a:extLst>
            </p:cNvPr>
            <p:cNvSpPr>
              <a:spLocks noChangeArrowheads="1"/>
            </p:cNvSpPr>
            <p:nvPr userDrawn="1"/>
          </p:nvSpPr>
          <p:spPr bwMode="auto">
            <a:xfrm>
              <a:off x="10383204" y="3729426"/>
              <a:ext cx="103476" cy="14486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2" name="Rectangle 32">
              <a:extLst>
                <a:ext uri="{FF2B5EF4-FFF2-40B4-BE49-F238E27FC236}">
                  <a16:creationId xmlns:a16="http://schemas.microsoft.com/office/drawing/2014/main" id="{39A3E13B-DBA8-448E-AB38-F009B3A03F7B}"/>
                </a:ext>
              </a:extLst>
            </p:cNvPr>
            <p:cNvSpPr>
              <a:spLocks noChangeArrowheads="1"/>
            </p:cNvSpPr>
            <p:nvPr userDrawn="1"/>
          </p:nvSpPr>
          <p:spPr bwMode="auto">
            <a:xfrm>
              <a:off x="10395030" y="3741252"/>
              <a:ext cx="76867" cy="121215"/>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3" name="Rectangle 33">
              <a:extLst>
                <a:ext uri="{FF2B5EF4-FFF2-40B4-BE49-F238E27FC236}">
                  <a16:creationId xmlns:a16="http://schemas.microsoft.com/office/drawing/2014/main" id="{68CF1338-620C-4FDA-9310-97FCBBBE07FE}"/>
                </a:ext>
              </a:extLst>
            </p:cNvPr>
            <p:cNvSpPr>
              <a:spLocks noChangeArrowheads="1"/>
            </p:cNvSpPr>
            <p:nvPr userDrawn="1"/>
          </p:nvSpPr>
          <p:spPr bwMode="auto">
            <a:xfrm>
              <a:off x="10389117" y="3791512"/>
              <a:ext cx="91650" cy="2069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4" name="Rectangle 34">
              <a:extLst>
                <a:ext uri="{FF2B5EF4-FFF2-40B4-BE49-F238E27FC236}">
                  <a16:creationId xmlns:a16="http://schemas.microsoft.com/office/drawing/2014/main" id="{1EFCA59C-1285-459F-A80F-6AA88CF39758}"/>
                </a:ext>
              </a:extLst>
            </p:cNvPr>
            <p:cNvSpPr>
              <a:spLocks noChangeArrowheads="1"/>
            </p:cNvSpPr>
            <p:nvPr userDrawn="1"/>
          </p:nvSpPr>
          <p:spPr bwMode="auto">
            <a:xfrm>
              <a:off x="10424594" y="3735339"/>
              <a:ext cx="20696" cy="127128"/>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5" name="Rectangle 35">
              <a:extLst>
                <a:ext uri="{FF2B5EF4-FFF2-40B4-BE49-F238E27FC236}">
                  <a16:creationId xmlns:a16="http://schemas.microsoft.com/office/drawing/2014/main" id="{0F1D9717-8EE4-4D30-8329-00BA71FF11FA}"/>
                </a:ext>
              </a:extLst>
            </p:cNvPr>
            <p:cNvSpPr>
              <a:spLocks noChangeArrowheads="1"/>
            </p:cNvSpPr>
            <p:nvPr userDrawn="1"/>
          </p:nvSpPr>
          <p:spPr bwMode="auto">
            <a:xfrm>
              <a:off x="10557633" y="3729426"/>
              <a:ext cx="103476" cy="14486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6" name="Rectangle 36">
              <a:extLst>
                <a:ext uri="{FF2B5EF4-FFF2-40B4-BE49-F238E27FC236}">
                  <a16:creationId xmlns:a16="http://schemas.microsoft.com/office/drawing/2014/main" id="{1C8B7FB3-BC43-4EBE-8C9B-4965803C31E4}"/>
                </a:ext>
              </a:extLst>
            </p:cNvPr>
            <p:cNvSpPr>
              <a:spLocks noChangeArrowheads="1"/>
            </p:cNvSpPr>
            <p:nvPr userDrawn="1"/>
          </p:nvSpPr>
          <p:spPr bwMode="auto">
            <a:xfrm>
              <a:off x="10578329" y="3741252"/>
              <a:ext cx="67999" cy="121215"/>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7" name="Rectangle 37">
              <a:extLst>
                <a:ext uri="{FF2B5EF4-FFF2-40B4-BE49-F238E27FC236}">
                  <a16:creationId xmlns:a16="http://schemas.microsoft.com/office/drawing/2014/main" id="{757EFC67-A1F1-422E-A88D-E9EC59463E23}"/>
                </a:ext>
              </a:extLst>
            </p:cNvPr>
            <p:cNvSpPr>
              <a:spLocks noChangeArrowheads="1"/>
            </p:cNvSpPr>
            <p:nvPr userDrawn="1"/>
          </p:nvSpPr>
          <p:spPr bwMode="auto">
            <a:xfrm>
              <a:off x="10569459" y="3791512"/>
              <a:ext cx="85738" cy="2069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8" name="Rectangle 38">
              <a:extLst>
                <a:ext uri="{FF2B5EF4-FFF2-40B4-BE49-F238E27FC236}">
                  <a16:creationId xmlns:a16="http://schemas.microsoft.com/office/drawing/2014/main" id="{2F4CD25D-D4A5-499C-A59A-7E61665D9D18}"/>
                </a:ext>
              </a:extLst>
            </p:cNvPr>
            <p:cNvSpPr>
              <a:spLocks noChangeArrowheads="1"/>
            </p:cNvSpPr>
            <p:nvPr userDrawn="1"/>
          </p:nvSpPr>
          <p:spPr bwMode="auto">
            <a:xfrm>
              <a:off x="10599023" y="3735339"/>
              <a:ext cx="20696" cy="127128"/>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9" name="Rectangle 39">
              <a:extLst>
                <a:ext uri="{FF2B5EF4-FFF2-40B4-BE49-F238E27FC236}">
                  <a16:creationId xmlns:a16="http://schemas.microsoft.com/office/drawing/2014/main" id="{7F3243FA-8814-47ED-8746-204A92A9E382}"/>
                </a:ext>
              </a:extLst>
            </p:cNvPr>
            <p:cNvSpPr>
              <a:spLocks noChangeArrowheads="1"/>
            </p:cNvSpPr>
            <p:nvPr userDrawn="1"/>
          </p:nvSpPr>
          <p:spPr bwMode="auto">
            <a:xfrm>
              <a:off x="10383204" y="3965941"/>
              <a:ext cx="103476" cy="153735"/>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0" name="Rectangle 40">
              <a:extLst>
                <a:ext uri="{FF2B5EF4-FFF2-40B4-BE49-F238E27FC236}">
                  <a16:creationId xmlns:a16="http://schemas.microsoft.com/office/drawing/2014/main" id="{924547D4-5062-4961-AA70-D92F93A5E0B9}"/>
                </a:ext>
              </a:extLst>
            </p:cNvPr>
            <p:cNvSpPr>
              <a:spLocks noChangeArrowheads="1"/>
            </p:cNvSpPr>
            <p:nvPr userDrawn="1"/>
          </p:nvSpPr>
          <p:spPr bwMode="auto">
            <a:xfrm>
              <a:off x="10395030" y="3986637"/>
              <a:ext cx="76867" cy="112344"/>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1" name="Rectangle 41">
              <a:extLst>
                <a:ext uri="{FF2B5EF4-FFF2-40B4-BE49-F238E27FC236}">
                  <a16:creationId xmlns:a16="http://schemas.microsoft.com/office/drawing/2014/main" id="{28579892-054C-41B5-9654-DBB77275B520}"/>
                </a:ext>
              </a:extLst>
            </p:cNvPr>
            <p:cNvSpPr>
              <a:spLocks noChangeArrowheads="1"/>
            </p:cNvSpPr>
            <p:nvPr userDrawn="1"/>
          </p:nvSpPr>
          <p:spPr bwMode="auto">
            <a:xfrm>
              <a:off x="10389117" y="4036895"/>
              <a:ext cx="91650" cy="1182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2" name="Rectangle 42">
              <a:extLst>
                <a:ext uri="{FF2B5EF4-FFF2-40B4-BE49-F238E27FC236}">
                  <a16:creationId xmlns:a16="http://schemas.microsoft.com/office/drawing/2014/main" id="{CDBDE915-0CDD-433B-A429-7F2EBF0326A6}"/>
                </a:ext>
              </a:extLst>
            </p:cNvPr>
            <p:cNvSpPr>
              <a:spLocks noChangeArrowheads="1"/>
            </p:cNvSpPr>
            <p:nvPr userDrawn="1"/>
          </p:nvSpPr>
          <p:spPr bwMode="auto">
            <a:xfrm>
              <a:off x="10424594" y="3980724"/>
              <a:ext cx="20696" cy="124170"/>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3" name="Rectangle 43">
              <a:extLst>
                <a:ext uri="{FF2B5EF4-FFF2-40B4-BE49-F238E27FC236}">
                  <a16:creationId xmlns:a16="http://schemas.microsoft.com/office/drawing/2014/main" id="{E799BBAE-4E0D-4B40-BE0B-38B7D3142134}"/>
                </a:ext>
              </a:extLst>
            </p:cNvPr>
            <p:cNvSpPr>
              <a:spLocks noChangeArrowheads="1"/>
            </p:cNvSpPr>
            <p:nvPr userDrawn="1"/>
          </p:nvSpPr>
          <p:spPr bwMode="auto">
            <a:xfrm>
              <a:off x="10557633" y="3965941"/>
              <a:ext cx="103476" cy="153735"/>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4" name="Rectangle 44">
              <a:extLst>
                <a:ext uri="{FF2B5EF4-FFF2-40B4-BE49-F238E27FC236}">
                  <a16:creationId xmlns:a16="http://schemas.microsoft.com/office/drawing/2014/main" id="{53F67214-848F-4255-991A-6F8B5943BB5E}"/>
                </a:ext>
              </a:extLst>
            </p:cNvPr>
            <p:cNvSpPr>
              <a:spLocks noChangeArrowheads="1"/>
            </p:cNvSpPr>
            <p:nvPr userDrawn="1"/>
          </p:nvSpPr>
          <p:spPr bwMode="auto">
            <a:xfrm>
              <a:off x="10578329" y="3986637"/>
              <a:ext cx="67999" cy="112344"/>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5" name="Rectangle 45">
              <a:extLst>
                <a:ext uri="{FF2B5EF4-FFF2-40B4-BE49-F238E27FC236}">
                  <a16:creationId xmlns:a16="http://schemas.microsoft.com/office/drawing/2014/main" id="{A99A1E63-2B31-4059-A0EC-DCAA8F2ABC1D}"/>
                </a:ext>
              </a:extLst>
            </p:cNvPr>
            <p:cNvSpPr>
              <a:spLocks noChangeArrowheads="1"/>
            </p:cNvSpPr>
            <p:nvPr userDrawn="1"/>
          </p:nvSpPr>
          <p:spPr bwMode="auto">
            <a:xfrm>
              <a:off x="10569459" y="4036895"/>
              <a:ext cx="85738" cy="1182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6" name="Rectangle 46">
              <a:extLst>
                <a:ext uri="{FF2B5EF4-FFF2-40B4-BE49-F238E27FC236}">
                  <a16:creationId xmlns:a16="http://schemas.microsoft.com/office/drawing/2014/main" id="{C492D8FD-4B74-4F5E-AD5E-40A8A8769DA4}"/>
                </a:ext>
              </a:extLst>
            </p:cNvPr>
            <p:cNvSpPr>
              <a:spLocks noChangeArrowheads="1"/>
            </p:cNvSpPr>
            <p:nvPr userDrawn="1"/>
          </p:nvSpPr>
          <p:spPr bwMode="auto">
            <a:xfrm>
              <a:off x="10599023" y="3980724"/>
              <a:ext cx="20696" cy="124170"/>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7" name="Rectangle 47">
              <a:extLst>
                <a:ext uri="{FF2B5EF4-FFF2-40B4-BE49-F238E27FC236}">
                  <a16:creationId xmlns:a16="http://schemas.microsoft.com/office/drawing/2014/main" id="{7C88F552-044A-4A2D-8F35-9631A7361DE9}"/>
                </a:ext>
              </a:extLst>
            </p:cNvPr>
            <p:cNvSpPr>
              <a:spLocks noChangeArrowheads="1"/>
            </p:cNvSpPr>
            <p:nvPr userDrawn="1"/>
          </p:nvSpPr>
          <p:spPr bwMode="auto">
            <a:xfrm>
              <a:off x="10383204" y="4211326"/>
              <a:ext cx="103476" cy="147822"/>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8" name="Rectangle 48">
              <a:extLst>
                <a:ext uri="{FF2B5EF4-FFF2-40B4-BE49-F238E27FC236}">
                  <a16:creationId xmlns:a16="http://schemas.microsoft.com/office/drawing/2014/main" id="{F4C55FE7-F6EC-4DE7-B6D7-2567E89FB603}"/>
                </a:ext>
              </a:extLst>
            </p:cNvPr>
            <p:cNvSpPr>
              <a:spLocks noChangeArrowheads="1"/>
            </p:cNvSpPr>
            <p:nvPr userDrawn="1"/>
          </p:nvSpPr>
          <p:spPr bwMode="auto">
            <a:xfrm>
              <a:off x="10395030" y="4226107"/>
              <a:ext cx="76867" cy="118257"/>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9" name="Rectangle 49">
              <a:extLst>
                <a:ext uri="{FF2B5EF4-FFF2-40B4-BE49-F238E27FC236}">
                  <a16:creationId xmlns:a16="http://schemas.microsoft.com/office/drawing/2014/main" id="{60280E0E-D5A5-410E-9B66-527F3C61113E}"/>
                </a:ext>
              </a:extLst>
            </p:cNvPr>
            <p:cNvSpPr>
              <a:spLocks noChangeArrowheads="1"/>
            </p:cNvSpPr>
            <p:nvPr userDrawn="1"/>
          </p:nvSpPr>
          <p:spPr bwMode="auto">
            <a:xfrm>
              <a:off x="10389117" y="4273410"/>
              <a:ext cx="91650" cy="2069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0" name="Rectangle 50">
              <a:extLst>
                <a:ext uri="{FF2B5EF4-FFF2-40B4-BE49-F238E27FC236}">
                  <a16:creationId xmlns:a16="http://schemas.microsoft.com/office/drawing/2014/main" id="{71B7CFA5-9CF2-47C9-B530-5C15068B2378}"/>
                </a:ext>
              </a:extLst>
            </p:cNvPr>
            <p:cNvSpPr>
              <a:spLocks noChangeArrowheads="1"/>
            </p:cNvSpPr>
            <p:nvPr userDrawn="1"/>
          </p:nvSpPr>
          <p:spPr bwMode="auto">
            <a:xfrm>
              <a:off x="10424594" y="4217238"/>
              <a:ext cx="20696" cy="127128"/>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1" name="Rectangle 51">
              <a:extLst>
                <a:ext uri="{FF2B5EF4-FFF2-40B4-BE49-F238E27FC236}">
                  <a16:creationId xmlns:a16="http://schemas.microsoft.com/office/drawing/2014/main" id="{A661FCE9-8E24-48C4-81B2-E8804CD253CC}"/>
                </a:ext>
              </a:extLst>
            </p:cNvPr>
            <p:cNvSpPr>
              <a:spLocks noChangeArrowheads="1"/>
            </p:cNvSpPr>
            <p:nvPr userDrawn="1"/>
          </p:nvSpPr>
          <p:spPr bwMode="auto">
            <a:xfrm>
              <a:off x="10557633" y="4211326"/>
              <a:ext cx="103476" cy="147822"/>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2" name="Rectangle 52">
              <a:extLst>
                <a:ext uri="{FF2B5EF4-FFF2-40B4-BE49-F238E27FC236}">
                  <a16:creationId xmlns:a16="http://schemas.microsoft.com/office/drawing/2014/main" id="{79EF053A-E940-4B55-B090-B140385B32C8}"/>
                </a:ext>
              </a:extLst>
            </p:cNvPr>
            <p:cNvSpPr>
              <a:spLocks noChangeArrowheads="1"/>
            </p:cNvSpPr>
            <p:nvPr userDrawn="1"/>
          </p:nvSpPr>
          <p:spPr bwMode="auto">
            <a:xfrm>
              <a:off x="10578329" y="4226107"/>
              <a:ext cx="67999" cy="118257"/>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3" name="Rectangle 53">
              <a:extLst>
                <a:ext uri="{FF2B5EF4-FFF2-40B4-BE49-F238E27FC236}">
                  <a16:creationId xmlns:a16="http://schemas.microsoft.com/office/drawing/2014/main" id="{BF3EEF41-AEE2-4BAD-B246-66C7276D6422}"/>
                </a:ext>
              </a:extLst>
            </p:cNvPr>
            <p:cNvSpPr>
              <a:spLocks noChangeArrowheads="1"/>
            </p:cNvSpPr>
            <p:nvPr userDrawn="1"/>
          </p:nvSpPr>
          <p:spPr bwMode="auto">
            <a:xfrm>
              <a:off x="10569459" y="4273410"/>
              <a:ext cx="85738" cy="2069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4" name="Rectangle 54">
              <a:extLst>
                <a:ext uri="{FF2B5EF4-FFF2-40B4-BE49-F238E27FC236}">
                  <a16:creationId xmlns:a16="http://schemas.microsoft.com/office/drawing/2014/main" id="{D3DD17DE-1B99-48C0-851E-BEEE121AD40F}"/>
                </a:ext>
              </a:extLst>
            </p:cNvPr>
            <p:cNvSpPr>
              <a:spLocks noChangeArrowheads="1"/>
            </p:cNvSpPr>
            <p:nvPr userDrawn="1"/>
          </p:nvSpPr>
          <p:spPr bwMode="auto">
            <a:xfrm>
              <a:off x="10599023" y="4217238"/>
              <a:ext cx="20696" cy="127128"/>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5" name="Freeform 55">
              <a:extLst>
                <a:ext uri="{FF2B5EF4-FFF2-40B4-BE49-F238E27FC236}">
                  <a16:creationId xmlns:a16="http://schemas.microsoft.com/office/drawing/2014/main" id="{46558FC9-7A31-4F44-B34C-24AE71050E8B}"/>
                </a:ext>
              </a:extLst>
            </p:cNvPr>
            <p:cNvSpPr>
              <a:spLocks/>
            </p:cNvSpPr>
            <p:nvPr userDrawn="1"/>
          </p:nvSpPr>
          <p:spPr bwMode="auto">
            <a:xfrm>
              <a:off x="9732789" y="3797425"/>
              <a:ext cx="1076142" cy="694763"/>
            </a:xfrm>
            <a:custGeom>
              <a:avLst/>
              <a:gdLst>
                <a:gd name="T0" fmla="*/ 154 w 154"/>
                <a:gd name="T1" fmla="*/ 79 h 99"/>
                <a:gd name="T2" fmla="*/ 134 w 154"/>
                <a:gd name="T3" fmla="*/ 99 h 99"/>
                <a:gd name="T4" fmla="*/ 134 w 154"/>
                <a:gd name="T5" fmla="*/ 99 h 99"/>
                <a:gd name="T6" fmla="*/ 23 w 154"/>
                <a:gd name="T7" fmla="*/ 99 h 99"/>
                <a:gd name="T8" fmla="*/ 0 w 154"/>
                <a:gd name="T9" fmla="*/ 79 h 99"/>
                <a:gd name="T10" fmla="*/ 7 w 154"/>
                <a:gd name="T11" fmla="*/ 65 h 99"/>
                <a:gd name="T12" fmla="*/ 23 w 154"/>
                <a:gd name="T13" fmla="*/ 59 h 99"/>
                <a:gd name="T14" fmla="*/ 23 w 154"/>
                <a:gd name="T15" fmla="*/ 59 h 99"/>
                <a:gd name="T16" fmla="*/ 31 w 154"/>
                <a:gd name="T17" fmla="*/ 45 h 99"/>
                <a:gd name="T18" fmla="*/ 28 w 154"/>
                <a:gd name="T19" fmla="*/ 34 h 99"/>
                <a:gd name="T20" fmla="*/ 51 w 154"/>
                <a:gd name="T21" fmla="*/ 11 h 99"/>
                <a:gd name="T22" fmla="*/ 58 w 154"/>
                <a:gd name="T23" fmla="*/ 12 h 99"/>
                <a:gd name="T24" fmla="*/ 74 w 154"/>
                <a:gd name="T25" fmla="*/ 0 h 99"/>
                <a:gd name="T26" fmla="*/ 87 w 154"/>
                <a:gd name="T27" fmla="*/ 5 h 99"/>
                <a:gd name="T28" fmla="*/ 91 w 154"/>
                <a:gd name="T29" fmla="*/ 17 h 99"/>
                <a:gd name="T30" fmla="*/ 91 w 154"/>
                <a:gd name="T31" fmla="*/ 19 h 99"/>
                <a:gd name="T32" fmla="*/ 96 w 154"/>
                <a:gd name="T33" fmla="*/ 18 h 99"/>
                <a:gd name="T34" fmla="*/ 113 w 154"/>
                <a:gd name="T35" fmla="*/ 31 h 99"/>
                <a:gd name="T36" fmla="*/ 122 w 154"/>
                <a:gd name="T37" fmla="*/ 29 h 99"/>
                <a:gd name="T38" fmla="*/ 145 w 154"/>
                <a:gd name="T39" fmla="*/ 52 h 99"/>
                <a:gd name="T40" fmla="*/ 142 w 154"/>
                <a:gd name="T41" fmla="*/ 62 h 99"/>
                <a:gd name="T42" fmla="*/ 154 w 154"/>
                <a:gd name="T43" fmla="*/ 7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 h="99">
                  <a:moveTo>
                    <a:pt x="154" y="79"/>
                  </a:moveTo>
                  <a:cubicBezTo>
                    <a:pt x="154" y="89"/>
                    <a:pt x="145" y="98"/>
                    <a:pt x="134" y="99"/>
                  </a:cubicBezTo>
                  <a:cubicBezTo>
                    <a:pt x="134" y="99"/>
                    <a:pt x="134" y="99"/>
                    <a:pt x="134" y="99"/>
                  </a:cubicBezTo>
                  <a:cubicBezTo>
                    <a:pt x="23" y="99"/>
                    <a:pt x="23" y="99"/>
                    <a:pt x="23" y="99"/>
                  </a:cubicBezTo>
                  <a:cubicBezTo>
                    <a:pt x="10" y="99"/>
                    <a:pt x="0" y="90"/>
                    <a:pt x="0" y="79"/>
                  </a:cubicBezTo>
                  <a:cubicBezTo>
                    <a:pt x="0" y="74"/>
                    <a:pt x="2" y="69"/>
                    <a:pt x="7" y="65"/>
                  </a:cubicBezTo>
                  <a:cubicBezTo>
                    <a:pt x="11" y="62"/>
                    <a:pt x="17" y="59"/>
                    <a:pt x="23" y="59"/>
                  </a:cubicBezTo>
                  <a:cubicBezTo>
                    <a:pt x="23" y="59"/>
                    <a:pt x="23" y="59"/>
                    <a:pt x="23" y="59"/>
                  </a:cubicBezTo>
                  <a:cubicBezTo>
                    <a:pt x="23" y="53"/>
                    <a:pt x="26" y="48"/>
                    <a:pt x="31" y="45"/>
                  </a:cubicBezTo>
                  <a:cubicBezTo>
                    <a:pt x="29" y="42"/>
                    <a:pt x="28" y="38"/>
                    <a:pt x="28" y="34"/>
                  </a:cubicBezTo>
                  <a:cubicBezTo>
                    <a:pt x="28" y="21"/>
                    <a:pt x="39" y="11"/>
                    <a:pt x="51" y="11"/>
                  </a:cubicBezTo>
                  <a:cubicBezTo>
                    <a:pt x="54" y="11"/>
                    <a:pt x="56" y="11"/>
                    <a:pt x="58" y="12"/>
                  </a:cubicBezTo>
                  <a:cubicBezTo>
                    <a:pt x="60" y="5"/>
                    <a:pt x="67" y="0"/>
                    <a:pt x="74" y="0"/>
                  </a:cubicBezTo>
                  <a:cubicBezTo>
                    <a:pt x="79" y="0"/>
                    <a:pt x="84" y="2"/>
                    <a:pt x="87" y="5"/>
                  </a:cubicBezTo>
                  <a:cubicBezTo>
                    <a:pt x="90" y="8"/>
                    <a:pt x="91" y="12"/>
                    <a:pt x="91" y="17"/>
                  </a:cubicBezTo>
                  <a:cubicBezTo>
                    <a:pt x="91" y="17"/>
                    <a:pt x="91" y="18"/>
                    <a:pt x="91" y="19"/>
                  </a:cubicBezTo>
                  <a:cubicBezTo>
                    <a:pt x="93" y="18"/>
                    <a:pt x="95" y="18"/>
                    <a:pt x="96" y="18"/>
                  </a:cubicBezTo>
                  <a:cubicBezTo>
                    <a:pt x="104" y="18"/>
                    <a:pt x="111" y="23"/>
                    <a:pt x="113" y="31"/>
                  </a:cubicBezTo>
                  <a:cubicBezTo>
                    <a:pt x="116" y="30"/>
                    <a:pt x="119" y="29"/>
                    <a:pt x="122" y="29"/>
                  </a:cubicBezTo>
                  <a:cubicBezTo>
                    <a:pt x="134" y="29"/>
                    <a:pt x="145" y="39"/>
                    <a:pt x="145" y="52"/>
                  </a:cubicBezTo>
                  <a:cubicBezTo>
                    <a:pt x="145" y="56"/>
                    <a:pt x="144" y="59"/>
                    <a:pt x="142" y="62"/>
                  </a:cubicBezTo>
                  <a:cubicBezTo>
                    <a:pt x="150" y="65"/>
                    <a:pt x="154" y="72"/>
                    <a:pt x="154" y="79"/>
                  </a:cubicBezTo>
                  <a:close/>
                </a:path>
              </a:pathLst>
            </a:custGeom>
            <a:solidFill>
              <a:srgbClr val="70B0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6" name="Freeform 56">
              <a:extLst>
                <a:ext uri="{FF2B5EF4-FFF2-40B4-BE49-F238E27FC236}">
                  <a16:creationId xmlns:a16="http://schemas.microsoft.com/office/drawing/2014/main" id="{2F115469-004A-4813-B7A6-C837CE047816}"/>
                </a:ext>
              </a:extLst>
            </p:cNvPr>
            <p:cNvSpPr>
              <a:spLocks/>
            </p:cNvSpPr>
            <p:nvPr userDrawn="1"/>
          </p:nvSpPr>
          <p:spPr bwMode="auto">
            <a:xfrm>
              <a:off x="9732789" y="3797425"/>
              <a:ext cx="606070" cy="694763"/>
            </a:xfrm>
            <a:custGeom>
              <a:avLst/>
              <a:gdLst>
                <a:gd name="T0" fmla="*/ 87 w 87"/>
                <a:gd name="T1" fmla="*/ 5 h 99"/>
                <a:gd name="T2" fmla="*/ 87 w 87"/>
                <a:gd name="T3" fmla="*/ 99 h 99"/>
                <a:gd name="T4" fmla="*/ 23 w 87"/>
                <a:gd name="T5" fmla="*/ 99 h 99"/>
                <a:gd name="T6" fmla="*/ 0 w 87"/>
                <a:gd name="T7" fmla="*/ 79 h 99"/>
                <a:gd name="T8" fmla="*/ 7 w 87"/>
                <a:gd name="T9" fmla="*/ 65 h 99"/>
                <a:gd name="T10" fmla="*/ 23 w 87"/>
                <a:gd name="T11" fmla="*/ 59 h 99"/>
                <a:gd name="T12" fmla="*/ 23 w 87"/>
                <a:gd name="T13" fmla="*/ 59 h 99"/>
                <a:gd name="T14" fmla="*/ 31 w 87"/>
                <a:gd name="T15" fmla="*/ 45 h 99"/>
                <a:gd name="T16" fmla="*/ 28 w 87"/>
                <a:gd name="T17" fmla="*/ 34 h 99"/>
                <a:gd name="T18" fmla="*/ 51 w 87"/>
                <a:gd name="T19" fmla="*/ 11 h 99"/>
                <a:gd name="T20" fmla="*/ 58 w 87"/>
                <a:gd name="T21" fmla="*/ 12 h 99"/>
                <a:gd name="T22" fmla="*/ 74 w 87"/>
                <a:gd name="T23" fmla="*/ 0 h 99"/>
                <a:gd name="T24" fmla="*/ 87 w 87"/>
                <a:gd name="T25" fmla="*/ 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99">
                  <a:moveTo>
                    <a:pt x="87" y="5"/>
                  </a:moveTo>
                  <a:cubicBezTo>
                    <a:pt x="87" y="99"/>
                    <a:pt x="87" y="99"/>
                    <a:pt x="87" y="99"/>
                  </a:cubicBezTo>
                  <a:cubicBezTo>
                    <a:pt x="23" y="99"/>
                    <a:pt x="23" y="99"/>
                    <a:pt x="23" y="99"/>
                  </a:cubicBezTo>
                  <a:cubicBezTo>
                    <a:pt x="10" y="99"/>
                    <a:pt x="0" y="90"/>
                    <a:pt x="0" y="79"/>
                  </a:cubicBezTo>
                  <a:cubicBezTo>
                    <a:pt x="0" y="74"/>
                    <a:pt x="2" y="69"/>
                    <a:pt x="7" y="65"/>
                  </a:cubicBezTo>
                  <a:cubicBezTo>
                    <a:pt x="11" y="62"/>
                    <a:pt x="17" y="59"/>
                    <a:pt x="23" y="59"/>
                  </a:cubicBezTo>
                  <a:cubicBezTo>
                    <a:pt x="23" y="59"/>
                    <a:pt x="23" y="59"/>
                    <a:pt x="23" y="59"/>
                  </a:cubicBezTo>
                  <a:cubicBezTo>
                    <a:pt x="23" y="53"/>
                    <a:pt x="26" y="48"/>
                    <a:pt x="31" y="45"/>
                  </a:cubicBezTo>
                  <a:cubicBezTo>
                    <a:pt x="29" y="42"/>
                    <a:pt x="28" y="38"/>
                    <a:pt x="28" y="34"/>
                  </a:cubicBezTo>
                  <a:cubicBezTo>
                    <a:pt x="28" y="21"/>
                    <a:pt x="39" y="11"/>
                    <a:pt x="51" y="11"/>
                  </a:cubicBezTo>
                  <a:cubicBezTo>
                    <a:pt x="54" y="11"/>
                    <a:pt x="56" y="11"/>
                    <a:pt x="58" y="12"/>
                  </a:cubicBezTo>
                  <a:cubicBezTo>
                    <a:pt x="60" y="5"/>
                    <a:pt x="67" y="0"/>
                    <a:pt x="74" y="0"/>
                  </a:cubicBezTo>
                  <a:cubicBezTo>
                    <a:pt x="79" y="0"/>
                    <a:pt x="84" y="2"/>
                    <a:pt x="87" y="5"/>
                  </a:cubicBezTo>
                  <a:close/>
                </a:path>
              </a:pathLst>
            </a:custGeom>
            <a:solidFill>
              <a:srgbClr val="51A1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7" name="Freeform 57">
              <a:extLst>
                <a:ext uri="{FF2B5EF4-FFF2-40B4-BE49-F238E27FC236}">
                  <a16:creationId xmlns:a16="http://schemas.microsoft.com/office/drawing/2014/main" id="{E1D4E7EC-5C74-4C09-AA15-B269B39969BB}"/>
                </a:ext>
              </a:extLst>
            </p:cNvPr>
            <p:cNvSpPr>
              <a:spLocks/>
            </p:cNvSpPr>
            <p:nvPr userDrawn="1"/>
          </p:nvSpPr>
          <p:spPr bwMode="auto">
            <a:xfrm>
              <a:off x="5147359" y="5030257"/>
              <a:ext cx="1543258" cy="1525520"/>
            </a:xfrm>
            <a:custGeom>
              <a:avLst/>
              <a:gdLst>
                <a:gd name="T0" fmla="*/ 522 w 522"/>
                <a:gd name="T1" fmla="*/ 149 h 516"/>
                <a:gd name="T2" fmla="*/ 177 w 522"/>
                <a:gd name="T3" fmla="*/ 516 h 516"/>
                <a:gd name="T4" fmla="*/ 0 w 522"/>
                <a:gd name="T5" fmla="*/ 0 h 516"/>
                <a:gd name="T6" fmla="*/ 522 w 522"/>
                <a:gd name="T7" fmla="*/ 149 h 516"/>
              </a:gdLst>
              <a:ahLst/>
              <a:cxnLst>
                <a:cxn ang="0">
                  <a:pos x="T0" y="T1"/>
                </a:cxn>
                <a:cxn ang="0">
                  <a:pos x="T2" y="T3"/>
                </a:cxn>
                <a:cxn ang="0">
                  <a:pos x="T4" y="T5"/>
                </a:cxn>
                <a:cxn ang="0">
                  <a:pos x="T6" y="T7"/>
                </a:cxn>
              </a:cxnLst>
              <a:rect l="0" t="0" r="r" b="b"/>
              <a:pathLst>
                <a:path w="522" h="516">
                  <a:moveTo>
                    <a:pt x="522" y="149"/>
                  </a:moveTo>
                  <a:lnTo>
                    <a:pt x="177" y="516"/>
                  </a:lnTo>
                  <a:lnTo>
                    <a:pt x="0" y="0"/>
                  </a:lnTo>
                  <a:lnTo>
                    <a:pt x="522" y="149"/>
                  </a:lnTo>
                  <a:close/>
                </a:path>
              </a:pathLst>
            </a:custGeom>
            <a:solidFill>
              <a:srgbClr val="B2C2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8" name="Freeform 58">
              <a:extLst>
                <a:ext uri="{FF2B5EF4-FFF2-40B4-BE49-F238E27FC236}">
                  <a16:creationId xmlns:a16="http://schemas.microsoft.com/office/drawing/2014/main" id="{C0DE3C97-876C-445C-89D4-D4E14D52D1E7}"/>
                </a:ext>
              </a:extLst>
            </p:cNvPr>
            <p:cNvSpPr>
              <a:spLocks/>
            </p:cNvSpPr>
            <p:nvPr userDrawn="1"/>
          </p:nvSpPr>
          <p:spPr bwMode="auto">
            <a:xfrm>
              <a:off x="5147359" y="5030257"/>
              <a:ext cx="1040665" cy="1525520"/>
            </a:xfrm>
            <a:custGeom>
              <a:avLst/>
              <a:gdLst>
                <a:gd name="T0" fmla="*/ 0 w 352"/>
                <a:gd name="T1" fmla="*/ 0 h 516"/>
                <a:gd name="T2" fmla="*/ 352 w 352"/>
                <a:gd name="T3" fmla="*/ 332 h 516"/>
                <a:gd name="T4" fmla="*/ 177 w 352"/>
                <a:gd name="T5" fmla="*/ 516 h 516"/>
                <a:gd name="T6" fmla="*/ 0 w 352"/>
                <a:gd name="T7" fmla="*/ 0 h 516"/>
              </a:gdLst>
              <a:ahLst/>
              <a:cxnLst>
                <a:cxn ang="0">
                  <a:pos x="T0" y="T1"/>
                </a:cxn>
                <a:cxn ang="0">
                  <a:pos x="T2" y="T3"/>
                </a:cxn>
                <a:cxn ang="0">
                  <a:pos x="T4" y="T5"/>
                </a:cxn>
                <a:cxn ang="0">
                  <a:pos x="T6" y="T7"/>
                </a:cxn>
              </a:cxnLst>
              <a:rect l="0" t="0" r="r" b="b"/>
              <a:pathLst>
                <a:path w="352" h="516">
                  <a:moveTo>
                    <a:pt x="0" y="0"/>
                  </a:moveTo>
                  <a:lnTo>
                    <a:pt x="352" y="332"/>
                  </a:lnTo>
                  <a:lnTo>
                    <a:pt x="177" y="516"/>
                  </a:lnTo>
                  <a:lnTo>
                    <a:pt x="0" y="0"/>
                  </a:lnTo>
                  <a:close/>
                </a:path>
              </a:pathLst>
            </a:custGeom>
            <a:solidFill>
              <a:srgbClr val="8D9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9" name="Freeform 59">
              <a:extLst>
                <a:ext uri="{FF2B5EF4-FFF2-40B4-BE49-F238E27FC236}">
                  <a16:creationId xmlns:a16="http://schemas.microsoft.com/office/drawing/2014/main" id="{74557465-24AC-4F0D-8E2A-B992334F3FBA}"/>
                </a:ext>
              </a:extLst>
            </p:cNvPr>
            <p:cNvSpPr>
              <a:spLocks/>
            </p:cNvSpPr>
            <p:nvPr userDrawn="1"/>
          </p:nvSpPr>
          <p:spPr bwMode="auto">
            <a:xfrm>
              <a:off x="5147359" y="5030257"/>
              <a:ext cx="452335" cy="449378"/>
            </a:xfrm>
            <a:custGeom>
              <a:avLst/>
              <a:gdLst>
                <a:gd name="T0" fmla="*/ 153 w 153"/>
                <a:gd name="T1" fmla="*/ 43 h 152"/>
                <a:gd name="T2" fmla="*/ 120 w 153"/>
                <a:gd name="T3" fmla="*/ 59 h 152"/>
                <a:gd name="T4" fmla="*/ 151 w 153"/>
                <a:gd name="T5" fmla="*/ 109 h 152"/>
                <a:gd name="T6" fmla="*/ 99 w 153"/>
                <a:gd name="T7" fmla="*/ 95 h 152"/>
                <a:gd name="T8" fmla="*/ 118 w 153"/>
                <a:gd name="T9" fmla="*/ 147 h 152"/>
                <a:gd name="T10" fmla="*/ 66 w 153"/>
                <a:gd name="T11" fmla="*/ 119 h 152"/>
                <a:gd name="T12" fmla="*/ 52 w 153"/>
                <a:gd name="T13" fmla="*/ 152 h 152"/>
                <a:gd name="T14" fmla="*/ 0 w 153"/>
                <a:gd name="T15" fmla="*/ 0 h 152"/>
                <a:gd name="T16" fmla="*/ 153 w 153"/>
                <a:gd name="T17" fmla="*/ 4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52">
                  <a:moveTo>
                    <a:pt x="153" y="43"/>
                  </a:moveTo>
                  <a:lnTo>
                    <a:pt x="120" y="59"/>
                  </a:lnTo>
                  <a:lnTo>
                    <a:pt x="151" y="109"/>
                  </a:lnTo>
                  <a:lnTo>
                    <a:pt x="99" y="95"/>
                  </a:lnTo>
                  <a:lnTo>
                    <a:pt x="118" y="147"/>
                  </a:lnTo>
                  <a:lnTo>
                    <a:pt x="66" y="119"/>
                  </a:lnTo>
                  <a:lnTo>
                    <a:pt x="52" y="152"/>
                  </a:lnTo>
                  <a:lnTo>
                    <a:pt x="0" y="0"/>
                  </a:lnTo>
                  <a:lnTo>
                    <a:pt x="15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60" name="Freeform 60">
              <a:extLst>
                <a:ext uri="{FF2B5EF4-FFF2-40B4-BE49-F238E27FC236}">
                  <a16:creationId xmlns:a16="http://schemas.microsoft.com/office/drawing/2014/main" id="{A3444DDD-AE99-430A-9A81-30A2DB032FB0}"/>
                </a:ext>
              </a:extLst>
            </p:cNvPr>
            <p:cNvSpPr>
              <a:spLocks/>
            </p:cNvSpPr>
            <p:nvPr userDrawn="1"/>
          </p:nvSpPr>
          <p:spPr bwMode="auto">
            <a:xfrm>
              <a:off x="5147359" y="5030257"/>
              <a:ext cx="348859" cy="449378"/>
            </a:xfrm>
            <a:custGeom>
              <a:avLst/>
              <a:gdLst>
                <a:gd name="T0" fmla="*/ 0 w 118"/>
                <a:gd name="T1" fmla="*/ 0 h 152"/>
                <a:gd name="T2" fmla="*/ 99 w 118"/>
                <a:gd name="T3" fmla="*/ 95 h 152"/>
                <a:gd name="T4" fmla="*/ 118 w 118"/>
                <a:gd name="T5" fmla="*/ 147 h 152"/>
                <a:gd name="T6" fmla="*/ 66 w 118"/>
                <a:gd name="T7" fmla="*/ 119 h 152"/>
                <a:gd name="T8" fmla="*/ 52 w 118"/>
                <a:gd name="T9" fmla="*/ 152 h 152"/>
                <a:gd name="T10" fmla="*/ 0 w 118"/>
                <a:gd name="T11" fmla="*/ 0 h 152"/>
              </a:gdLst>
              <a:ahLst/>
              <a:cxnLst>
                <a:cxn ang="0">
                  <a:pos x="T0" y="T1"/>
                </a:cxn>
                <a:cxn ang="0">
                  <a:pos x="T2" y="T3"/>
                </a:cxn>
                <a:cxn ang="0">
                  <a:pos x="T4" y="T5"/>
                </a:cxn>
                <a:cxn ang="0">
                  <a:pos x="T6" y="T7"/>
                </a:cxn>
                <a:cxn ang="0">
                  <a:pos x="T8" y="T9"/>
                </a:cxn>
                <a:cxn ang="0">
                  <a:pos x="T10" y="T11"/>
                </a:cxn>
              </a:cxnLst>
              <a:rect l="0" t="0" r="r" b="b"/>
              <a:pathLst>
                <a:path w="118" h="152">
                  <a:moveTo>
                    <a:pt x="0" y="0"/>
                  </a:moveTo>
                  <a:lnTo>
                    <a:pt x="99" y="95"/>
                  </a:lnTo>
                  <a:lnTo>
                    <a:pt x="118" y="147"/>
                  </a:lnTo>
                  <a:lnTo>
                    <a:pt x="66" y="119"/>
                  </a:lnTo>
                  <a:lnTo>
                    <a:pt x="52" y="152"/>
                  </a:lnTo>
                  <a:lnTo>
                    <a:pt x="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61" name="任意多边形: 形状 60">
              <a:extLst>
                <a:ext uri="{FF2B5EF4-FFF2-40B4-BE49-F238E27FC236}">
                  <a16:creationId xmlns:a16="http://schemas.microsoft.com/office/drawing/2014/main" id="{225B3503-0E54-478D-A8CB-3E499267CE72}"/>
                </a:ext>
              </a:extLst>
            </p:cNvPr>
            <p:cNvSpPr>
              <a:spLocks/>
            </p:cNvSpPr>
            <p:nvPr userDrawn="1"/>
          </p:nvSpPr>
          <p:spPr bwMode="auto">
            <a:xfrm>
              <a:off x="4851716" y="6053183"/>
              <a:ext cx="1413175" cy="804150"/>
            </a:xfrm>
            <a:custGeom>
              <a:avLst/>
              <a:gdLst>
                <a:gd name="connsiteX0" fmla="*/ 0 w 758825"/>
                <a:gd name="connsiteY0" fmla="*/ 0 h 431800"/>
                <a:gd name="connsiteX1" fmla="*/ 758825 w 758825"/>
                <a:gd name="connsiteY1" fmla="*/ 60325 h 431800"/>
                <a:gd name="connsiteX2" fmla="*/ 529617 w 758825"/>
                <a:gd name="connsiteY2" fmla="*/ 431800 h 431800"/>
                <a:gd name="connsiteX3" fmla="*/ 256577 w 758825"/>
                <a:gd name="connsiteY3" fmla="*/ 431800 h 431800"/>
              </a:gdLst>
              <a:ahLst/>
              <a:cxnLst>
                <a:cxn ang="0">
                  <a:pos x="connsiteX0" y="connsiteY0"/>
                </a:cxn>
                <a:cxn ang="0">
                  <a:pos x="connsiteX1" y="connsiteY1"/>
                </a:cxn>
                <a:cxn ang="0">
                  <a:pos x="connsiteX2" y="connsiteY2"/>
                </a:cxn>
                <a:cxn ang="0">
                  <a:pos x="connsiteX3" y="connsiteY3"/>
                </a:cxn>
              </a:cxnLst>
              <a:rect l="l" t="t" r="r" b="b"/>
              <a:pathLst>
                <a:path w="758825" h="431800">
                  <a:moveTo>
                    <a:pt x="0" y="0"/>
                  </a:moveTo>
                  <a:lnTo>
                    <a:pt x="758825" y="60325"/>
                  </a:lnTo>
                  <a:lnTo>
                    <a:pt x="529617" y="431800"/>
                  </a:lnTo>
                  <a:lnTo>
                    <a:pt x="256577" y="431800"/>
                  </a:lnTo>
                  <a:close/>
                </a:path>
              </a:pathLst>
            </a:custGeom>
            <a:solidFill>
              <a:srgbClr val="B2C2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srgbClr val="000000"/>
                </a:solidFill>
              </a:endParaRPr>
            </a:p>
          </p:txBody>
        </p:sp>
        <p:sp>
          <p:nvSpPr>
            <p:cNvPr id="62" name="任意多边形: 形状 61">
              <a:extLst>
                <a:ext uri="{FF2B5EF4-FFF2-40B4-BE49-F238E27FC236}">
                  <a16:creationId xmlns:a16="http://schemas.microsoft.com/office/drawing/2014/main" id="{5EE2CFF5-A88F-4B22-883A-E052E4489451}"/>
                </a:ext>
              </a:extLst>
            </p:cNvPr>
            <p:cNvSpPr>
              <a:spLocks/>
            </p:cNvSpPr>
            <p:nvPr userDrawn="1"/>
          </p:nvSpPr>
          <p:spPr bwMode="auto">
            <a:xfrm>
              <a:off x="4851716" y="6053183"/>
              <a:ext cx="1070229" cy="804150"/>
            </a:xfrm>
            <a:custGeom>
              <a:avLst/>
              <a:gdLst>
                <a:gd name="connsiteX0" fmla="*/ 0 w 574675"/>
                <a:gd name="connsiteY0" fmla="*/ 0 h 431800"/>
                <a:gd name="connsiteX1" fmla="*/ 574675 w 574675"/>
                <a:gd name="connsiteY1" fmla="*/ 354013 h 431800"/>
                <a:gd name="connsiteX2" fmla="*/ 527433 w 574675"/>
                <a:gd name="connsiteY2" fmla="*/ 431800 h 431800"/>
                <a:gd name="connsiteX3" fmla="*/ 256577 w 574675"/>
                <a:gd name="connsiteY3" fmla="*/ 431800 h 431800"/>
              </a:gdLst>
              <a:ahLst/>
              <a:cxnLst>
                <a:cxn ang="0">
                  <a:pos x="connsiteX0" y="connsiteY0"/>
                </a:cxn>
                <a:cxn ang="0">
                  <a:pos x="connsiteX1" y="connsiteY1"/>
                </a:cxn>
                <a:cxn ang="0">
                  <a:pos x="connsiteX2" y="connsiteY2"/>
                </a:cxn>
                <a:cxn ang="0">
                  <a:pos x="connsiteX3" y="connsiteY3"/>
                </a:cxn>
              </a:cxnLst>
              <a:rect l="l" t="t" r="r" b="b"/>
              <a:pathLst>
                <a:path w="574675" h="431800">
                  <a:moveTo>
                    <a:pt x="0" y="0"/>
                  </a:moveTo>
                  <a:lnTo>
                    <a:pt x="574675" y="354013"/>
                  </a:lnTo>
                  <a:lnTo>
                    <a:pt x="527433" y="431800"/>
                  </a:lnTo>
                  <a:lnTo>
                    <a:pt x="256577" y="431800"/>
                  </a:lnTo>
                  <a:close/>
                </a:path>
              </a:pathLst>
            </a:custGeom>
            <a:solidFill>
              <a:srgbClr val="8D9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srgbClr val="000000"/>
                </a:solidFill>
              </a:endParaRPr>
            </a:p>
          </p:txBody>
        </p:sp>
        <p:sp>
          <p:nvSpPr>
            <p:cNvPr id="63" name="Freeform 63">
              <a:extLst>
                <a:ext uri="{FF2B5EF4-FFF2-40B4-BE49-F238E27FC236}">
                  <a16:creationId xmlns:a16="http://schemas.microsoft.com/office/drawing/2014/main" id="{DAB4E41B-45DC-4715-AA56-1C3EA1AD8180}"/>
                </a:ext>
              </a:extLst>
            </p:cNvPr>
            <p:cNvSpPr>
              <a:spLocks/>
            </p:cNvSpPr>
            <p:nvPr userDrawn="1"/>
          </p:nvSpPr>
          <p:spPr bwMode="auto">
            <a:xfrm>
              <a:off x="4851716" y="6053183"/>
              <a:ext cx="449378" cy="363642"/>
            </a:xfrm>
            <a:custGeom>
              <a:avLst/>
              <a:gdLst>
                <a:gd name="T0" fmla="*/ 142 w 152"/>
                <a:gd name="T1" fmla="*/ 9 h 123"/>
                <a:gd name="T2" fmla="*/ 116 w 152"/>
                <a:gd name="T3" fmla="*/ 28 h 123"/>
                <a:gd name="T4" fmla="*/ 152 w 152"/>
                <a:gd name="T5" fmla="*/ 66 h 123"/>
                <a:gd name="T6" fmla="*/ 104 w 152"/>
                <a:gd name="T7" fmla="*/ 64 h 123"/>
                <a:gd name="T8" fmla="*/ 128 w 152"/>
                <a:gd name="T9" fmla="*/ 104 h 123"/>
                <a:gd name="T10" fmla="*/ 78 w 152"/>
                <a:gd name="T11" fmla="*/ 90 h 123"/>
                <a:gd name="T12" fmla="*/ 74 w 152"/>
                <a:gd name="T13" fmla="*/ 123 h 123"/>
                <a:gd name="T14" fmla="*/ 0 w 152"/>
                <a:gd name="T15" fmla="*/ 0 h 123"/>
                <a:gd name="T16" fmla="*/ 142 w 152"/>
                <a:gd name="T17" fmla="*/ 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123">
                  <a:moveTo>
                    <a:pt x="142" y="9"/>
                  </a:moveTo>
                  <a:lnTo>
                    <a:pt x="116" y="28"/>
                  </a:lnTo>
                  <a:lnTo>
                    <a:pt x="152" y="66"/>
                  </a:lnTo>
                  <a:lnTo>
                    <a:pt x="104" y="64"/>
                  </a:lnTo>
                  <a:lnTo>
                    <a:pt x="128" y="104"/>
                  </a:lnTo>
                  <a:lnTo>
                    <a:pt x="78" y="90"/>
                  </a:lnTo>
                  <a:lnTo>
                    <a:pt x="74" y="123"/>
                  </a:lnTo>
                  <a:lnTo>
                    <a:pt x="0" y="0"/>
                  </a:lnTo>
                  <a:lnTo>
                    <a:pt x="14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64" name="Freeform 64">
              <a:extLst>
                <a:ext uri="{FF2B5EF4-FFF2-40B4-BE49-F238E27FC236}">
                  <a16:creationId xmlns:a16="http://schemas.microsoft.com/office/drawing/2014/main" id="{FD9550B4-FBB2-4817-8406-59E8E80F6476}"/>
                </a:ext>
              </a:extLst>
            </p:cNvPr>
            <p:cNvSpPr>
              <a:spLocks/>
            </p:cNvSpPr>
            <p:nvPr userDrawn="1"/>
          </p:nvSpPr>
          <p:spPr bwMode="auto">
            <a:xfrm>
              <a:off x="4851716" y="6053183"/>
              <a:ext cx="378424" cy="363642"/>
            </a:xfrm>
            <a:custGeom>
              <a:avLst/>
              <a:gdLst>
                <a:gd name="T0" fmla="*/ 0 w 128"/>
                <a:gd name="T1" fmla="*/ 0 h 123"/>
                <a:gd name="T2" fmla="*/ 104 w 128"/>
                <a:gd name="T3" fmla="*/ 64 h 123"/>
                <a:gd name="T4" fmla="*/ 128 w 128"/>
                <a:gd name="T5" fmla="*/ 104 h 123"/>
                <a:gd name="T6" fmla="*/ 78 w 128"/>
                <a:gd name="T7" fmla="*/ 90 h 123"/>
                <a:gd name="T8" fmla="*/ 74 w 128"/>
                <a:gd name="T9" fmla="*/ 123 h 123"/>
                <a:gd name="T10" fmla="*/ 0 w 128"/>
                <a:gd name="T11" fmla="*/ 0 h 123"/>
              </a:gdLst>
              <a:ahLst/>
              <a:cxnLst>
                <a:cxn ang="0">
                  <a:pos x="T0" y="T1"/>
                </a:cxn>
                <a:cxn ang="0">
                  <a:pos x="T2" y="T3"/>
                </a:cxn>
                <a:cxn ang="0">
                  <a:pos x="T4" y="T5"/>
                </a:cxn>
                <a:cxn ang="0">
                  <a:pos x="T6" y="T7"/>
                </a:cxn>
                <a:cxn ang="0">
                  <a:pos x="T8" y="T9"/>
                </a:cxn>
                <a:cxn ang="0">
                  <a:pos x="T10" y="T11"/>
                </a:cxn>
              </a:cxnLst>
              <a:rect l="0" t="0" r="r" b="b"/>
              <a:pathLst>
                <a:path w="128" h="123">
                  <a:moveTo>
                    <a:pt x="0" y="0"/>
                  </a:moveTo>
                  <a:lnTo>
                    <a:pt x="104" y="64"/>
                  </a:lnTo>
                  <a:lnTo>
                    <a:pt x="128" y="104"/>
                  </a:lnTo>
                  <a:lnTo>
                    <a:pt x="78" y="90"/>
                  </a:lnTo>
                  <a:lnTo>
                    <a:pt x="74" y="123"/>
                  </a:lnTo>
                  <a:lnTo>
                    <a:pt x="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65" name="Freeform 65">
              <a:extLst>
                <a:ext uri="{FF2B5EF4-FFF2-40B4-BE49-F238E27FC236}">
                  <a16:creationId xmlns:a16="http://schemas.microsoft.com/office/drawing/2014/main" id="{354F06D6-00D8-4C0F-B49E-45EEC5269A29}"/>
                </a:ext>
              </a:extLst>
            </p:cNvPr>
            <p:cNvSpPr>
              <a:spLocks/>
            </p:cNvSpPr>
            <p:nvPr userDrawn="1"/>
          </p:nvSpPr>
          <p:spPr bwMode="auto">
            <a:xfrm>
              <a:off x="5543521" y="5521025"/>
              <a:ext cx="1176661" cy="1268311"/>
            </a:xfrm>
            <a:custGeom>
              <a:avLst/>
              <a:gdLst>
                <a:gd name="T0" fmla="*/ 156 w 168"/>
                <a:gd name="T1" fmla="*/ 35 h 181"/>
                <a:gd name="T2" fmla="*/ 168 w 168"/>
                <a:gd name="T3" fmla="*/ 47 h 181"/>
                <a:gd name="T4" fmla="*/ 42 w 168"/>
                <a:gd name="T5" fmla="*/ 181 h 181"/>
                <a:gd name="T6" fmla="*/ 30 w 168"/>
                <a:gd name="T7" fmla="*/ 169 h 181"/>
                <a:gd name="T8" fmla="*/ 1 w 168"/>
                <a:gd name="T9" fmla="*/ 105 h 181"/>
                <a:gd name="T10" fmla="*/ 26 w 168"/>
                <a:gd name="T11" fmla="*/ 39 h 181"/>
                <a:gd name="T12" fmla="*/ 156 w 168"/>
                <a:gd name="T13" fmla="*/ 35 h 181"/>
              </a:gdLst>
              <a:ahLst/>
              <a:cxnLst>
                <a:cxn ang="0">
                  <a:pos x="T0" y="T1"/>
                </a:cxn>
                <a:cxn ang="0">
                  <a:pos x="T2" y="T3"/>
                </a:cxn>
                <a:cxn ang="0">
                  <a:pos x="T4" y="T5"/>
                </a:cxn>
                <a:cxn ang="0">
                  <a:pos x="T6" y="T7"/>
                </a:cxn>
                <a:cxn ang="0">
                  <a:pos x="T8" y="T9"/>
                </a:cxn>
                <a:cxn ang="0">
                  <a:pos x="T10" y="T11"/>
                </a:cxn>
                <a:cxn ang="0">
                  <a:pos x="T12" y="T13"/>
                </a:cxn>
              </a:cxnLst>
              <a:rect l="0" t="0" r="r" b="b"/>
              <a:pathLst>
                <a:path w="168" h="181">
                  <a:moveTo>
                    <a:pt x="156" y="35"/>
                  </a:moveTo>
                  <a:cubicBezTo>
                    <a:pt x="168" y="47"/>
                    <a:pt x="168" y="47"/>
                    <a:pt x="168" y="47"/>
                  </a:cubicBezTo>
                  <a:cubicBezTo>
                    <a:pt x="42" y="181"/>
                    <a:pt x="42" y="181"/>
                    <a:pt x="42" y="181"/>
                  </a:cubicBezTo>
                  <a:cubicBezTo>
                    <a:pt x="30" y="169"/>
                    <a:pt x="30" y="169"/>
                    <a:pt x="30" y="169"/>
                  </a:cubicBezTo>
                  <a:cubicBezTo>
                    <a:pt x="11" y="152"/>
                    <a:pt x="2" y="128"/>
                    <a:pt x="1" y="105"/>
                  </a:cubicBezTo>
                  <a:cubicBezTo>
                    <a:pt x="0" y="81"/>
                    <a:pt x="9" y="58"/>
                    <a:pt x="26" y="39"/>
                  </a:cubicBezTo>
                  <a:cubicBezTo>
                    <a:pt x="61" y="2"/>
                    <a:pt x="119" y="0"/>
                    <a:pt x="156" y="35"/>
                  </a:cubicBezTo>
                  <a:close/>
                </a:path>
              </a:pathLst>
            </a:custGeom>
            <a:solidFill>
              <a:srgbClr val="98BF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66" name="Freeform 66">
              <a:extLst>
                <a:ext uri="{FF2B5EF4-FFF2-40B4-BE49-F238E27FC236}">
                  <a16:creationId xmlns:a16="http://schemas.microsoft.com/office/drawing/2014/main" id="{E8C59CE4-B2D1-4096-9604-F3C89DD99584}"/>
                </a:ext>
              </a:extLst>
            </p:cNvPr>
            <p:cNvSpPr>
              <a:spLocks/>
            </p:cNvSpPr>
            <p:nvPr userDrawn="1"/>
          </p:nvSpPr>
          <p:spPr bwMode="auto">
            <a:xfrm>
              <a:off x="5543521" y="5793017"/>
              <a:ext cx="736153" cy="996319"/>
            </a:xfrm>
            <a:custGeom>
              <a:avLst/>
              <a:gdLst>
                <a:gd name="T0" fmla="*/ 26 w 105"/>
                <a:gd name="T1" fmla="*/ 0 h 142"/>
                <a:gd name="T2" fmla="*/ 105 w 105"/>
                <a:gd name="T3" fmla="*/ 75 h 142"/>
                <a:gd name="T4" fmla="*/ 42 w 105"/>
                <a:gd name="T5" fmla="*/ 142 h 142"/>
                <a:gd name="T6" fmla="*/ 30 w 105"/>
                <a:gd name="T7" fmla="*/ 130 h 142"/>
                <a:gd name="T8" fmla="*/ 1 w 105"/>
                <a:gd name="T9" fmla="*/ 66 h 142"/>
                <a:gd name="T10" fmla="*/ 26 w 105"/>
                <a:gd name="T11" fmla="*/ 0 h 142"/>
              </a:gdLst>
              <a:ahLst/>
              <a:cxnLst>
                <a:cxn ang="0">
                  <a:pos x="T0" y="T1"/>
                </a:cxn>
                <a:cxn ang="0">
                  <a:pos x="T2" y="T3"/>
                </a:cxn>
                <a:cxn ang="0">
                  <a:pos x="T4" y="T5"/>
                </a:cxn>
                <a:cxn ang="0">
                  <a:pos x="T6" y="T7"/>
                </a:cxn>
                <a:cxn ang="0">
                  <a:pos x="T8" y="T9"/>
                </a:cxn>
                <a:cxn ang="0">
                  <a:pos x="T10" y="T11"/>
                </a:cxn>
              </a:cxnLst>
              <a:rect l="0" t="0" r="r" b="b"/>
              <a:pathLst>
                <a:path w="105" h="142">
                  <a:moveTo>
                    <a:pt x="26" y="0"/>
                  </a:moveTo>
                  <a:cubicBezTo>
                    <a:pt x="105" y="75"/>
                    <a:pt x="105" y="75"/>
                    <a:pt x="105" y="75"/>
                  </a:cubicBezTo>
                  <a:cubicBezTo>
                    <a:pt x="42" y="142"/>
                    <a:pt x="42" y="142"/>
                    <a:pt x="42" y="142"/>
                  </a:cubicBezTo>
                  <a:cubicBezTo>
                    <a:pt x="30" y="130"/>
                    <a:pt x="30" y="130"/>
                    <a:pt x="30" y="130"/>
                  </a:cubicBezTo>
                  <a:cubicBezTo>
                    <a:pt x="11" y="113"/>
                    <a:pt x="2" y="89"/>
                    <a:pt x="1" y="66"/>
                  </a:cubicBezTo>
                  <a:cubicBezTo>
                    <a:pt x="0" y="42"/>
                    <a:pt x="9" y="19"/>
                    <a:pt x="26" y="0"/>
                  </a:cubicBezTo>
                  <a:close/>
                </a:path>
              </a:pathLst>
            </a:custGeom>
            <a:solidFill>
              <a:srgbClr val="80A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67" name="任意多边形: 形状 66">
              <a:extLst>
                <a:ext uri="{FF2B5EF4-FFF2-40B4-BE49-F238E27FC236}">
                  <a16:creationId xmlns:a16="http://schemas.microsoft.com/office/drawing/2014/main" id="{14283BFF-F6A6-4B41-9466-1F61B4E6F464}"/>
                </a:ext>
              </a:extLst>
            </p:cNvPr>
            <p:cNvSpPr>
              <a:spLocks/>
            </p:cNvSpPr>
            <p:nvPr userDrawn="1"/>
          </p:nvSpPr>
          <p:spPr bwMode="auto">
            <a:xfrm>
              <a:off x="5242317" y="6402949"/>
              <a:ext cx="862929" cy="454384"/>
            </a:xfrm>
            <a:custGeom>
              <a:avLst/>
              <a:gdLst>
                <a:gd name="connsiteX0" fmla="*/ 305413 w 463362"/>
                <a:gd name="connsiteY0" fmla="*/ 983 h 243988"/>
                <a:gd name="connsiteX1" fmla="*/ 414509 w 463362"/>
                <a:gd name="connsiteY1" fmla="*/ 33497 h 243988"/>
                <a:gd name="connsiteX2" fmla="*/ 463362 w 463362"/>
                <a:gd name="connsiteY2" fmla="*/ 59838 h 243988"/>
                <a:gd name="connsiteX3" fmla="*/ 374053 w 463362"/>
                <a:gd name="connsiteY3" fmla="*/ 227518 h 243988"/>
                <a:gd name="connsiteX4" fmla="*/ 365281 w 463362"/>
                <a:gd name="connsiteY4" fmla="*/ 243988 h 243988"/>
                <a:gd name="connsiteX5" fmla="*/ 0 w 463362"/>
                <a:gd name="connsiteY5" fmla="*/ 243988 h 243988"/>
                <a:gd name="connsiteX6" fmla="*/ 27444 w 463362"/>
                <a:gd name="connsiteY6" fmla="*/ 153912 h 243988"/>
                <a:gd name="connsiteX7" fmla="*/ 305413 w 463362"/>
                <a:gd name="connsiteY7" fmla="*/ 983 h 243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3362" h="243988">
                  <a:moveTo>
                    <a:pt x="305413" y="983"/>
                  </a:moveTo>
                  <a:cubicBezTo>
                    <a:pt x="342639" y="4099"/>
                    <a:pt x="379749" y="14683"/>
                    <a:pt x="414509" y="33497"/>
                  </a:cubicBezTo>
                  <a:cubicBezTo>
                    <a:pt x="463362" y="59838"/>
                    <a:pt x="463362" y="59838"/>
                    <a:pt x="463362" y="59838"/>
                  </a:cubicBezTo>
                  <a:cubicBezTo>
                    <a:pt x="429541" y="123338"/>
                    <a:pt x="399947" y="178901"/>
                    <a:pt x="374053" y="227518"/>
                  </a:cubicBezTo>
                  <a:lnTo>
                    <a:pt x="365281" y="243988"/>
                  </a:lnTo>
                  <a:lnTo>
                    <a:pt x="0" y="243988"/>
                  </a:lnTo>
                  <a:lnTo>
                    <a:pt x="27444" y="153912"/>
                  </a:lnTo>
                  <a:cubicBezTo>
                    <a:pt x="80995" y="49490"/>
                    <a:pt x="193732" y="-8366"/>
                    <a:pt x="305413" y="983"/>
                  </a:cubicBezTo>
                  <a:close/>
                </a:path>
              </a:pathLst>
            </a:custGeom>
            <a:solidFill>
              <a:srgbClr val="98BF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srgbClr val="000000"/>
                </a:solidFill>
              </a:endParaRPr>
            </a:p>
          </p:txBody>
        </p:sp>
        <p:sp>
          <p:nvSpPr>
            <p:cNvPr id="68" name="任意多边形: 形状 67">
              <a:extLst>
                <a:ext uri="{FF2B5EF4-FFF2-40B4-BE49-F238E27FC236}">
                  <a16:creationId xmlns:a16="http://schemas.microsoft.com/office/drawing/2014/main" id="{833532C8-99CC-4177-B39B-78B00A93C329}"/>
                </a:ext>
              </a:extLst>
            </p:cNvPr>
            <p:cNvSpPr>
              <a:spLocks/>
            </p:cNvSpPr>
            <p:nvPr userDrawn="1"/>
          </p:nvSpPr>
          <p:spPr bwMode="auto">
            <a:xfrm>
              <a:off x="5242021" y="6688819"/>
              <a:ext cx="362771" cy="168516"/>
            </a:xfrm>
            <a:custGeom>
              <a:avLst/>
              <a:gdLst>
                <a:gd name="connsiteX0" fmla="*/ 27442 w 194795"/>
                <a:gd name="connsiteY0" fmla="*/ 0 h 90487"/>
                <a:gd name="connsiteX1" fmla="*/ 126319 w 194795"/>
                <a:gd name="connsiteY1" fmla="*/ 53462 h 90487"/>
                <a:gd name="connsiteX2" fmla="*/ 194795 w 194795"/>
                <a:gd name="connsiteY2" fmla="*/ 90487 h 90487"/>
                <a:gd name="connsiteX3" fmla="*/ 0 w 194795"/>
                <a:gd name="connsiteY3" fmla="*/ 90487 h 90487"/>
              </a:gdLst>
              <a:ahLst/>
              <a:cxnLst>
                <a:cxn ang="0">
                  <a:pos x="connsiteX0" y="connsiteY0"/>
                </a:cxn>
                <a:cxn ang="0">
                  <a:pos x="connsiteX1" y="connsiteY1"/>
                </a:cxn>
                <a:cxn ang="0">
                  <a:pos x="connsiteX2" y="connsiteY2"/>
                </a:cxn>
                <a:cxn ang="0">
                  <a:pos x="connsiteX3" y="connsiteY3"/>
                </a:cxn>
              </a:cxnLst>
              <a:rect l="l" t="t" r="r" b="b"/>
              <a:pathLst>
                <a:path w="194795" h="90487">
                  <a:moveTo>
                    <a:pt x="27442" y="0"/>
                  </a:moveTo>
                  <a:cubicBezTo>
                    <a:pt x="64887" y="20246"/>
                    <a:pt x="97651" y="37962"/>
                    <a:pt x="126319" y="53462"/>
                  </a:cubicBezTo>
                  <a:lnTo>
                    <a:pt x="194795" y="90487"/>
                  </a:lnTo>
                  <a:lnTo>
                    <a:pt x="0" y="90487"/>
                  </a:lnTo>
                  <a:close/>
                </a:path>
              </a:pathLst>
            </a:custGeom>
            <a:solidFill>
              <a:srgbClr val="80A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srgbClr val="000000"/>
                </a:solidFill>
              </a:endParaRPr>
            </a:p>
          </p:txBody>
        </p:sp>
        <p:sp>
          <p:nvSpPr>
            <p:cNvPr id="69" name="Freeform 69">
              <a:extLst>
                <a:ext uri="{FF2B5EF4-FFF2-40B4-BE49-F238E27FC236}">
                  <a16:creationId xmlns:a16="http://schemas.microsoft.com/office/drawing/2014/main" id="{0ADD5214-C131-4A37-B102-B61F563D8C57}"/>
                </a:ext>
              </a:extLst>
            </p:cNvPr>
            <p:cNvSpPr>
              <a:spLocks/>
            </p:cNvSpPr>
            <p:nvPr userDrawn="1"/>
          </p:nvSpPr>
          <p:spPr bwMode="auto">
            <a:xfrm>
              <a:off x="6291500" y="4876522"/>
              <a:ext cx="644503" cy="623808"/>
            </a:xfrm>
            <a:custGeom>
              <a:avLst/>
              <a:gdLst>
                <a:gd name="T0" fmla="*/ 83 w 92"/>
                <a:gd name="T1" fmla="*/ 28 h 89"/>
                <a:gd name="T2" fmla="*/ 79 w 92"/>
                <a:gd name="T3" fmla="*/ 65 h 89"/>
                <a:gd name="T4" fmla="*/ 78 w 92"/>
                <a:gd name="T5" fmla="*/ 65 h 89"/>
                <a:gd name="T6" fmla="*/ 66 w 92"/>
                <a:gd name="T7" fmla="*/ 70 h 89"/>
                <a:gd name="T8" fmla="*/ 65 w 92"/>
                <a:gd name="T9" fmla="*/ 70 h 89"/>
                <a:gd name="T10" fmla="*/ 59 w 92"/>
                <a:gd name="T11" fmla="*/ 81 h 89"/>
                <a:gd name="T12" fmla="*/ 57 w 92"/>
                <a:gd name="T13" fmla="*/ 82 h 89"/>
                <a:gd name="T14" fmla="*/ 25 w 92"/>
                <a:gd name="T15" fmla="*/ 78 h 89"/>
                <a:gd name="T16" fmla="*/ 21 w 92"/>
                <a:gd name="T17" fmla="*/ 64 h 89"/>
                <a:gd name="T18" fmla="*/ 11 w 92"/>
                <a:gd name="T19" fmla="*/ 58 h 89"/>
                <a:gd name="T20" fmla="*/ 12 w 92"/>
                <a:gd name="T21" fmla="*/ 32 h 89"/>
                <a:gd name="T22" fmla="*/ 5 w 92"/>
                <a:gd name="T23" fmla="*/ 28 h 89"/>
                <a:gd name="T24" fmla="*/ 8 w 92"/>
                <a:gd name="T25" fmla="*/ 5 h 89"/>
                <a:gd name="T26" fmla="*/ 12 w 92"/>
                <a:gd name="T27" fmla="*/ 2 h 89"/>
                <a:gd name="T28" fmla="*/ 30 w 92"/>
                <a:gd name="T29" fmla="*/ 7 h 89"/>
                <a:gd name="T30" fmla="*/ 31 w 92"/>
                <a:gd name="T31" fmla="*/ 8 h 89"/>
                <a:gd name="T32" fmla="*/ 31 w 92"/>
                <a:gd name="T33" fmla="*/ 8 h 89"/>
                <a:gd name="T34" fmla="*/ 58 w 92"/>
                <a:gd name="T35" fmla="*/ 11 h 89"/>
                <a:gd name="T36" fmla="*/ 61 w 92"/>
                <a:gd name="T37" fmla="*/ 18 h 89"/>
                <a:gd name="T38" fmla="*/ 83 w 92"/>
                <a:gd name="T39"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 h="89">
                  <a:moveTo>
                    <a:pt x="83" y="28"/>
                  </a:moveTo>
                  <a:cubicBezTo>
                    <a:pt x="92" y="39"/>
                    <a:pt x="90" y="55"/>
                    <a:pt x="79" y="65"/>
                  </a:cubicBezTo>
                  <a:cubicBezTo>
                    <a:pt x="78" y="65"/>
                    <a:pt x="78" y="65"/>
                    <a:pt x="78" y="65"/>
                  </a:cubicBezTo>
                  <a:cubicBezTo>
                    <a:pt x="74" y="68"/>
                    <a:pt x="70" y="69"/>
                    <a:pt x="66" y="70"/>
                  </a:cubicBezTo>
                  <a:cubicBezTo>
                    <a:pt x="66" y="70"/>
                    <a:pt x="65" y="70"/>
                    <a:pt x="65" y="70"/>
                  </a:cubicBezTo>
                  <a:cubicBezTo>
                    <a:pt x="64" y="74"/>
                    <a:pt x="62" y="78"/>
                    <a:pt x="59" y="81"/>
                  </a:cubicBezTo>
                  <a:cubicBezTo>
                    <a:pt x="58" y="81"/>
                    <a:pt x="58" y="81"/>
                    <a:pt x="57" y="82"/>
                  </a:cubicBezTo>
                  <a:cubicBezTo>
                    <a:pt x="48" y="89"/>
                    <a:pt x="33" y="88"/>
                    <a:pt x="25" y="78"/>
                  </a:cubicBezTo>
                  <a:cubicBezTo>
                    <a:pt x="22" y="74"/>
                    <a:pt x="21" y="69"/>
                    <a:pt x="21" y="64"/>
                  </a:cubicBezTo>
                  <a:cubicBezTo>
                    <a:pt x="17" y="63"/>
                    <a:pt x="13" y="61"/>
                    <a:pt x="11" y="58"/>
                  </a:cubicBezTo>
                  <a:cubicBezTo>
                    <a:pt x="4" y="50"/>
                    <a:pt x="5" y="39"/>
                    <a:pt x="12" y="32"/>
                  </a:cubicBezTo>
                  <a:cubicBezTo>
                    <a:pt x="9" y="31"/>
                    <a:pt x="7" y="30"/>
                    <a:pt x="5" y="28"/>
                  </a:cubicBezTo>
                  <a:cubicBezTo>
                    <a:pt x="0" y="21"/>
                    <a:pt x="1" y="10"/>
                    <a:pt x="8" y="5"/>
                  </a:cubicBezTo>
                  <a:cubicBezTo>
                    <a:pt x="9" y="4"/>
                    <a:pt x="10" y="3"/>
                    <a:pt x="12" y="2"/>
                  </a:cubicBezTo>
                  <a:cubicBezTo>
                    <a:pt x="18" y="0"/>
                    <a:pt x="26" y="2"/>
                    <a:pt x="30" y="7"/>
                  </a:cubicBezTo>
                  <a:cubicBezTo>
                    <a:pt x="31" y="8"/>
                    <a:pt x="31" y="8"/>
                    <a:pt x="31" y="8"/>
                  </a:cubicBezTo>
                  <a:cubicBezTo>
                    <a:pt x="31" y="8"/>
                    <a:pt x="31" y="8"/>
                    <a:pt x="31" y="8"/>
                  </a:cubicBezTo>
                  <a:cubicBezTo>
                    <a:pt x="39" y="1"/>
                    <a:pt x="51" y="3"/>
                    <a:pt x="58" y="11"/>
                  </a:cubicBezTo>
                  <a:cubicBezTo>
                    <a:pt x="59" y="13"/>
                    <a:pt x="60" y="15"/>
                    <a:pt x="61" y="18"/>
                  </a:cubicBezTo>
                  <a:cubicBezTo>
                    <a:pt x="69" y="17"/>
                    <a:pt x="77" y="21"/>
                    <a:pt x="83" y="28"/>
                  </a:cubicBezTo>
                  <a:close/>
                </a:path>
              </a:pathLst>
            </a:custGeom>
            <a:solidFill>
              <a:srgbClr val="70B0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0" name="Freeform 70">
              <a:extLst>
                <a:ext uri="{FF2B5EF4-FFF2-40B4-BE49-F238E27FC236}">
                  <a16:creationId xmlns:a16="http://schemas.microsoft.com/office/drawing/2014/main" id="{B028DD71-1D2A-4EE5-A141-A85E00EB0244}"/>
                </a:ext>
              </a:extLst>
            </p:cNvPr>
            <p:cNvSpPr>
              <a:spLocks/>
            </p:cNvSpPr>
            <p:nvPr userDrawn="1"/>
          </p:nvSpPr>
          <p:spPr bwMode="auto">
            <a:xfrm>
              <a:off x="6291500" y="4891305"/>
              <a:ext cx="461204" cy="609025"/>
            </a:xfrm>
            <a:custGeom>
              <a:avLst/>
              <a:gdLst>
                <a:gd name="T0" fmla="*/ 12 w 66"/>
                <a:gd name="T1" fmla="*/ 0 h 87"/>
                <a:gd name="T2" fmla="*/ 66 w 66"/>
                <a:gd name="T3" fmla="*/ 68 h 87"/>
                <a:gd name="T4" fmla="*/ 65 w 66"/>
                <a:gd name="T5" fmla="*/ 68 h 87"/>
                <a:gd name="T6" fmla="*/ 59 w 66"/>
                <a:gd name="T7" fmla="*/ 79 h 87"/>
                <a:gd name="T8" fmla="*/ 57 w 66"/>
                <a:gd name="T9" fmla="*/ 80 h 87"/>
                <a:gd name="T10" fmla="*/ 25 w 66"/>
                <a:gd name="T11" fmla="*/ 76 h 87"/>
                <a:gd name="T12" fmla="*/ 21 w 66"/>
                <a:gd name="T13" fmla="*/ 62 h 87"/>
                <a:gd name="T14" fmla="*/ 11 w 66"/>
                <a:gd name="T15" fmla="*/ 56 h 87"/>
                <a:gd name="T16" fmla="*/ 12 w 66"/>
                <a:gd name="T17" fmla="*/ 30 h 87"/>
                <a:gd name="T18" fmla="*/ 5 w 66"/>
                <a:gd name="T19" fmla="*/ 26 h 87"/>
                <a:gd name="T20" fmla="*/ 8 w 66"/>
                <a:gd name="T21" fmla="*/ 3 h 87"/>
                <a:gd name="T22" fmla="*/ 12 w 66"/>
                <a:gd name="T2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87">
                  <a:moveTo>
                    <a:pt x="12" y="0"/>
                  </a:moveTo>
                  <a:cubicBezTo>
                    <a:pt x="66" y="68"/>
                    <a:pt x="66" y="68"/>
                    <a:pt x="66" y="68"/>
                  </a:cubicBezTo>
                  <a:cubicBezTo>
                    <a:pt x="66" y="68"/>
                    <a:pt x="65" y="68"/>
                    <a:pt x="65" y="68"/>
                  </a:cubicBezTo>
                  <a:cubicBezTo>
                    <a:pt x="64" y="72"/>
                    <a:pt x="62" y="76"/>
                    <a:pt x="59" y="79"/>
                  </a:cubicBezTo>
                  <a:cubicBezTo>
                    <a:pt x="58" y="79"/>
                    <a:pt x="58" y="79"/>
                    <a:pt x="57" y="80"/>
                  </a:cubicBezTo>
                  <a:cubicBezTo>
                    <a:pt x="48" y="87"/>
                    <a:pt x="33" y="86"/>
                    <a:pt x="25" y="76"/>
                  </a:cubicBezTo>
                  <a:cubicBezTo>
                    <a:pt x="22" y="72"/>
                    <a:pt x="21" y="67"/>
                    <a:pt x="21" y="62"/>
                  </a:cubicBezTo>
                  <a:cubicBezTo>
                    <a:pt x="17" y="61"/>
                    <a:pt x="13" y="59"/>
                    <a:pt x="11" y="56"/>
                  </a:cubicBezTo>
                  <a:cubicBezTo>
                    <a:pt x="4" y="48"/>
                    <a:pt x="5" y="37"/>
                    <a:pt x="12" y="30"/>
                  </a:cubicBezTo>
                  <a:cubicBezTo>
                    <a:pt x="9" y="29"/>
                    <a:pt x="7" y="28"/>
                    <a:pt x="5" y="26"/>
                  </a:cubicBezTo>
                  <a:cubicBezTo>
                    <a:pt x="0" y="19"/>
                    <a:pt x="1" y="8"/>
                    <a:pt x="8" y="3"/>
                  </a:cubicBezTo>
                  <a:cubicBezTo>
                    <a:pt x="9" y="2"/>
                    <a:pt x="10" y="1"/>
                    <a:pt x="12" y="0"/>
                  </a:cubicBezTo>
                  <a:close/>
                </a:path>
              </a:pathLst>
            </a:custGeom>
            <a:solidFill>
              <a:srgbClr val="51A1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1" name="Freeform 71">
              <a:extLst>
                <a:ext uri="{FF2B5EF4-FFF2-40B4-BE49-F238E27FC236}">
                  <a16:creationId xmlns:a16="http://schemas.microsoft.com/office/drawing/2014/main" id="{4380D46F-3CA8-43C9-8A84-D0ED3229F95E}"/>
                </a:ext>
              </a:extLst>
            </p:cNvPr>
            <p:cNvSpPr>
              <a:spLocks/>
            </p:cNvSpPr>
            <p:nvPr userDrawn="1"/>
          </p:nvSpPr>
          <p:spPr bwMode="auto">
            <a:xfrm>
              <a:off x="6578273" y="5192862"/>
              <a:ext cx="274949" cy="257211"/>
            </a:xfrm>
            <a:custGeom>
              <a:avLst/>
              <a:gdLst>
                <a:gd name="T0" fmla="*/ 36 w 39"/>
                <a:gd name="T1" fmla="*/ 6 h 37"/>
                <a:gd name="T2" fmla="*/ 37 w 39"/>
                <a:gd name="T3" fmla="*/ 20 h 37"/>
                <a:gd name="T4" fmla="*/ 30 w 39"/>
                <a:gd name="T5" fmla="*/ 24 h 37"/>
                <a:gd name="T6" fmla="*/ 24 w 39"/>
                <a:gd name="T7" fmla="*/ 25 h 37"/>
                <a:gd name="T8" fmla="*/ 22 w 39"/>
                <a:gd name="T9" fmla="*/ 29 h 37"/>
                <a:gd name="T10" fmla="*/ 18 w 39"/>
                <a:gd name="T11" fmla="*/ 36 h 37"/>
                <a:gd name="T12" fmla="*/ 4 w 39"/>
                <a:gd name="T13" fmla="*/ 32 h 37"/>
                <a:gd name="T14" fmla="*/ 7 w 39"/>
                <a:gd name="T15" fmla="*/ 11 h 37"/>
                <a:gd name="T16" fmla="*/ 11 w 39"/>
                <a:gd name="T17" fmla="*/ 7 h 37"/>
                <a:gd name="T18" fmla="*/ 15 w 39"/>
                <a:gd name="T19" fmla="*/ 5 h 37"/>
                <a:gd name="T20" fmla="*/ 36 w 39"/>
                <a:gd name="T21" fmla="*/ 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7">
                  <a:moveTo>
                    <a:pt x="36" y="6"/>
                  </a:moveTo>
                  <a:cubicBezTo>
                    <a:pt x="39" y="9"/>
                    <a:pt x="39" y="15"/>
                    <a:pt x="37" y="20"/>
                  </a:cubicBezTo>
                  <a:cubicBezTo>
                    <a:pt x="35" y="22"/>
                    <a:pt x="33" y="23"/>
                    <a:pt x="30" y="24"/>
                  </a:cubicBezTo>
                  <a:cubicBezTo>
                    <a:pt x="28" y="24"/>
                    <a:pt x="26" y="25"/>
                    <a:pt x="24" y="25"/>
                  </a:cubicBezTo>
                  <a:cubicBezTo>
                    <a:pt x="24" y="27"/>
                    <a:pt x="23" y="28"/>
                    <a:pt x="22" y="29"/>
                  </a:cubicBezTo>
                  <a:cubicBezTo>
                    <a:pt x="21" y="32"/>
                    <a:pt x="20" y="34"/>
                    <a:pt x="18" y="36"/>
                  </a:cubicBezTo>
                  <a:cubicBezTo>
                    <a:pt x="12" y="37"/>
                    <a:pt x="7" y="35"/>
                    <a:pt x="4" y="32"/>
                  </a:cubicBezTo>
                  <a:cubicBezTo>
                    <a:pt x="0" y="26"/>
                    <a:pt x="1" y="18"/>
                    <a:pt x="7" y="11"/>
                  </a:cubicBezTo>
                  <a:cubicBezTo>
                    <a:pt x="8" y="10"/>
                    <a:pt x="10" y="8"/>
                    <a:pt x="11" y="7"/>
                  </a:cubicBezTo>
                  <a:cubicBezTo>
                    <a:pt x="12" y="6"/>
                    <a:pt x="14" y="5"/>
                    <a:pt x="15" y="5"/>
                  </a:cubicBezTo>
                  <a:cubicBezTo>
                    <a:pt x="23" y="0"/>
                    <a:pt x="32" y="0"/>
                    <a:pt x="36" y="6"/>
                  </a:cubicBezTo>
                  <a:close/>
                </a:path>
              </a:pathLst>
            </a:custGeom>
            <a:solidFill>
              <a:srgbClr val="5C91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2" name="Freeform 72">
              <a:extLst>
                <a:ext uri="{FF2B5EF4-FFF2-40B4-BE49-F238E27FC236}">
                  <a16:creationId xmlns:a16="http://schemas.microsoft.com/office/drawing/2014/main" id="{AAF7AC64-2A3D-4BF8-89CB-5506FCF99D1B}"/>
                </a:ext>
              </a:extLst>
            </p:cNvPr>
            <p:cNvSpPr>
              <a:spLocks/>
            </p:cNvSpPr>
            <p:nvPr userDrawn="1"/>
          </p:nvSpPr>
          <p:spPr bwMode="auto">
            <a:xfrm>
              <a:off x="6628533" y="5225381"/>
              <a:ext cx="271992" cy="310426"/>
            </a:xfrm>
            <a:custGeom>
              <a:avLst/>
              <a:gdLst>
                <a:gd name="T0" fmla="*/ 8 w 39"/>
                <a:gd name="T1" fmla="*/ 0 h 44"/>
                <a:gd name="T2" fmla="*/ 39 w 39"/>
                <a:gd name="T3" fmla="*/ 38 h 44"/>
                <a:gd name="T4" fmla="*/ 31 w 39"/>
                <a:gd name="T5" fmla="*/ 44 h 44"/>
                <a:gd name="T6" fmla="*/ 0 w 39"/>
                <a:gd name="T7" fmla="*/ 6 h 44"/>
                <a:gd name="T8" fmla="*/ 4 w 39"/>
                <a:gd name="T9" fmla="*/ 2 h 44"/>
                <a:gd name="T10" fmla="*/ 8 w 39"/>
                <a:gd name="T11" fmla="*/ 0 h 44"/>
              </a:gdLst>
              <a:ahLst/>
              <a:cxnLst>
                <a:cxn ang="0">
                  <a:pos x="T0" y="T1"/>
                </a:cxn>
                <a:cxn ang="0">
                  <a:pos x="T2" y="T3"/>
                </a:cxn>
                <a:cxn ang="0">
                  <a:pos x="T4" y="T5"/>
                </a:cxn>
                <a:cxn ang="0">
                  <a:pos x="T6" y="T7"/>
                </a:cxn>
                <a:cxn ang="0">
                  <a:pos x="T8" y="T9"/>
                </a:cxn>
                <a:cxn ang="0">
                  <a:pos x="T10" y="T11"/>
                </a:cxn>
              </a:cxnLst>
              <a:rect l="0" t="0" r="r" b="b"/>
              <a:pathLst>
                <a:path w="39" h="44">
                  <a:moveTo>
                    <a:pt x="8" y="0"/>
                  </a:moveTo>
                  <a:cubicBezTo>
                    <a:pt x="39" y="38"/>
                    <a:pt x="39" y="38"/>
                    <a:pt x="39" y="38"/>
                  </a:cubicBezTo>
                  <a:cubicBezTo>
                    <a:pt x="31" y="44"/>
                    <a:pt x="31" y="44"/>
                    <a:pt x="31" y="44"/>
                  </a:cubicBezTo>
                  <a:cubicBezTo>
                    <a:pt x="0" y="6"/>
                    <a:pt x="0" y="6"/>
                    <a:pt x="0" y="6"/>
                  </a:cubicBezTo>
                  <a:cubicBezTo>
                    <a:pt x="1" y="5"/>
                    <a:pt x="3" y="3"/>
                    <a:pt x="4" y="2"/>
                  </a:cubicBezTo>
                  <a:cubicBezTo>
                    <a:pt x="5" y="1"/>
                    <a:pt x="7" y="0"/>
                    <a:pt x="8" y="0"/>
                  </a:cubicBezTo>
                  <a:close/>
                </a:path>
              </a:pathLst>
            </a:custGeom>
            <a:solidFill>
              <a:srgbClr val="8A7A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3" name="Freeform 73">
              <a:extLst>
                <a:ext uri="{FF2B5EF4-FFF2-40B4-BE49-F238E27FC236}">
                  <a16:creationId xmlns:a16="http://schemas.microsoft.com/office/drawing/2014/main" id="{B9355473-2698-4825-8A63-6163B10114D7}"/>
                </a:ext>
              </a:extLst>
            </p:cNvPr>
            <p:cNvSpPr>
              <a:spLocks/>
            </p:cNvSpPr>
            <p:nvPr userDrawn="1"/>
          </p:nvSpPr>
          <p:spPr bwMode="auto">
            <a:xfrm>
              <a:off x="5895338" y="4903131"/>
              <a:ext cx="1291962" cy="1380655"/>
            </a:xfrm>
            <a:custGeom>
              <a:avLst/>
              <a:gdLst>
                <a:gd name="T0" fmla="*/ 437 w 437"/>
                <a:gd name="T1" fmla="*/ 183 h 467"/>
                <a:gd name="T2" fmla="*/ 104 w 437"/>
                <a:gd name="T3" fmla="*/ 467 h 467"/>
                <a:gd name="T4" fmla="*/ 0 w 437"/>
                <a:gd name="T5" fmla="*/ 0 h 467"/>
                <a:gd name="T6" fmla="*/ 437 w 437"/>
                <a:gd name="T7" fmla="*/ 183 h 467"/>
              </a:gdLst>
              <a:ahLst/>
              <a:cxnLst>
                <a:cxn ang="0">
                  <a:pos x="T0" y="T1"/>
                </a:cxn>
                <a:cxn ang="0">
                  <a:pos x="T2" y="T3"/>
                </a:cxn>
                <a:cxn ang="0">
                  <a:pos x="T4" y="T5"/>
                </a:cxn>
                <a:cxn ang="0">
                  <a:pos x="T6" y="T7"/>
                </a:cxn>
              </a:cxnLst>
              <a:rect l="0" t="0" r="r" b="b"/>
              <a:pathLst>
                <a:path w="437" h="467">
                  <a:moveTo>
                    <a:pt x="437" y="183"/>
                  </a:moveTo>
                  <a:lnTo>
                    <a:pt x="104" y="467"/>
                  </a:lnTo>
                  <a:lnTo>
                    <a:pt x="0" y="0"/>
                  </a:lnTo>
                  <a:lnTo>
                    <a:pt x="437" y="183"/>
                  </a:lnTo>
                  <a:close/>
                </a:path>
              </a:pathLst>
            </a:custGeom>
            <a:solidFill>
              <a:srgbClr val="83A5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4" name="Freeform 74">
              <a:extLst>
                <a:ext uri="{FF2B5EF4-FFF2-40B4-BE49-F238E27FC236}">
                  <a16:creationId xmlns:a16="http://schemas.microsoft.com/office/drawing/2014/main" id="{EA8F7081-0584-4295-823F-4CCB36A187FF}"/>
                </a:ext>
              </a:extLst>
            </p:cNvPr>
            <p:cNvSpPr>
              <a:spLocks/>
            </p:cNvSpPr>
            <p:nvPr userDrawn="1"/>
          </p:nvSpPr>
          <p:spPr bwMode="auto">
            <a:xfrm>
              <a:off x="5895338" y="4903131"/>
              <a:ext cx="804150" cy="1380655"/>
            </a:xfrm>
            <a:custGeom>
              <a:avLst/>
              <a:gdLst>
                <a:gd name="T0" fmla="*/ 0 w 272"/>
                <a:gd name="T1" fmla="*/ 0 h 467"/>
                <a:gd name="T2" fmla="*/ 272 w 272"/>
                <a:gd name="T3" fmla="*/ 323 h 467"/>
                <a:gd name="T4" fmla="*/ 104 w 272"/>
                <a:gd name="T5" fmla="*/ 467 h 467"/>
                <a:gd name="T6" fmla="*/ 0 w 272"/>
                <a:gd name="T7" fmla="*/ 0 h 467"/>
              </a:gdLst>
              <a:ahLst/>
              <a:cxnLst>
                <a:cxn ang="0">
                  <a:pos x="T0" y="T1"/>
                </a:cxn>
                <a:cxn ang="0">
                  <a:pos x="T2" y="T3"/>
                </a:cxn>
                <a:cxn ang="0">
                  <a:pos x="T4" y="T5"/>
                </a:cxn>
                <a:cxn ang="0">
                  <a:pos x="T6" y="T7"/>
                </a:cxn>
              </a:cxnLst>
              <a:rect l="0" t="0" r="r" b="b"/>
              <a:pathLst>
                <a:path w="272" h="467">
                  <a:moveTo>
                    <a:pt x="0" y="0"/>
                  </a:moveTo>
                  <a:lnTo>
                    <a:pt x="272" y="323"/>
                  </a:lnTo>
                  <a:lnTo>
                    <a:pt x="104" y="467"/>
                  </a:lnTo>
                  <a:lnTo>
                    <a:pt x="0" y="0"/>
                  </a:lnTo>
                  <a:close/>
                </a:path>
              </a:pathLst>
            </a:custGeom>
            <a:solidFill>
              <a:srgbClr val="76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5" name="Freeform 75">
              <a:extLst>
                <a:ext uri="{FF2B5EF4-FFF2-40B4-BE49-F238E27FC236}">
                  <a16:creationId xmlns:a16="http://schemas.microsoft.com/office/drawing/2014/main" id="{61EF56B9-5263-4034-A475-BBF215B75774}"/>
                </a:ext>
              </a:extLst>
            </p:cNvPr>
            <p:cNvSpPr>
              <a:spLocks/>
            </p:cNvSpPr>
            <p:nvPr userDrawn="1"/>
          </p:nvSpPr>
          <p:spPr bwMode="auto">
            <a:xfrm>
              <a:off x="5895338" y="4903131"/>
              <a:ext cx="384336" cy="413901"/>
            </a:xfrm>
            <a:custGeom>
              <a:avLst/>
              <a:gdLst>
                <a:gd name="T0" fmla="*/ 130 w 130"/>
                <a:gd name="T1" fmla="*/ 55 h 140"/>
                <a:gd name="T2" fmla="*/ 99 w 130"/>
                <a:gd name="T3" fmla="*/ 64 h 140"/>
                <a:gd name="T4" fmla="*/ 123 w 130"/>
                <a:gd name="T5" fmla="*/ 112 h 140"/>
                <a:gd name="T6" fmla="*/ 78 w 130"/>
                <a:gd name="T7" fmla="*/ 95 h 140"/>
                <a:gd name="T8" fmla="*/ 87 w 130"/>
                <a:gd name="T9" fmla="*/ 140 h 140"/>
                <a:gd name="T10" fmla="*/ 45 w 130"/>
                <a:gd name="T11" fmla="*/ 112 h 140"/>
                <a:gd name="T12" fmla="*/ 30 w 130"/>
                <a:gd name="T13" fmla="*/ 138 h 140"/>
                <a:gd name="T14" fmla="*/ 0 w 130"/>
                <a:gd name="T15" fmla="*/ 0 h 140"/>
                <a:gd name="T16" fmla="*/ 130 w 130"/>
                <a:gd name="T17" fmla="*/ 5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40">
                  <a:moveTo>
                    <a:pt x="130" y="55"/>
                  </a:moveTo>
                  <a:lnTo>
                    <a:pt x="99" y="64"/>
                  </a:lnTo>
                  <a:lnTo>
                    <a:pt x="123" y="112"/>
                  </a:lnTo>
                  <a:lnTo>
                    <a:pt x="78" y="95"/>
                  </a:lnTo>
                  <a:lnTo>
                    <a:pt x="87" y="140"/>
                  </a:lnTo>
                  <a:lnTo>
                    <a:pt x="45" y="112"/>
                  </a:lnTo>
                  <a:lnTo>
                    <a:pt x="30" y="138"/>
                  </a:lnTo>
                  <a:lnTo>
                    <a:pt x="0" y="0"/>
                  </a:lnTo>
                  <a:lnTo>
                    <a:pt x="130"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6" name="Freeform 76">
              <a:extLst>
                <a:ext uri="{FF2B5EF4-FFF2-40B4-BE49-F238E27FC236}">
                  <a16:creationId xmlns:a16="http://schemas.microsoft.com/office/drawing/2014/main" id="{1B7389BF-CA50-4440-AC02-5E8135FE573D}"/>
                </a:ext>
              </a:extLst>
            </p:cNvPr>
            <p:cNvSpPr>
              <a:spLocks/>
            </p:cNvSpPr>
            <p:nvPr userDrawn="1"/>
          </p:nvSpPr>
          <p:spPr bwMode="auto">
            <a:xfrm>
              <a:off x="5895338" y="4903131"/>
              <a:ext cx="257211" cy="413901"/>
            </a:xfrm>
            <a:custGeom>
              <a:avLst/>
              <a:gdLst>
                <a:gd name="T0" fmla="*/ 0 w 87"/>
                <a:gd name="T1" fmla="*/ 0 h 140"/>
                <a:gd name="T2" fmla="*/ 78 w 87"/>
                <a:gd name="T3" fmla="*/ 95 h 140"/>
                <a:gd name="T4" fmla="*/ 87 w 87"/>
                <a:gd name="T5" fmla="*/ 140 h 140"/>
                <a:gd name="T6" fmla="*/ 45 w 87"/>
                <a:gd name="T7" fmla="*/ 112 h 140"/>
                <a:gd name="T8" fmla="*/ 30 w 87"/>
                <a:gd name="T9" fmla="*/ 138 h 140"/>
                <a:gd name="T10" fmla="*/ 0 w 87"/>
                <a:gd name="T11" fmla="*/ 0 h 140"/>
              </a:gdLst>
              <a:ahLst/>
              <a:cxnLst>
                <a:cxn ang="0">
                  <a:pos x="T0" y="T1"/>
                </a:cxn>
                <a:cxn ang="0">
                  <a:pos x="T2" y="T3"/>
                </a:cxn>
                <a:cxn ang="0">
                  <a:pos x="T4" y="T5"/>
                </a:cxn>
                <a:cxn ang="0">
                  <a:pos x="T6" y="T7"/>
                </a:cxn>
                <a:cxn ang="0">
                  <a:pos x="T8" y="T9"/>
                </a:cxn>
                <a:cxn ang="0">
                  <a:pos x="T10" y="T11"/>
                </a:cxn>
              </a:cxnLst>
              <a:rect l="0" t="0" r="r" b="b"/>
              <a:pathLst>
                <a:path w="87" h="140">
                  <a:moveTo>
                    <a:pt x="0" y="0"/>
                  </a:moveTo>
                  <a:lnTo>
                    <a:pt x="78" y="95"/>
                  </a:lnTo>
                  <a:lnTo>
                    <a:pt x="87" y="140"/>
                  </a:lnTo>
                  <a:lnTo>
                    <a:pt x="45" y="112"/>
                  </a:lnTo>
                  <a:lnTo>
                    <a:pt x="30" y="138"/>
                  </a:lnTo>
                  <a:lnTo>
                    <a:pt x="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7" name="Freeform 77">
              <a:extLst>
                <a:ext uri="{FF2B5EF4-FFF2-40B4-BE49-F238E27FC236}">
                  <a16:creationId xmlns:a16="http://schemas.microsoft.com/office/drawing/2014/main" id="{A8AA00AE-1415-400C-B42B-E071726EAD00}"/>
                </a:ext>
              </a:extLst>
            </p:cNvPr>
            <p:cNvSpPr>
              <a:spLocks/>
            </p:cNvSpPr>
            <p:nvPr userDrawn="1"/>
          </p:nvSpPr>
          <p:spPr bwMode="auto">
            <a:xfrm>
              <a:off x="6397932" y="5213556"/>
              <a:ext cx="804150" cy="798237"/>
            </a:xfrm>
            <a:custGeom>
              <a:avLst/>
              <a:gdLst>
                <a:gd name="T0" fmla="*/ 108 w 115"/>
                <a:gd name="T1" fmla="*/ 30 h 114"/>
                <a:gd name="T2" fmla="*/ 115 w 115"/>
                <a:gd name="T3" fmla="*/ 39 h 114"/>
                <a:gd name="T4" fmla="*/ 22 w 115"/>
                <a:gd name="T5" fmla="*/ 114 h 114"/>
                <a:gd name="T6" fmla="*/ 15 w 115"/>
                <a:gd name="T7" fmla="*/ 105 h 114"/>
                <a:gd name="T8" fmla="*/ 2 w 115"/>
                <a:gd name="T9" fmla="*/ 61 h 114"/>
                <a:gd name="T10" fmla="*/ 24 w 115"/>
                <a:gd name="T11" fmla="*/ 21 h 114"/>
                <a:gd name="T12" fmla="*/ 108 w 115"/>
                <a:gd name="T13" fmla="*/ 30 h 114"/>
              </a:gdLst>
              <a:ahLst/>
              <a:cxnLst>
                <a:cxn ang="0">
                  <a:pos x="T0" y="T1"/>
                </a:cxn>
                <a:cxn ang="0">
                  <a:pos x="T2" y="T3"/>
                </a:cxn>
                <a:cxn ang="0">
                  <a:pos x="T4" y="T5"/>
                </a:cxn>
                <a:cxn ang="0">
                  <a:pos x="T6" y="T7"/>
                </a:cxn>
                <a:cxn ang="0">
                  <a:pos x="T8" y="T9"/>
                </a:cxn>
                <a:cxn ang="0">
                  <a:pos x="T10" y="T11"/>
                </a:cxn>
                <a:cxn ang="0">
                  <a:pos x="T12" y="T13"/>
                </a:cxn>
              </a:cxnLst>
              <a:rect l="0" t="0" r="r" b="b"/>
              <a:pathLst>
                <a:path w="115" h="114">
                  <a:moveTo>
                    <a:pt x="108" y="30"/>
                  </a:moveTo>
                  <a:cubicBezTo>
                    <a:pt x="115" y="39"/>
                    <a:pt x="115" y="39"/>
                    <a:pt x="115" y="39"/>
                  </a:cubicBezTo>
                  <a:cubicBezTo>
                    <a:pt x="22" y="114"/>
                    <a:pt x="22" y="114"/>
                    <a:pt x="22" y="114"/>
                  </a:cubicBezTo>
                  <a:cubicBezTo>
                    <a:pt x="15" y="105"/>
                    <a:pt x="15" y="105"/>
                    <a:pt x="15" y="105"/>
                  </a:cubicBezTo>
                  <a:cubicBezTo>
                    <a:pt x="4" y="92"/>
                    <a:pt x="0" y="76"/>
                    <a:pt x="2" y="61"/>
                  </a:cubicBezTo>
                  <a:cubicBezTo>
                    <a:pt x="4" y="46"/>
                    <a:pt x="11" y="31"/>
                    <a:pt x="24" y="21"/>
                  </a:cubicBezTo>
                  <a:cubicBezTo>
                    <a:pt x="50" y="0"/>
                    <a:pt x="87" y="5"/>
                    <a:pt x="108" y="30"/>
                  </a:cubicBezTo>
                  <a:close/>
                </a:path>
              </a:pathLst>
            </a:custGeom>
            <a:solidFill>
              <a:srgbClr val="98BF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8" name="Freeform 78">
              <a:extLst>
                <a:ext uri="{FF2B5EF4-FFF2-40B4-BE49-F238E27FC236}">
                  <a16:creationId xmlns:a16="http://schemas.microsoft.com/office/drawing/2014/main" id="{D33751A3-7801-46FD-A92E-B6BE16946180}"/>
                </a:ext>
              </a:extLst>
            </p:cNvPr>
            <p:cNvSpPr>
              <a:spLocks/>
            </p:cNvSpPr>
            <p:nvPr userDrawn="1"/>
          </p:nvSpPr>
          <p:spPr bwMode="auto">
            <a:xfrm>
              <a:off x="6397932" y="5358422"/>
              <a:ext cx="475987" cy="653373"/>
            </a:xfrm>
            <a:custGeom>
              <a:avLst/>
              <a:gdLst>
                <a:gd name="T0" fmla="*/ 24 w 68"/>
                <a:gd name="T1" fmla="*/ 0 h 93"/>
                <a:gd name="T2" fmla="*/ 68 w 68"/>
                <a:gd name="T3" fmla="*/ 55 h 93"/>
                <a:gd name="T4" fmla="*/ 22 w 68"/>
                <a:gd name="T5" fmla="*/ 93 h 93"/>
                <a:gd name="T6" fmla="*/ 15 w 68"/>
                <a:gd name="T7" fmla="*/ 84 h 93"/>
                <a:gd name="T8" fmla="*/ 2 w 68"/>
                <a:gd name="T9" fmla="*/ 40 h 93"/>
                <a:gd name="T10" fmla="*/ 24 w 68"/>
                <a:gd name="T11" fmla="*/ 0 h 93"/>
              </a:gdLst>
              <a:ahLst/>
              <a:cxnLst>
                <a:cxn ang="0">
                  <a:pos x="T0" y="T1"/>
                </a:cxn>
                <a:cxn ang="0">
                  <a:pos x="T2" y="T3"/>
                </a:cxn>
                <a:cxn ang="0">
                  <a:pos x="T4" y="T5"/>
                </a:cxn>
                <a:cxn ang="0">
                  <a:pos x="T6" y="T7"/>
                </a:cxn>
                <a:cxn ang="0">
                  <a:pos x="T8" y="T9"/>
                </a:cxn>
                <a:cxn ang="0">
                  <a:pos x="T10" y="T11"/>
                </a:cxn>
              </a:cxnLst>
              <a:rect l="0" t="0" r="r" b="b"/>
              <a:pathLst>
                <a:path w="68" h="93">
                  <a:moveTo>
                    <a:pt x="24" y="0"/>
                  </a:moveTo>
                  <a:cubicBezTo>
                    <a:pt x="68" y="55"/>
                    <a:pt x="68" y="55"/>
                    <a:pt x="68" y="55"/>
                  </a:cubicBezTo>
                  <a:cubicBezTo>
                    <a:pt x="22" y="93"/>
                    <a:pt x="22" y="93"/>
                    <a:pt x="22" y="93"/>
                  </a:cubicBezTo>
                  <a:cubicBezTo>
                    <a:pt x="15" y="84"/>
                    <a:pt x="15" y="84"/>
                    <a:pt x="15" y="84"/>
                  </a:cubicBezTo>
                  <a:cubicBezTo>
                    <a:pt x="4" y="71"/>
                    <a:pt x="0" y="55"/>
                    <a:pt x="2" y="40"/>
                  </a:cubicBezTo>
                  <a:cubicBezTo>
                    <a:pt x="4" y="25"/>
                    <a:pt x="11" y="10"/>
                    <a:pt x="24" y="0"/>
                  </a:cubicBezTo>
                  <a:close/>
                </a:path>
              </a:pathLst>
            </a:custGeom>
            <a:solidFill>
              <a:srgbClr val="80A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9" name="Freeform 79">
              <a:extLst>
                <a:ext uri="{FF2B5EF4-FFF2-40B4-BE49-F238E27FC236}">
                  <a16:creationId xmlns:a16="http://schemas.microsoft.com/office/drawing/2014/main" id="{D2A2D05E-6F0C-4C8F-AF67-6289AD9218B6}"/>
                </a:ext>
              </a:extLst>
            </p:cNvPr>
            <p:cNvSpPr>
              <a:spLocks/>
            </p:cNvSpPr>
            <p:nvPr userDrawn="1"/>
          </p:nvSpPr>
          <p:spPr bwMode="auto">
            <a:xfrm>
              <a:off x="6173243" y="3741252"/>
              <a:ext cx="1377698" cy="1827076"/>
            </a:xfrm>
            <a:custGeom>
              <a:avLst/>
              <a:gdLst>
                <a:gd name="T0" fmla="*/ 178 w 466"/>
                <a:gd name="T1" fmla="*/ 0 h 618"/>
                <a:gd name="T2" fmla="*/ 0 w 466"/>
                <a:gd name="T3" fmla="*/ 97 h 618"/>
                <a:gd name="T4" fmla="*/ 286 w 466"/>
                <a:gd name="T5" fmla="*/ 618 h 618"/>
                <a:gd name="T6" fmla="*/ 466 w 466"/>
                <a:gd name="T7" fmla="*/ 521 h 618"/>
                <a:gd name="T8" fmla="*/ 178 w 466"/>
                <a:gd name="T9" fmla="*/ 0 h 618"/>
              </a:gdLst>
              <a:ahLst/>
              <a:cxnLst>
                <a:cxn ang="0">
                  <a:pos x="T0" y="T1"/>
                </a:cxn>
                <a:cxn ang="0">
                  <a:pos x="T2" y="T3"/>
                </a:cxn>
                <a:cxn ang="0">
                  <a:pos x="T4" y="T5"/>
                </a:cxn>
                <a:cxn ang="0">
                  <a:pos x="T6" y="T7"/>
                </a:cxn>
                <a:cxn ang="0">
                  <a:pos x="T8" y="T9"/>
                </a:cxn>
              </a:cxnLst>
              <a:rect l="0" t="0" r="r" b="b"/>
              <a:pathLst>
                <a:path w="466" h="618">
                  <a:moveTo>
                    <a:pt x="178" y="0"/>
                  </a:moveTo>
                  <a:lnTo>
                    <a:pt x="0" y="97"/>
                  </a:lnTo>
                  <a:lnTo>
                    <a:pt x="286" y="618"/>
                  </a:lnTo>
                  <a:lnTo>
                    <a:pt x="466" y="521"/>
                  </a:lnTo>
                  <a:lnTo>
                    <a:pt x="178" y="0"/>
                  </a:lnTo>
                  <a:close/>
                </a:path>
              </a:pathLst>
            </a:custGeom>
            <a:solidFill>
              <a:srgbClr val="8A87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0" name="Freeform 80">
              <a:extLst>
                <a:ext uri="{FF2B5EF4-FFF2-40B4-BE49-F238E27FC236}">
                  <a16:creationId xmlns:a16="http://schemas.microsoft.com/office/drawing/2014/main" id="{8C78CBB6-7438-4284-AE85-BD3BF5E99F8A}"/>
                </a:ext>
              </a:extLst>
            </p:cNvPr>
            <p:cNvSpPr>
              <a:spLocks/>
            </p:cNvSpPr>
            <p:nvPr userDrawn="1"/>
          </p:nvSpPr>
          <p:spPr bwMode="auto">
            <a:xfrm>
              <a:off x="6173243" y="3889073"/>
              <a:ext cx="1111619" cy="1679254"/>
            </a:xfrm>
            <a:custGeom>
              <a:avLst/>
              <a:gdLst>
                <a:gd name="T0" fmla="*/ 90 w 376"/>
                <a:gd name="T1" fmla="*/ 0 h 568"/>
                <a:gd name="T2" fmla="*/ 0 w 376"/>
                <a:gd name="T3" fmla="*/ 47 h 568"/>
                <a:gd name="T4" fmla="*/ 286 w 376"/>
                <a:gd name="T5" fmla="*/ 568 h 568"/>
                <a:gd name="T6" fmla="*/ 376 w 376"/>
                <a:gd name="T7" fmla="*/ 519 h 568"/>
                <a:gd name="T8" fmla="*/ 90 w 376"/>
                <a:gd name="T9" fmla="*/ 0 h 568"/>
              </a:gdLst>
              <a:ahLst/>
              <a:cxnLst>
                <a:cxn ang="0">
                  <a:pos x="T0" y="T1"/>
                </a:cxn>
                <a:cxn ang="0">
                  <a:pos x="T2" y="T3"/>
                </a:cxn>
                <a:cxn ang="0">
                  <a:pos x="T4" y="T5"/>
                </a:cxn>
                <a:cxn ang="0">
                  <a:pos x="T6" y="T7"/>
                </a:cxn>
                <a:cxn ang="0">
                  <a:pos x="T8" y="T9"/>
                </a:cxn>
              </a:cxnLst>
              <a:rect l="0" t="0" r="r" b="b"/>
              <a:pathLst>
                <a:path w="376" h="568">
                  <a:moveTo>
                    <a:pt x="90" y="0"/>
                  </a:moveTo>
                  <a:lnTo>
                    <a:pt x="0" y="47"/>
                  </a:lnTo>
                  <a:lnTo>
                    <a:pt x="286" y="568"/>
                  </a:lnTo>
                  <a:lnTo>
                    <a:pt x="376" y="519"/>
                  </a:lnTo>
                  <a:lnTo>
                    <a:pt x="90" y="0"/>
                  </a:lnTo>
                  <a:close/>
                </a:path>
              </a:pathLst>
            </a:custGeom>
            <a:solidFill>
              <a:srgbClr val="807D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1" name="Freeform 81">
              <a:extLst>
                <a:ext uri="{FF2B5EF4-FFF2-40B4-BE49-F238E27FC236}">
                  <a16:creationId xmlns:a16="http://schemas.microsoft.com/office/drawing/2014/main" id="{3D8636EA-2471-4811-A127-2D561C11B9BB}"/>
                </a:ext>
              </a:extLst>
            </p:cNvPr>
            <p:cNvSpPr>
              <a:spLocks/>
            </p:cNvSpPr>
            <p:nvPr userDrawn="1"/>
          </p:nvSpPr>
          <p:spPr bwMode="auto">
            <a:xfrm>
              <a:off x="6214633" y="3812206"/>
              <a:ext cx="561722" cy="348859"/>
            </a:xfrm>
            <a:custGeom>
              <a:avLst/>
              <a:gdLst>
                <a:gd name="T0" fmla="*/ 178 w 190"/>
                <a:gd name="T1" fmla="*/ 0 h 118"/>
                <a:gd name="T2" fmla="*/ 0 w 190"/>
                <a:gd name="T3" fmla="*/ 97 h 118"/>
                <a:gd name="T4" fmla="*/ 10 w 190"/>
                <a:gd name="T5" fmla="*/ 118 h 118"/>
                <a:gd name="T6" fmla="*/ 190 w 190"/>
                <a:gd name="T7" fmla="*/ 19 h 118"/>
                <a:gd name="T8" fmla="*/ 178 w 190"/>
                <a:gd name="T9" fmla="*/ 0 h 118"/>
              </a:gdLst>
              <a:ahLst/>
              <a:cxnLst>
                <a:cxn ang="0">
                  <a:pos x="T0" y="T1"/>
                </a:cxn>
                <a:cxn ang="0">
                  <a:pos x="T2" y="T3"/>
                </a:cxn>
                <a:cxn ang="0">
                  <a:pos x="T4" y="T5"/>
                </a:cxn>
                <a:cxn ang="0">
                  <a:pos x="T6" y="T7"/>
                </a:cxn>
                <a:cxn ang="0">
                  <a:pos x="T8" y="T9"/>
                </a:cxn>
              </a:cxnLst>
              <a:rect l="0" t="0" r="r" b="b"/>
              <a:pathLst>
                <a:path w="190" h="118">
                  <a:moveTo>
                    <a:pt x="178" y="0"/>
                  </a:moveTo>
                  <a:lnTo>
                    <a:pt x="0" y="97"/>
                  </a:lnTo>
                  <a:lnTo>
                    <a:pt x="10" y="118"/>
                  </a:lnTo>
                  <a:lnTo>
                    <a:pt x="190" y="19"/>
                  </a:lnTo>
                  <a:lnTo>
                    <a:pt x="178" y="0"/>
                  </a:lnTo>
                  <a:close/>
                </a:path>
              </a:pathLst>
            </a:custGeom>
            <a:solidFill>
              <a:srgbClr val="655D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2" name="Freeform 82">
              <a:extLst>
                <a:ext uri="{FF2B5EF4-FFF2-40B4-BE49-F238E27FC236}">
                  <a16:creationId xmlns:a16="http://schemas.microsoft.com/office/drawing/2014/main" id="{ECC945B0-1A4F-40E4-9D9B-3F0672CFECA3}"/>
                </a:ext>
              </a:extLst>
            </p:cNvPr>
            <p:cNvSpPr>
              <a:spLocks/>
            </p:cNvSpPr>
            <p:nvPr userDrawn="1"/>
          </p:nvSpPr>
          <p:spPr bwMode="auto">
            <a:xfrm>
              <a:off x="6377236" y="4134458"/>
              <a:ext cx="230602" cy="271992"/>
            </a:xfrm>
            <a:custGeom>
              <a:avLst/>
              <a:gdLst>
                <a:gd name="T0" fmla="*/ 38 w 78"/>
                <a:gd name="T1" fmla="*/ 92 h 92"/>
                <a:gd name="T2" fmla="*/ 78 w 78"/>
                <a:gd name="T3" fmla="*/ 71 h 92"/>
                <a:gd name="T4" fmla="*/ 40 w 78"/>
                <a:gd name="T5" fmla="*/ 0 h 92"/>
                <a:gd name="T6" fmla="*/ 0 w 78"/>
                <a:gd name="T7" fmla="*/ 24 h 92"/>
                <a:gd name="T8" fmla="*/ 38 w 78"/>
                <a:gd name="T9" fmla="*/ 92 h 92"/>
              </a:gdLst>
              <a:ahLst/>
              <a:cxnLst>
                <a:cxn ang="0">
                  <a:pos x="T0" y="T1"/>
                </a:cxn>
                <a:cxn ang="0">
                  <a:pos x="T2" y="T3"/>
                </a:cxn>
                <a:cxn ang="0">
                  <a:pos x="T4" y="T5"/>
                </a:cxn>
                <a:cxn ang="0">
                  <a:pos x="T6" y="T7"/>
                </a:cxn>
                <a:cxn ang="0">
                  <a:pos x="T8" y="T9"/>
                </a:cxn>
              </a:cxnLst>
              <a:rect l="0" t="0" r="r" b="b"/>
              <a:pathLst>
                <a:path w="78" h="92">
                  <a:moveTo>
                    <a:pt x="38" y="92"/>
                  </a:moveTo>
                  <a:lnTo>
                    <a:pt x="78" y="71"/>
                  </a:lnTo>
                  <a:lnTo>
                    <a:pt x="40" y="0"/>
                  </a:lnTo>
                  <a:lnTo>
                    <a:pt x="0" y="24"/>
                  </a:lnTo>
                  <a:lnTo>
                    <a:pt x="38" y="92"/>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3" name="Freeform 83">
              <a:extLst>
                <a:ext uri="{FF2B5EF4-FFF2-40B4-BE49-F238E27FC236}">
                  <a16:creationId xmlns:a16="http://schemas.microsoft.com/office/drawing/2014/main" id="{CA98FADC-2AE7-45B3-9E06-8D8B8120F0C9}"/>
                </a:ext>
              </a:extLst>
            </p:cNvPr>
            <p:cNvSpPr>
              <a:spLocks/>
            </p:cNvSpPr>
            <p:nvPr userDrawn="1"/>
          </p:nvSpPr>
          <p:spPr bwMode="auto">
            <a:xfrm>
              <a:off x="6397932" y="4161065"/>
              <a:ext cx="189212" cy="218776"/>
            </a:xfrm>
            <a:custGeom>
              <a:avLst/>
              <a:gdLst>
                <a:gd name="T0" fmla="*/ 33 w 64"/>
                <a:gd name="T1" fmla="*/ 74 h 74"/>
                <a:gd name="T2" fmla="*/ 64 w 64"/>
                <a:gd name="T3" fmla="*/ 57 h 74"/>
                <a:gd name="T4" fmla="*/ 31 w 64"/>
                <a:gd name="T5" fmla="*/ 0 h 74"/>
                <a:gd name="T6" fmla="*/ 0 w 64"/>
                <a:gd name="T7" fmla="*/ 17 h 74"/>
                <a:gd name="T8" fmla="*/ 33 w 64"/>
                <a:gd name="T9" fmla="*/ 74 h 74"/>
              </a:gdLst>
              <a:ahLst/>
              <a:cxnLst>
                <a:cxn ang="0">
                  <a:pos x="T0" y="T1"/>
                </a:cxn>
                <a:cxn ang="0">
                  <a:pos x="T2" y="T3"/>
                </a:cxn>
                <a:cxn ang="0">
                  <a:pos x="T4" y="T5"/>
                </a:cxn>
                <a:cxn ang="0">
                  <a:pos x="T6" y="T7"/>
                </a:cxn>
                <a:cxn ang="0">
                  <a:pos x="T8" y="T9"/>
                </a:cxn>
              </a:cxnLst>
              <a:rect l="0" t="0" r="r" b="b"/>
              <a:pathLst>
                <a:path w="64" h="74">
                  <a:moveTo>
                    <a:pt x="33" y="74"/>
                  </a:moveTo>
                  <a:lnTo>
                    <a:pt x="64" y="57"/>
                  </a:lnTo>
                  <a:lnTo>
                    <a:pt x="31" y="0"/>
                  </a:lnTo>
                  <a:lnTo>
                    <a:pt x="0" y="17"/>
                  </a:lnTo>
                  <a:lnTo>
                    <a:pt x="33" y="74"/>
                  </a:lnTo>
                  <a:close/>
                </a:path>
              </a:pathLst>
            </a:custGeom>
            <a:solidFill>
              <a:srgbClr val="656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4" name="Freeform 84">
              <a:extLst>
                <a:ext uri="{FF2B5EF4-FFF2-40B4-BE49-F238E27FC236}">
                  <a16:creationId xmlns:a16="http://schemas.microsoft.com/office/drawing/2014/main" id="{60229CD8-C22D-4487-B42B-A67275F179E1}"/>
                </a:ext>
              </a:extLst>
            </p:cNvPr>
            <p:cNvSpPr>
              <a:spLocks/>
            </p:cNvSpPr>
            <p:nvPr userDrawn="1"/>
          </p:nvSpPr>
          <p:spPr bwMode="auto">
            <a:xfrm>
              <a:off x="6412713" y="4205413"/>
              <a:ext cx="133040" cy="82780"/>
            </a:xfrm>
            <a:custGeom>
              <a:avLst/>
              <a:gdLst>
                <a:gd name="T0" fmla="*/ 45 w 45"/>
                <a:gd name="T1" fmla="*/ 7 h 28"/>
                <a:gd name="T2" fmla="*/ 4 w 45"/>
                <a:gd name="T3" fmla="*/ 28 h 28"/>
                <a:gd name="T4" fmla="*/ 0 w 45"/>
                <a:gd name="T5" fmla="*/ 21 h 28"/>
                <a:gd name="T6" fmla="*/ 40 w 45"/>
                <a:gd name="T7" fmla="*/ 0 h 28"/>
                <a:gd name="T8" fmla="*/ 45 w 45"/>
                <a:gd name="T9" fmla="*/ 7 h 28"/>
              </a:gdLst>
              <a:ahLst/>
              <a:cxnLst>
                <a:cxn ang="0">
                  <a:pos x="T0" y="T1"/>
                </a:cxn>
                <a:cxn ang="0">
                  <a:pos x="T2" y="T3"/>
                </a:cxn>
                <a:cxn ang="0">
                  <a:pos x="T4" y="T5"/>
                </a:cxn>
                <a:cxn ang="0">
                  <a:pos x="T6" y="T7"/>
                </a:cxn>
                <a:cxn ang="0">
                  <a:pos x="T8" y="T9"/>
                </a:cxn>
              </a:cxnLst>
              <a:rect l="0" t="0" r="r" b="b"/>
              <a:pathLst>
                <a:path w="45" h="28">
                  <a:moveTo>
                    <a:pt x="45" y="7"/>
                  </a:moveTo>
                  <a:lnTo>
                    <a:pt x="4" y="28"/>
                  </a:lnTo>
                  <a:lnTo>
                    <a:pt x="0" y="21"/>
                  </a:lnTo>
                  <a:lnTo>
                    <a:pt x="40" y="0"/>
                  </a:lnTo>
                  <a:lnTo>
                    <a:pt x="45" y="7"/>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5" name="Freeform 85">
              <a:extLst>
                <a:ext uri="{FF2B5EF4-FFF2-40B4-BE49-F238E27FC236}">
                  <a16:creationId xmlns:a16="http://schemas.microsoft.com/office/drawing/2014/main" id="{CCE8E82D-11B3-4735-AA28-8FD685B9E677}"/>
                </a:ext>
              </a:extLst>
            </p:cNvPr>
            <p:cNvSpPr>
              <a:spLocks/>
            </p:cNvSpPr>
            <p:nvPr userDrawn="1"/>
          </p:nvSpPr>
          <p:spPr bwMode="auto">
            <a:xfrm>
              <a:off x="6613750" y="4001418"/>
              <a:ext cx="230602" cy="271992"/>
            </a:xfrm>
            <a:custGeom>
              <a:avLst/>
              <a:gdLst>
                <a:gd name="T0" fmla="*/ 40 w 78"/>
                <a:gd name="T1" fmla="*/ 92 h 92"/>
                <a:gd name="T2" fmla="*/ 78 w 78"/>
                <a:gd name="T3" fmla="*/ 71 h 92"/>
                <a:gd name="T4" fmla="*/ 40 w 78"/>
                <a:gd name="T5" fmla="*/ 0 h 92"/>
                <a:gd name="T6" fmla="*/ 0 w 78"/>
                <a:gd name="T7" fmla="*/ 24 h 92"/>
                <a:gd name="T8" fmla="*/ 40 w 78"/>
                <a:gd name="T9" fmla="*/ 92 h 92"/>
              </a:gdLst>
              <a:ahLst/>
              <a:cxnLst>
                <a:cxn ang="0">
                  <a:pos x="T0" y="T1"/>
                </a:cxn>
                <a:cxn ang="0">
                  <a:pos x="T2" y="T3"/>
                </a:cxn>
                <a:cxn ang="0">
                  <a:pos x="T4" y="T5"/>
                </a:cxn>
                <a:cxn ang="0">
                  <a:pos x="T6" y="T7"/>
                </a:cxn>
                <a:cxn ang="0">
                  <a:pos x="T8" y="T9"/>
                </a:cxn>
              </a:cxnLst>
              <a:rect l="0" t="0" r="r" b="b"/>
              <a:pathLst>
                <a:path w="78" h="92">
                  <a:moveTo>
                    <a:pt x="40" y="92"/>
                  </a:moveTo>
                  <a:lnTo>
                    <a:pt x="78" y="71"/>
                  </a:lnTo>
                  <a:lnTo>
                    <a:pt x="40" y="0"/>
                  </a:lnTo>
                  <a:lnTo>
                    <a:pt x="0" y="24"/>
                  </a:lnTo>
                  <a:lnTo>
                    <a:pt x="40" y="92"/>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6" name="Freeform 86">
              <a:extLst>
                <a:ext uri="{FF2B5EF4-FFF2-40B4-BE49-F238E27FC236}">
                  <a16:creationId xmlns:a16="http://schemas.microsoft.com/office/drawing/2014/main" id="{6E6E68C0-C676-41D7-A0A1-E5FE52BDCF1B}"/>
                </a:ext>
              </a:extLst>
            </p:cNvPr>
            <p:cNvSpPr>
              <a:spLocks/>
            </p:cNvSpPr>
            <p:nvPr userDrawn="1"/>
          </p:nvSpPr>
          <p:spPr bwMode="auto">
            <a:xfrm>
              <a:off x="6643315" y="4028027"/>
              <a:ext cx="180343" cy="224689"/>
            </a:xfrm>
            <a:custGeom>
              <a:avLst/>
              <a:gdLst>
                <a:gd name="T0" fmla="*/ 30 w 61"/>
                <a:gd name="T1" fmla="*/ 76 h 76"/>
                <a:gd name="T2" fmla="*/ 61 w 61"/>
                <a:gd name="T3" fmla="*/ 57 h 76"/>
                <a:gd name="T4" fmla="*/ 30 w 61"/>
                <a:gd name="T5" fmla="*/ 0 h 76"/>
                <a:gd name="T6" fmla="*/ 0 w 61"/>
                <a:gd name="T7" fmla="*/ 17 h 76"/>
                <a:gd name="T8" fmla="*/ 30 w 61"/>
                <a:gd name="T9" fmla="*/ 76 h 76"/>
              </a:gdLst>
              <a:ahLst/>
              <a:cxnLst>
                <a:cxn ang="0">
                  <a:pos x="T0" y="T1"/>
                </a:cxn>
                <a:cxn ang="0">
                  <a:pos x="T2" y="T3"/>
                </a:cxn>
                <a:cxn ang="0">
                  <a:pos x="T4" y="T5"/>
                </a:cxn>
                <a:cxn ang="0">
                  <a:pos x="T6" y="T7"/>
                </a:cxn>
                <a:cxn ang="0">
                  <a:pos x="T8" y="T9"/>
                </a:cxn>
              </a:cxnLst>
              <a:rect l="0" t="0" r="r" b="b"/>
              <a:pathLst>
                <a:path w="61" h="76">
                  <a:moveTo>
                    <a:pt x="30" y="76"/>
                  </a:moveTo>
                  <a:lnTo>
                    <a:pt x="61" y="57"/>
                  </a:lnTo>
                  <a:lnTo>
                    <a:pt x="30" y="0"/>
                  </a:lnTo>
                  <a:lnTo>
                    <a:pt x="0" y="17"/>
                  </a:lnTo>
                  <a:lnTo>
                    <a:pt x="30" y="76"/>
                  </a:lnTo>
                  <a:close/>
                </a:path>
              </a:pathLst>
            </a:custGeom>
            <a:solidFill>
              <a:srgbClr val="656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7" name="Freeform 87">
              <a:extLst>
                <a:ext uri="{FF2B5EF4-FFF2-40B4-BE49-F238E27FC236}">
                  <a16:creationId xmlns:a16="http://schemas.microsoft.com/office/drawing/2014/main" id="{A1399796-AA15-4073-9562-8D30D36A5001}"/>
                </a:ext>
              </a:extLst>
            </p:cNvPr>
            <p:cNvSpPr>
              <a:spLocks/>
            </p:cNvSpPr>
            <p:nvPr userDrawn="1"/>
          </p:nvSpPr>
          <p:spPr bwMode="auto">
            <a:xfrm>
              <a:off x="6655140" y="4072372"/>
              <a:ext cx="127128" cy="82780"/>
            </a:xfrm>
            <a:custGeom>
              <a:avLst/>
              <a:gdLst>
                <a:gd name="T0" fmla="*/ 43 w 43"/>
                <a:gd name="T1" fmla="*/ 7 h 28"/>
                <a:gd name="T2" fmla="*/ 3 w 43"/>
                <a:gd name="T3" fmla="*/ 28 h 28"/>
                <a:gd name="T4" fmla="*/ 0 w 43"/>
                <a:gd name="T5" fmla="*/ 21 h 28"/>
                <a:gd name="T6" fmla="*/ 41 w 43"/>
                <a:gd name="T7" fmla="*/ 0 h 28"/>
                <a:gd name="T8" fmla="*/ 43 w 43"/>
                <a:gd name="T9" fmla="*/ 7 h 28"/>
              </a:gdLst>
              <a:ahLst/>
              <a:cxnLst>
                <a:cxn ang="0">
                  <a:pos x="T0" y="T1"/>
                </a:cxn>
                <a:cxn ang="0">
                  <a:pos x="T2" y="T3"/>
                </a:cxn>
                <a:cxn ang="0">
                  <a:pos x="T4" y="T5"/>
                </a:cxn>
                <a:cxn ang="0">
                  <a:pos x="T6" y="T7"/>
                </a:cxn>
                <a:cxn ang="0">
                  <a:pos x="T8" y="T9"/>
                </a:cxn>
              </a:cxnLst>
              <a:rect l="0" t="0" r="r" b="b"/>
              <a:pathLst>
                <a:path w="43" h="28">
                  <a:moveTo>
                    <a:pt x="43" y="7"/>
                  </a:moveTo>
                  <a:lnTo>
                    <a:pt x="3" y="28"/>
                  </a:lnTo>
                  <a:lnTo>
                    <a:pt x="0" y="21"/>
                  </a:lnTo>
                  <a:lnTo>
                    <a:pt x="41" y="0"/>
                  </a:lnTo>
                  <a:lnTo>
                    <a:pt x="43" y="7"/>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8" name="Freeform 88">
              <a:extLst>
                <a:ext uri="{FF2B5EF4-FFF2-40B4-BE49-F238E27FC236}">
                  <a16:creationId xmlns:a16="http://schemas.microsoft.com/office/drawing/2014/main" id="{2076D644-7D92-4661-B77F-B323243F08CC}"/>
                </a:ext>
              </a:extLst>
            </p:cNvPr>
            <p:cNvSpPr>
              <a:spLocks/>
            </p:cNvSpPr>
            <p:nvPr userDrawn="1"/>
          </p:nvSpPr>
          <p:spPr bwMode="auto">
            <a:xfrm>
              <a:off x="6566447" y="4477405"/>
              <a:ext cx="230602" cy="271992"/>
            </a:xfrm>
            <a:custGeom>
              <a:avLst/>
              <a:gdLst>
                <a:gd name="T0" fmla="*/ 37 w 78"/>
                <a:gd name="T1" fmla="*/ 92 h 92"/>
                <a:gd name="T2" fmla="*/ 78 w 78"/>
                <a:gd name="T3" fmla="*/ 71 h 92"/>
                <a:gd name="T4" fmla="*/ 40 w 78"/>
                <a:gd name="T5" fmla="*/ 0 h 92"/>
                <a:gd name="T6" fmla="*/ 0 w 78"/>
                <a:gd name="T7" fmla="*/ 24 h 92"/>
                <a:gd name="T8" fmla="*/ 37 w 78"/>
                <a:gd name="T9" fmla="*/ 92 h 92"/>
              </a:gdLst>
              <a:ahLst/>
              <a:cxnLst>
                <a:cxn ang="0">
                  <a:pos x="T0" y="T1"/>
                </a:cxn>
                <a:cxn ang="0">
                  <a:pos x="T2" y="T3"/>
                </a:cxn>
                <a:cxn ang="0">
                  <a:pos x="T4" y="T5"/>
                </a:cxn>
                <a:cxn ang="0">
                  <a:pos x="T6" y="T7"/>
                </a:cxn>
                <a:cxn ang="0">
                  <a:pos x="T8" y="T9"/>
                </a:cxn>
              </a:cxnLst>
              <a:rect l="0" t="0" r="r" b="b"/>
              <a:pathLst>
                <a:path w="78" h="92">
                  <a:moveTo>
                    <a:pt x="37" y="92"/>
                  </a:moveTo>
                  <a:lnTo>
                    <a:pt x="78" y="71"/>
                  </a:lnTo>
                  <a:lnTo>
                    <a:pt x="40" y="0"/>
                  </a:lnTo>
                  <a:lnTo>
                    <a:pt x="0" y="24"/>
                  </a:lnTo>
                  <a:lnTo>
                    <a:pt x="37" y="92"/>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9" name="Freeform 89">
              <a:extLst>
                <a:ext uri="{FF2B5EF4-FFF2-40B4-BE49-F238E27FC236}">
                  <a16:creationId xmlns:a16="http://schemas.microsoft.com/office/drawing/2014/main" id="{6EA7DC12-F557-466B-9E5F-03AA40B2AC02}"/>
                </a:ext>
              </a:extLst>
            </p:cNvPr>
            <p:cNvSpPr>
              <a:spLocks/>
            </p:cNvSpPr>
            <p:nvPr userDrawn="1"/>
          </p:nvSpPr>
          <p:spPr bwMode="auto">
            <a:xfrm>
              <a:off x="6587143" y="4504012"/>
              <a:ext cx="189212" cy="218776"/>
            </a:xfrm>
            <a:custGeom>
              <a:avLst/>
              <a:gdLst>
                <a:gd name="T0" fmla="*/ 33 w 64"/>
                <a:gd name="T1" fmla="*/ 74 h 74"/>
                <a:gd name="T2" fmla="*/ 64 w 64"/>
                <a:gd name="T3" fmla="*/ 57 h 74"/>
                <a:gd name="T4" fmla="*/ 30 w 64"/>
                <a:gd name="T5" fmla="*/ 0 h 74"/>
                <a:gd name="T6" fmla="*/ 0 w 64"/>
                <a:gd name="T7" fmla="*/ 17 h 74"/>
                <a:gd name="T8" fmla="*/ 33 w 64"/>
                <a:gd name="T9" fmla="*/ 74 h 74"/>
              </a:gdLst>
              <a:ahLst/>
              <a:cxnLst>
                <a:cxn ang="0">
                  <a:pos x="T0" y="T1"/>
                </a:cxn>
                <a:cxn ang="0">
                  <a:pos x="T2" y="T3"/>
                </a:cxn>
                <a:cxn ang="0">
                  <a:pos x="T4" y="T5"/>
                </a:cxn>
                <a:cxn ang="0">
                  <a:pos x="T6" y="T7"/>
                </a:cxn>
                <a:cxn ang="0">
                  <a:pos x="T8" y="T9"/>
                </a:cxn>
              </a:cxnLst>
              <a:rect l="0" t="0" r="r" b="b"/>
              <a:pathLst>
                <a:path w="64" h="74">
                  <a:moveTo>
                    <a:pt x="33" y="74"/>
                  </a:moveTo>
                  <a:lnTo>
                    <a:pt x="64" y="57"/>
                  </a:lnTo>
                  <a:lnTo>
                    <a:pt x="30" y="0"/>
                  </a:lnTo>
                  <a:lnTo>
                    <a:pt x="0" y="17"/>
                  </a:lnTo>
                  <a:lnTo>
                    <a:pt x="33" y="74"/>
                  </a:lnTo>
                  <a:close/>
                </a:path>
              </a:pathLst>
            </a:custGeom>
            <a:solidFill>
              <a:srgbClr val="656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0" name="Freeform 90">
              <a:extLst>
                <a:ext uri="{FF2B5EF4-FFF2-40B4-BE49-F238E27FC236}">
                  <a16:creationId xmlns:a16="http://schemas.microsoft.com/office/drawing/2014/main" id="{B4658CDD-2198-4613-9C56-2769AAE1BDCA}"/>
                </a:ext>
              </a:extLst>
            </p:cNvPr>
            <p:cNvSpPr>
              <a:spLocks/>
            </p:cNvSpPr>
            <p:nvPr userDrawn="1"/>
          </p:nvSpPr>
          <p:spPr bwMode="auto">
            <a:xfrm>
              <a:off x="6598969" y="4548359"/>
              <a:ext cx="133040" cy="82780"/>
            </a:xfrm>
            <a:custGeom>
              <a:avLst/>
              <a:gdLst>
                <a:gd name="T0" fmla="*/ 45 w 45"/>
                <a:gd name="T1" fmla="*/ 7 h 28"/>
                <a:gd name="T2" fmla="*/ 5 w 45"/>
                <a:gd name="T3" fmla="*/ 28 h 28"/>
                <a:gd name="T4" fmla="*/ 0 w 45"/>
                <a:gd name="T5" fmla="*/ 21 h 28"/>
                <a:gd name="T6" fmla="*/ 41 w 45"/>
                <a:gd name="T7" fmla="*/ 0 h 28"/>
                <a:gd name="T8" fmla="*/ 45 w 45"/>
                <a:gd name="T9" fmla="*/ 7 h 28"/>
              </a:gdLst>
              <a:ahLst/>
              <a:cxnLst>
                <a:cxn ang="0">
                  <a:pos x="T0" y="T1"/>
                </a:cxn>
                <a:cxn ang="0">
                  <a:pos x="T2" y="T3"/>
                </a:cxn>
                <a:cxn ang="0">
                  <a:pos x="T4" y="T5"/>
                </a:cxn>
                <a:cxn ang="0">
                  <a:pos x="T6" y="T7"/>
                </a:cxn>
                <a:cxn ang="0">
                  <a:pos x="T8" y="T9"/>
                </a:cxn>
              </a:cxnLst>
              <a:rect l="0" t="0" r="r" b="b"/>
              <a:pathLst>
                <a:path w="45" h="28">
                  <a:moveTo>
                    <a:pt x="45" y="7"/>
                  </a:moveTo>
                  <a:lnTo>
                    <a:pt x="5" y="28"/>
                  </a:lnTo>
                  <a:lnTo>
                    <a:pt x="0" y="21"/>
                  </a:lnTo>
                  <a:lnTo>
                    <a:pt x="41" y="0"/>
                  </a:lnTo>
                  <a:lnTo>
                    <a:pt x="45" y="7"/>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1" name="Freeform 91">
              <a:extLst>
                <a:ext uri="{FF2B5EF4-FFF2-40B4-BE49-F238E27FC236}">
                  <a16:creationId xmlns:a16="http://schemas.microsoft.com/office/drawing/2014/main" id="{C3352D64-CCB6-4680-903C-DB24AA9ACE7B}"/>
                </a:ext>
              </a:extLst>
            </p:cNvPr>
            <p:cNvSpPr>
              <a:spLocks/>
            </p:cNvSpPr>
            <p:nvPr userDrawn="1"/>
          </p:nvSpPr>
          <p:spPr bwMode="auto">
            <a:xfrm>
              <a:off x="6802962" y="4344364"/>
              <a:ext cx="230602" cy="271992"/>
            </a:xfrm>
            <a:custGeom>
              <a:avLst/>
              <a:gdLst>
                <a:gd name="T0" fmla="*/ 40 w 78"/>
                <a:gd name="T1" fmla="*/ 92 h 92"/>
                <a:gd name="T2" fmla="*/ 78 w 78"/>
                <a:gd name="T3" fmla="*/ 71 h 92"/>
                <a:gd name="T4" fmla="*/ 40 w 78"/>
                <a:gd name="T5" fmla="*/ 0 h 92"/>
                <a:gd name="T6" fmla="*/ 0 w 78"/>
                <a:gd name="T7" fmla="*/ 24 h 92"/>
                <a:gd name="T8" fmla="*/ 40 w 78"/>
                <a:gd name="T9" fmla="*/ 92 h 92"/>
              </a:gdLst>
              <a:ahLst/>
              <a:cxnLst>
                <a:cxn ang="0">
                  <a:pos x="T0" y="T1"/>
                </a:cxn>
                <a:cxn ang="0">
                  <a:pos x="T2" y="T3"/>
                </a:cxn>
                <a:cxn ang="0">
                  <a:pos x="T4" y="T5"/>
                </a:cxn>
                <a:cxn ang="0">
                  <a:pos x="T6" y="T7"/>
                </a:cxn>
                <a:cxn ang="0">
                  <a:pos x="T8" y="T9"/>
                </a:cxn>
              </a:cxnLst>
              <a:rect l="0" t="0" r="r" b="b"/>
              <a:pathLst>
                <a:path w="78" h="92">
                  <a:moveTo>
                    <a:pt x="40" y="92"/>
                  </a:moveTo>
                  <a:lnTo>
                    <a:pt x="78" y="71"/>
                  </a:lnTo>
                  <a:lnTo>
                    <a:pt x="40" y="0"/>
                  </a:lnTo>
                  <a:lnTo>
                    <a:pt x="0" y="24"/>
                  </a:lnTo>
                  <a:lnTo>
                    <a:pt x="40" y="92"/>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2" name="Freeform 92">
              <a:extLst>
                <a:ext uri="{FF2B5EF4-FFF2-40B4-BE49-F238E27FC236}">
                  <a16:creationId xmlns:a16="http://schemas.microsoft.com/office/drawing/2014/main" id="{A8BA1DBD-11EA-495A-AA51-B25DCF11E315}"/>
                </a:ext>
              </a:extLst>
            </p:cNvPr>
            <p:cNvSpPr>
              <a:spLocks/>
            </p:cNvSpPr>
            <p:nvPr userDrawn="1"/>
          </p:nvSpPr>
          <p:spPr bwMode="auto">
            <a:xfrm>
              <a:off x="6829571" y="4370973"/>
              <a:ext cx="183299" cy="224689"/>
            </a:xfrm>
            <a:custGeom>
              <a:avLst/>
              <a:gdLst>
                <a:gd name="T0" fmla="*/ 31 w 62"/>
                <a:gd name="T1" fmla="*/ 76 h 76"/>
                <a:gd name="T2" fmla="*/ 62 w 62"/>
                <a:gd name="T3" fmla="*/ 57 h 76"/>
                <a:gd name="T4" fmla="*/ 31 w 62"/>
                <a:gd name="T5" fmla="*/ 0 h 76"/>
                <a:gd name="T6" fmla="*/ 0 w 62"/>
                <a:gd name="T7" fmla="*/ 17 h 76"/>
                <a:gd name="T8" fmla="*/ 31 w 62"/>
                <a:gd name="T9" fmla="*/ 76 h 76"/>
              </a:gdLst>
              <a:ahLst/>
              <a:cxnLst>
                <a:cxn ang="0">
                  <a:pos x="T0" y="T1"/>
                </a:cxn>
                <a:cxn ang="0">
                  <a:pos x="T2" y="T3"/>
                </a:cxn>
                <a:cxn ang="0">
                  <a:pos x="T4" y="T5"/>
                </a:cxn>
                <a:cxn ang="0">
                  <a:pos x="T6" y="T7"/>
                </a:cxn>
                <a:cxn ang="0">
                  <a:pos x="T8" y="T9"/>
                </a:cxn>
              </a:cxnLst>
              <a:rect l="0" t="0" r="r" b="b"/>
              <a:pathLst>
                <a:path w="62" h="76">
                  <a:moveTo>
                    <a:pt x="31" y="76"/>
                  </a:moveTo>
                  <a:lnTo>
                    <a:pt x="62" y="57"/>
                  </a:lnTo>
                  <a:lnTo>
                    <a:pt x="31" y="0"/>
                  </a:lnTo>
                  <a:lnTo>
                    <a:pt x="0" y="17"/>
                  </a:lnTo>
                  <a:lnTo>
                    <a:pt x="31" y="76"/>
                  </a:lnTo>
                  <a:close/>
                </a:path>
              </a:pathLst>
            </a:custGeom>
            <a:solidFill>
              <a:srgbClr val="656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3" name="Freeform 93">
              <a:extLst>
                <a:ext uri="{FF2B5EF4-FFF2-40B4-BE49-F238E27FC236}">
                  <a16:creationId xmlns:a16="http://schemas.microsoft.com/office/drawing/2014/main" id="{0F97BFE4-BDE5-4C00-BB54-053D51E068CE}"/>
                </a:ext>
              </a:extLst>
            </p:cNvPr>
            <p:cNvSpPr>
              <a:spLocks/>
            </p:cNvSpPr>
            <p:nvPr userDrawn="1"/>
          </p:nvSpPr>
          <p:spPr bwMode="auto">
            <a:xfrm>
              <a:off x="6844352" y="4415319"/>
              <a:ext cx="127128" cy="82780"/>
            </a:xfrm>
            <a:custGeom>
              <a:avLst/>
              <a:gdLst>
                <a:gd name="T0" fmla="*/ 43 w 43"/>
                <a:gd name="T1" fmla="*/ 7 h 28"/>
                <a:gd name="T2" fmla="*/ 3 w 43"/>
                <a:gd name="T3" fmla="*/ 28 h 28"/>
                <a:gd name="T4" fmla="*/ 0 w 43"/>
                <a:gd name="T5" fmla="*/ 21 h 28"/>
                <a:gd name="T6" fmla="*/ 40 w 43"/>
                <a:gd name="T7" fmla="*/ 0 h 28"/>
                <a:gd name="T8" fmla="*/ 43 w 43"/>
                <a:gd name="T9" fmla="*/ 7 h 28"/>
              </a:gdLst>
              <a:ahLst/>
              <a:cxnLst>
                <a:cxn ang="0">
                  <a:pos x="T0" y="T1"/>
                </a:cxn>
                <a:cxn ang="0">
                  <a:pos x="T2" y="T3"/>
                </a:cxn>
                <a:cxn ang="0">
                  <a:pos x="T4" y="T5"/>
                </a:cxn>
                <a:cxn ang="0">
                  <a:pos x="T6" y="T7"/>
                </a:cxn>
                <a:cxn ang="0">
                  <a:pos x="T8" y="T9"/>
                </a:cxn>
              </a:cxnLst>
              <a:rect l="0" t="0" r="r" b="b"/>
              <a:pathLst>
                <a:path w="43" h="28">
                  <a:moveTo>
                    <a:pt x="43" y="7"/>
                  </a:moveTo>
                  <a:lnTo>
                    <a:pt x="3" y="28"/>
                  </a:lnTo>
                  <a:lnTo>
                    <a:pt x="0" y="21"/>
                  </a:lnTo>
                  <a:lnTo>
                    <a:pt x="40" y="0"/>
                  </a:lnTo>
                  <a:lnTo>
                    <a:pt x="43" y="7"/>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4" name="Freeform 94">
              <a:extLst>
                <a:ext uri="{FF2B5EF4-FFF2-40B4-BE49-F238E27FC236}">
                  <a16:creationId xmlns:a16="http://schemas.microsoft.com/office/drawing/2014/main" id="{2A424E08-165A-40DF-AC6E-A3A07959BF69}"/>
                </a:ext>
              </a:extLst>
            </p:cNvPr>
            <p:cNvSpPr>
              <a:spLocks/>
            </p:cNvSpPr>
            <p:nvPr userDrawn="1"/>
          </p:nvSpPr>
          <p:spPr bwMode="auto">
            <a:xfrm>
              <a:off x="6752704" y="4820351"/>
              <a:ext cx="230602" cy="271992"/>
            </a:xfrm>
            <a:custGeom>
              <a:avLst/>
              <a:gdLst>
                <a:gd name="T0" fmla="*/ 38 w 78"/>
                <a:gd name="T1" fmla="*/ 92 h 92"/>
                <a:gd name="T2" fmla="*/ 78 w 78"/>
                <a:gd name="T3" fmla="*/ 71 h 92"/>
                <a:gd name="T4" fmla="*/ 41 w 78"/>
                <a:gd name="T5" fmla="*/ 0 h 92"/>
                <a:gd name="T6" fmla="*/ 0 w 78"/>
                <a:gd name="T7" fmla="*/ 24 h 92"/>
                <a:gd name="T8" fmla="*/ 38 w 78"/>
                <a:gd name="T9" fmla="*/ 92 h 92"/>
              </a:gdLst>
              <a:ahLst/>
              <a:cxnLst>
                <a:cxn ang="0">
                  <a:pos x="T0" y="T1"/>
                </a:cxn>
                <a:cxn ang="0">
                  <a:pos x="T2" y="T3"/>
                </a:cxn>
                <a:cxn ang="0">
                  <a:pos x="T4" y="T5"/>
                </a:cxn>
                <a:cxn ang="0">
                  <a:pos x="T6" y="T7"/>
                </a:cxn>
                <a:cxn ang="0">
                  <a:pos x="T8" y="T9"/>
                </a:cxn>
              </a:cxnLst>
              <a:rect l="0" t="0" r="r" b="b"/>
              <a:pathLst>
                <a:path w="78" h="92">
                  <a:moveTo>
                    <a:pt x="38" y="92"/>
                  </a:moveTo>
                  <a:lnTo>
                    <a:pt x="78" y="71"/>
                  </a:lnTo>
                  <a:lnTo>
                    <a:pt x="41" y="0"/>
                  </a:lnTo>
                  <a:lnTo>
                    <a:pt x="0" y="24"/>
                  </a:lnTo>
                  <a:lnTo>
                    <a:pt x="38" y="92"/>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5" name="Freeform 95">
              <a:extLst>
                <a:ext uri="{FF2B5EF4-FFF2-40B4-BE49-F238E27FC236}">
                  <a16:creationId xmlns:a16="http://schemas.microsoft.com/office/drawing/2014/main" id="{F9732220-7EAC-4C3A-B6B8-657EBBB68E97}"/>
                </a:ext>
              </a:extLst>
            </p:cNvPr>
            <p:cNvSpPr>
              <a:spLocks/>
            </p:cNvSpPr>
            <p:nvPr userDrawn="1"/>
          </p:nvSpPr>
          <p:spPr bwMode="auto">
            <a:xfrm>
              <a:off x="6776355" y="4849915"/>
              <a:ext cx="186256" cy="215821"/>
            </a:xfrm>
            <a:custGeom>
              <a:avLst/>
              <a:gdLst>
                <a:gd name="T0" fmla="*/ 33 w 63"/>
                <a:gd name="T1" fmla="*/ 73 h 73"/>
                <a:gd name="T2" fmla="*/ 63 w 63"/>
                <a:gd name="T3" fmla="*/ 56 h 73"/>
                <a:gd name="T4" fmla="*/ 30 w 63"/>
                <a:gd name="T5" fmla="*/ 0 h 73"/>
                <a:gd name="T6" fmla="*/ 0 w 63"/>
                <a:gd name="T7" fmla="*/ 16 h 73"/>
                <a:gd name="T8" fmla="*/ 33 w 63"/>
                <a:gd name="T9" fmla="*/ 73 h 73"/>
              </a:gdLst>
              <a:ahLst/>
              <a:cxnLst>
                <a:cxn ang="0">
                  <a:pos x="T0" y="T1"/>
                </a:cxn>
                <a:cxn ang="0">
                  <a:pos x="T2" y="T3"/>
                </a:cxn>
                <a:cxn ang="0">
                  <a:pos x="T4" y="T5"/>
                </a:cxn>
                <a:cxn ang="0">
                  <a:pos x="T6" y="T7"/>
                </a:cxn>
                <a:cxn ang="0">
                  <a:pos x="T8" y="T9"/>
                </a:cxn>
              </a:cxnLst>
              <a:rect l="0" t="0" r="r" b="b"/>
              <a:pathLst>
                <a:path w="63" h="73">
                  <a:moveTo>
                    <a:pt x="33" y="73"/>
                  </a:moveTo>
                  <a:lnTo>
                    <a:pt x="63" y="56"/>
                  </a:lnTo>
                  <a:lnTo>
                    <a:pt x="30" y="0"/>
                  </a:lnTo>
                  <a:lnTo>
                    <a:pt x="0" y="16"/>
                  </a:lnTo>
                  <a:lnTo>
                    <a:pt x="33" y="73"/>
                  </a:lnTo>
                  <a:close/>
                </a:path>
              </a:pathLst>
            </a:custGeom>
            <a:solidFill>
              <a:srgbClr val="656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6" name="Freeform 96">
              <a:extLst>
                <a:ext uri="{FF2B5EF4-FFF2-40B4-BE49-F238E27FC236}">
                  <a16:creationId xmlns:a16="http://schemas.microsoft.com/office/drawing/2014/main" id="{CAB30C76-BCE5-46F2-80F7-9ABFBCF6C3EB}"/>
                </a:ext>
              </a:extLst>
            </p:cNvPr>
            <p:cNvSpPr>
              <a:spLocks/>
            </p:cNvSpPr>
            <p:nvPr userDrawn="1"/>
          </p:nvSpPr>
          <p:spPr bwMode="auto">
            <a:xfrm>
              <a:off x="6788181" y="4891305"/>
              <a:ext cx="133040" cy="82780"/>
            </a:xfrm>
            <a:custGeom>
              <a:avLst/>
              <a:gdLst>
                <a:gd name="T0" fmla="*/ 45 w 45"/>
                <a:gd name="T1" fmla="*/ 7 h 28"/>
                <a:gd name="T2" fmla="*/ 5 w 45"/>
                <a:gd name="T3" fmla="*/ 28 h 28"/>
                <a:gd name="T4" fmla="*/ 0 w 45"/>
                <a:gd name="T5" fmla="*/ 21 h 28"/>
                <a:gd name="T6" fmla="*/ 40 w 45"/>
                <a:gd name="T7" fmla="*/ 0 h 28"/>
                <a:gd name="T8" fmla="*/ 45 w 45"/>
                <a:gd name="T9" fmla="*/ 7 h 28"/>
              </a:gdLst>
              <a:ahLst/>
              <a:cxnLst>
                <a:cxn ang="0">
                  <a:pos x="T0" y="T1"/>
                </a:cxn>
                <a:cxn ang="0">
                  <a:pos x="T2" y="T3"/>
                </a:cxn>
                <a:cxn ang="0">
                  <a:pos x="T4" y="T5"/>
                </a:cxn>
                <a:cxn ang="0">
                  <a:pos x="T6" y="T7"/>
                </a:cxn>
                <a:cxn ang="0">
                  <a:pos x="T8" y="T9"/>
                </a:cxn>
              </a:cxnLst>
              <a:rect l="0" t="0" r="r" b="b"/>
              <a:pathLst>
                <a:path w="45" h="28">
                  <a:moveTo>
                    <a:pt x="45" y="7"/>
                  </a:moveTo>
                  <a:lnTo>
                    <a:pt x="5" y="28"/>
                  </a:lnTo>
                  <a:lnTo>
                    <a:pt x="0" y="21"/>
                  </a:lnTo>
                  <a:lnTo>
                    <a:pt x="40" y="0"/>
                  </a:lnTo>
                  <a:lnTo>
                    <a:pt x="45" y="7"/>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7" name="Freeform 97">
              <a:extLst>
                <a:ext uri="{FF2B5EF4-FFF2-40B4-BE49-F238E27FC236}">
                  <a16:creationId xmlns:a16="http://schemas.microsoft.com/office/drawing/2014/main" id="{9FA920EF-9858-41AA-9E1B-2264CD4BF6CB}"/>
                </a:ext>
              </a:extLst>
            </p:cNvPr>
            <p:cNvSpPr>
              <a:spLocks/>
            </p:cNvSpPr>
            <p:nvPr userDrawn="1"/>
          </p:nvSpPr>
          <p:spPr bwMode="auto">
            <a:xfrm>
              <a:off x="6992174" y="4687310"/>
              <a:ext cx="230602" cy="271992"/>
            </a:xfrm>
            <a:custGeom>
              <a:avLst/>
              <a:gdLst>
                <a:gd name="T0" fmla="*/ 40 w 78"/>
                <a:gd name="T1" fmla="*/ 92 h 92"/>
                <a:gd name="T2" fmla="*/ 78 w 78"/>
                <a:gd name="T3" fmla="*/ 71 h 92"/>
                <a:gd name="T4" fmla="*/ 40 w 78"/>
                <a:gd name="T5" fmla="*/ 0 h 92"/>
                <a:gd name="T6" fmla="*/ 0 w 78"/>
                <a:gd name="T7" fmla="*/ 24 h 92"/>
                <a:gd name="T8" fmla="*/ 40 w 78"/>
                <a:gd name="T9" fmla="*/ 92 h 92"/>
              </a:gdLst>
              <a:ahLst/>
              <a:cxnLst>
                <a:cxn ang="0">
                  <a:pos x="T0" y="T1"/>
                </a:cxn>
                <a:cxn ang="0">
                  <a:pos x="T2" y="T3"/>
                </a:cxn>
                <a:cxn ang="0">
                  <a:pos x="T4" y="T5"/>
                </a:cxn>
                <a:cxn ang="0">
                  <a:pos x="T6" y="T7"/>
                </a:cxn>
                <a:cxn ang="0">
                  <a:pos x="T8" y="T9"/>
                </a:cxn>
              </a:cxnLst>
              <a:rect l="0" t="0" r="r" b="b"/>
              <a:pathLst>
                <a:path w="78" h="92">
                  <a:moveTo>
                    <a:pt x="40" y="92"/>
                  </a:moveTo>
                  <a:lnTo>
                    <a:pt x="78" y="71"/>
                  </a:lnTo>
                  <a:lnTo>
                    <a:pt x="40" y="0"/>
                  </a:lnTo>
                  <a:lnTo>
                    <a:pt x="0" y="24"/>
                  </a:lnTo>
                  <a:lnTo>
                    <a:pt x="40" y="92"/>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 name="Freeform 98">
              <a:extLst>
                <a:ext uri="{FF2B5EF4-FFF2-40B4-BE49-F238E27FC236}">
                  <a16:creationId xmlns:a16="http://schemas.microsoft.com/office/drawing/2014/main" id="{A1628E87-9BDF-4285-A79E-2AD44121C341}"/>
                </a:ext>
              </a:extLst>
            </p:cNvPr>
            <p:cNvSpPr>
              <a:spLocks/>
            </p:cNvSpPr>
            <p:nvPr userDrawn="1"/>
          </p:nvSpPr>
          <p:spPr bwMode="auto">
            <a:xfrm>
              <a:off x="7018783" y="4716875"/>
              <a:ext cx="183299" cy="221733"/>
            </a:xfrm>
            <a:custGeom>
              <a:avLst/>
              <a:gdLst>
                <a:gd name="T0" fmla="*/ 31 w 62"/>
                <a:gd name="T1" fmla="*/ 75 h 75"/>
                <a:gd name="T2" fmla="*/ 62 w 62"/>
                <a:gd name="T3" fmla="*/ 56 h 75"/>
                <a:gd name="T4" fmla="*/ 31 w 62"/>
                <a:gd name="T5" fmla="*/ 0 h 75"/>
                <a:gd name="T6" fmla="*/ 0 w 62"/>
                <a:gd name="T7" fmla="*/ 16 h 75"/>
                <a:gd name="T8" fmla="*/ 31 w 62"/>
                <a:gd name="T9" fmla="*/ 75 h 75"/>
              </a:gdLst>
              <a:ahLst/>
              <a:cxnLst>
                <a:cxn ang="0">
                  <a:pos x="T0" y="T1"/>
                </a:cxn>
                <a:cxn ang="0">
                  <a:pos x="T2" y="T3"/>
                </a:cxn>
                <a:cxn ang="0">
                  <a:pos x="T4" y="T5"/>
                </a:cxn>
                <a:cxn ang="0">
                  <a:pos x="T6" y="T7"/>
                </a:cxn>
                <a:cxn ang="0">
                  <a:pos x="T8" y="T9"/>
                </a:cxn>
              </a:cxnLst>
              <a:rect l="0" t="0" r="r" b="b"/>
              <a:pathLst>
                <a:path w="62" h="75">
                  <a:moveTo>
                    <a:pt x="31" y="75"/>
                  </a:moveTo>
                  <a:lnTo>
                    <a:pt x="62" y="56"/>
                  </a:lnTo>
                  <a:lnTo>
                    <a:pt x="31" y="0"/>
                  </a:lnTo>
                  <a:lnTo>
                    <a:pt x="0" y="16"/>
                  </a:lnTo>
                  <a:lnTo>
                    <a:pt x="31" y="75"/>
                  </a:lnTo>
                  <a:close/>
                </a:path>
              </a:pathLst>
            </a:custGeom>
            <a:solidFill>
              <a:srgbClr val="656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 name="Freeform 99">
              <a:extLst>
                <a:ext uri="{FF2B5EF4-FFF2-40B4-BE49-F238E27FC236}">
                  <a16:creationId xmlns:a16="http://schemas.microsoft.com/office/drawing/2014/main" id="{81B7CD70-BFC7-4416-B5D5-D90091562694}"/>
                </a:ext>
              </a:extLst>
            </p:cNvPr>
            <p:cNvSpPr>
              <a:spLocks/>
            </p:cNvSpPr>
            <p:nvPr userDrawn="1"/>
          </p:nvSpPr>
          <p:spPr bwMode="auto">
            <a:xfrm>
              <a:off x="7033564" y="4758265"/>
              <a:ext cx="127128" cy="82780"/>
            </a:xfrm>
            <a:custGeom>
              <a:avLst/>
              <a:gdLst>
                <a:gd name="T0" fmla="*/ 43 w 43"/>
                <a:gd name="T1" fmla="*/ 7 h 28"/>
                <a:gd name="T2" fmla="*/ 2 w 43"/>
                <a:gd name="T3" fmla="*/ 28 h 28"/>
                <a:gd name="T4" fmla="*/ 0 w 43"/>
                <a:gd name="T5" fmla="*/ 21 h 28"/>
                <a:gd name="T6" fmla="*/ 40 w 43"/>
                <a:gd name="T7" fmla="*/ 0 h 28"/>
                <a:gd name="T8" fmla="*/ 43 w 43"/>
                <a:gd name="T9" fmla="*/ 7 h 28"/>
              </a:gdLst>
              <a:ahLst/>
              <a:cxnLst>
                <a:cxn ang="0">
                  <a:pos x="T0" y="T1"/>
                </a:cxn>
                <a:cxn ang="0">
                  <a:pos x="T2" y="T3"/>
                </a:cxn>
                <a:cxn ang="0">
                  <a:pos x="T4" y="T5"/>
                </a:cxn>
                <a:cxn ang="0">
                  <a:pos x="T6" y="T7"/>
                </a:cxn>
                <a:cxn ang="0">
                  <a:pos x="T8" y="T9"/>
                </a:cxn>
              </a:cxnLst>
              <a:rect l="0" t="0" r="r" b="b"/>
              <a:pathLst>
                <a:path w="43" h="28">
                  <a:moveTo>
                    <a:pt x="43" y="7"/>
                  </a:moveTo>
                  <a:lnTo>
                    <a:pt x="2" y="28"/>
                  </a:lnTo>
                  <a:lnTo>
                    <a:pt x="0" y="21"/>
                  </a:lnTo>
                  <a:lnTo>
                    <a:pt x="40" y="0"/>
                  </a:lnTo>
                  <a:lnTo>
                    <a:pt x="43" y="7"/>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 name="Freeform 100">
              <a:extLst>
                <a:ext uri="{FF2B5EF4-FFF2-40B4-BE49-F238E27FC236}">
                  <a16:creationId xmlns:a16="http://schemas.microsoft.com/office/drawing/2014/main" id="{C980F986-D60A-4CA0-9292-47C842205EF8}"/>
                </a:ext>
              </a:extLst>
            </p:cNvPr>
            <p:cNvSpPr>
              <a:spLocks/>
            </p:cNvSpPr>
            <p:nvPr userDrawn="1"/>
          </p:nvSpPr>
          <p:spPr bwMode="auto">
            <a:xfrm>
              <a:off x="6941915" y="5163297"/>
              <a:ext cx="230602" cy="271992"/>
            </a:xfrm>
            <a:custGeom>
              <a:avLst/>
              <a:gdLst>
                <a:gd name="T0" fmla="*/ 38 w 78"/>
                <a:gd name="T1" fmla="*/ 92 h 92"/>
                <a:gd name="T2" fmla="*/ 78 w 78"/>
                <a:gd name="T3" fmla="*/ 71 h 92"/>
                <a:gd name="T4" fmla="*/ 40 w 78"/>
                <a:gd name="T5" fmla="*/ 0 h 92"/>
                <a:gd name="T6" fmla="*/ 0 w 78"/>
                <a:gd name="T7" fmla="*/ 24 h 92"/>
                <a:gd name="T8" fmla="*/ 38 w 78"/>
                <a:gd name="T9" fmla="*/ 92 h 92"/>
              </a:gdLst>
              <a:ahLst/>
              <a:cxnLst>
                <a:cxn ang="0">
                  <a:pos x="T0" y="T1"/>
                </a:cxn>
                <a:cxn ang="0">
                  <a:pos x="T2" y="T3"/>
                </a:cxn>
                <a:cxn ang="0">
                  <a:pos x="T4" y="T5"/>
                </a:cxn>
                <a:cxn ang="0">
                  <a:pos x="T6" y="T7"/>
                </a:cxn>
                <a:cxn ang="0">
                  <a:pos x="T8" y="T9"/>
                </a:cxn>
              </a:cxnLst>
              <a:rect l="0" t="0" r="r" b="b"/>
              <a:pathLst>
                <a:path w="78" h="92">
                  <a:moveTo>
                    <a:pt x="38" y="92"/>
                  </a:moveTo>
                  <a:lnTo>
                    <a:pt x="78" y="71"/>
                  </a:lnTo>
                  <a:lnTo>
                    <a:pt x="40" y="0"/>
                  </a:lnTo>
                  <a:lnTo>
                    <a:pt x="0" y="24"/>
                  </a:lnTo>
                  <a:lnTo>
                    <a:pt x="38" y="92"/>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1" name="Freeform 101">
              <a:extLst>
                <a:ext uri="{FF2B5EF4-FFF2-40B4-BE49-F238E27FC236}">
                  <a16:creationId xmlns:a16="http://schemas.microsoft.com/office/drawing/2014/main" id="{C65BDE1F-704E-480F-A11B-6E0E37F93A80}"/>
                </a:ext>
              </a:extLst>
            </p:cNvPr>
            <p:cNvSpPr>
              <a:spLocks/>
            </p:cNvSpPr>
            <p:nvPr userDrawn="1"/>
          </p:nvSpPr>
          <p:spPr bwMode="auto">
            <a:xfrm>
              <a:off x="6962610" y="5192862"/>
              <a:ext cx="189212" cy="215821"/>
            </a:xfrm>
            <a:custGeom>
              <a:avLst/>
              <a:gdLst>
                <a:gd name="T0" fmla="*/ 33 w 64"/>
                <a:gd name="T1" fmla="*/ 73 h 73"/>
                <a:gd name="T2" fmla="*/ 64 w 64"/>
                <a:gd name="T3" fmla="*/ 56 h 73"/>
                <a:gd name="T4" fmla="*/ 31 w 64"/>
                <a:gd name="T5" fmla="*/ 0 h 73"/>
                <a:gd name="T6" fmla="*/ 0 w 64"/>
                <a:gd name="T7" fmla="*/ 16 h 73"/>
                <a:gd name="T8" fmla="*/ 33 w 64"/>
                <a:gd name="T9" fmla="*/ 73 h 73"/>
              </a:gdLst>
              <a:ahLst/>
              <a:cxnLst>
                <a:cxn ang="0">
                  <a:pos x="T0" y="T1"/>
                </a:cxn>
                <a:cxn ang="0">
                  <a:pos x="T2" y="T3"/>
                </a:cxn>
                <a:cxn ang="0">
                  <a:pos x="T4" y="T5"/>
                </a:cxn>
                <a:cxn ang="0">
                  <a:pos x="T6" y="T7"/>
                </a:cxn>
                <a:cxn ang="0">
                  <a:pos x="T8" y="T9"/>
                </a:cxn>
              </a:cxnLst>
              <a:rect l="0" t="0" r="r" b="b"/>
              <a:pathLst>
                <a:path w="64" h="73">
                  <a:moveTo>
                    <a:pt x="33" y="73"/>
                  </a:moveTo>
                  <a:lnTo>
                    <a:pt x="64" y="56"/>
                  </a:lnTo>
                  <a:lnTo>
                    <a:pt x="31" y="0"/>
                  </a:lnTo>
                  <a:lnTo>
                    <a:pt x="0" y="16"/>
                  </a:lnTo>
                  <a:lnTo>
                    <a:pt x="33" y="73"/>
                  </a:lnTo>
                  <a:close/>
                </a:path>
              </a:pathLst>
            </a:custGeom>
            <a:solidFill>
              <a:srgbClr val="656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2" name="Freeform 102">
              <a:extLst>
                <a:ext uri="{FF2B5EF4-FFF2-40B4-BE49-F238E27FC236}">
                  <a16:creationId xmlns:a16="http://schemas.microsoft.com/office/drawing/2014/main" id="{3278C4A0-9B0F-4126-9CED-93DA3F6B5B4C}"/>
                </a:ext>
              </a:extLst>
            </p:cNvPr>
            <p:cNvSpPr>
              <a:spLocks/>
            </p:cNvSpPr>
            <p:nvPr userDrawn="1"/>
          </p:nvSpPr>
          <p:spPr bwMode="auto">
            <a:xfrm>
              <a:off x="6977393" y="5234252"/>
              <a:ext cx="133040" cy="82780"/>
            </a:xfrm>
            <a:custGeom>
              <a:avLst/>
              <a:gdLst>
                <a:gd name="T0" fmla="*/ 45 w 45"/>
                <a:gd name="T1" fmla="*/ 7 h 28"/>
                <a:gd name="T2" fmla="*/ 5 w 45"/>
                <a:gd name="T3" fmla="*/ 28 h 28"/>
                <a:gd name="T4" fmla="*/ 0 w 45"/>
                <a:gd name="T5" fmla="*/ 21 h 28"/>
                <a:gd name="T6" fmla="*/ 40 w 45"/>
                <a:gd name="T7" fmla="*/ 0 h 28"/>
                <a:gd name="T8" fmla="*/ 45 w 45"/>
                <a:gd name="T9" fmla="*/ 7 h 28"/>
              </a:gdLst>
              <a:ahLst/>
              <a:cxnLst>
                <a:cxn ang="0">
                  <a:pos x="T0" y="T1"/>
                </a:cxn>
                <a:cxn ang="0">
                  <a:pos x="T2" y="T3"/>
                </a:cxn>
                <a:cxn ang="0">
                  <a:pos x="T4" y="T5"/>
                </a:cxn>
                <a:cxn ang="0">
                  <a:pos x="T6" y="T7"/>
                </a:cxn>
                <a:cxn ang="0">
                  <a:pos x="T8" y="T9"/>
                </a:cxn>
              </a:cxnLst>
              <a:rect l="0" t="0" r="r" b="b"/>
              <a:pathLst>
                <a:path w="45" h="28">
                  <a:moveTo>
                    <a:pt x="45" y="7"/>
                  </a:moveTo>
                  <a:lnTo>
                    <a:pt x="5" y="28"/>
                  </a:lnTo>
                  <a:lnTo>
                    <a:pt x="0" y="21"/>
                  </a:lnTo>
                  <a:lnTo>
                    <a:pt x="40" y="0"/>
                  </a:lnTo>
                  <a:lnTo>
                    <a:pt x="45" y="7"/>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3" name="Freeform 103">
              <a:extLst>
                <a:ext uri="{FF2B5EF4-FFF2-40B4-BE49-F238E27FC236}">
                  <a16:creationId xmlns:a16="http://schemas.microsoft.com/office/drawing/2014/main" id="{3DE25302-460B-4A38-8FF0-5AAB1F31342A}"/>
                </a:ext>
              </a:extLst>
            </p:cNvPr>
            <p:cNvSpPr>
              <a:spLocks/>
            </p:cNvSpPr>
            <p:nvPr userDrawn="1"/>
          </p:nvSpPr>
          <p:spPr bwMode="auto">
            <a:xfrm>
              <a:off x="7181386" y="5030257"/>
              <a:ext cx="230602" cy="271992"/>
            </a:xfrm>
            <a:custGeom>
              <a:avLst/>
              <a:gdLst>
                <a:gd name="T0" fmla="*/ 40 w 78"/>
                <a:gd name="T1" fmla="*/ 92 h 92"/>
                <a:gd name="T2" fmla="*/ 78 w 78"/>
                <a:gd name="T3" fmla="*/ 71 h 92"/>
                <a:gd name="T4" fmla="*/ 40 w 78"/>
                <a:gd name="T5" fmla="*/ 0 h 92"/>
                <a:gd name="T6" fmla="*/ 0 w 78"/>
                <a:gd name="T7" fmla="*/ 24 h 92"/>
                <a:gd name="T8" fmla="*/ 40 w 78"/>
                <a:gd name="T9" fmla="*/ 92 h 92"/>
              </a:gdLst>
              <a:ahLst/>
              <a:cxnLst>
                <a:cxn ang="0">
                  <a:pos x="T0" y="T1"/>
                </a:cxn>
                <a:cxn ang="0">
                  <a:pos x="T2" y="T3"/>
                </a:cxn>
                <a:cxn ang="0">
                  <a:pos x="T4" y="T5"/>
                </a:cxn>
                <a:cxn ang="0">
                  <a:pos x="T6" y="T7"/>
                </a:cxn>
                <a:cxn ang="0">
                  <a:pos x="T8" y="T9"/>
                </a:cxn>
              </a:cxnLst>
              <a:rect l="0" t="0" r="r" b="b"/>
              <a:pathLst>
                <a:path w="78" h="92">
                  <a:moveTo>
                    <a:pt x="40" y="92"/>
                  </a:moveTo>
                  <a:lnTo>
                    <a:pt x="78" y="71"/>
                  </a:lnTo>
                  <a:lnTo>
                    <a:pt x="40" y="0"/>
                  </a:lnTo>
                  <a:lnTo>
                    <a:pt x="0" y="24"/>
                  </a:lnTo>
                  <a:lnTo>
                    <a:pt x="40" y="92"/>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4" name="Freeform 104">
              <a:extLst>
                <a:ext uri="{FF2B5EF4-FFF2-40B4-BE49-F238E27FC236}">
                  <a16:creationId xmlns:a16="http://schemas.microsoft.com/office/drawing/2014/main" id="{C3E0A8F2-4A93-4109-88EC-FF87020D88DA}"/>
                </a:ext>
              </a:extLst>
            </p:cNvPr>
            <p:cNvSpPr>
              <a:spLocks/>
            </p:cNvSpPr>
            <p:nvPr userDrawn="1"/>
          </p:nvSpPr>
          <p:spPr bwMode="auto">
            <a:xfrm>
              <a:off x="7207994" y="5059821"/>
              <a:ext cx="183299" cy="221733"/>
            </a:xfrm>
            <a:custGeom>
              <a:avLst/>
              <a:gdLst>
                <a:gd name="T0" fmla="*/ 31 w 62"/>
                <a:gd name="T1" fmla="*/ 75 h 75"/>
                <a:gd name="T2" fmla="*/ 62 w 62"/>
                <a:gd name="T3" fmla="*/ 56 h 75"/>
                <a:gd name="T4" fmla="*/ 31 w 62"/>
                <a:gd name="T5" fmla="*/ 0 h 75"/>
                <a:gd name="T6" fmla="*/ 0 w 62"/>
                <a:gd name="T7" fmla="*/ 16 h 75"/>
                <a:gd name="T8" fmla="*/ 31 w 62"/>
                <a:gd name="T9" fmla="*/ 75 h 75"/>
              </a:gdLst>
              <a:ahLst/>
              <a:cxnLst>
                <a:cxn ang="0">
                  <a:pos x="T0" y="T1"/>
                </a:cxn>
                <a:cxn ang="0">
                  <a:pos x="T2" y="T3"/>
                </a:cxn>
                <a:cxn ang="0">
                  <a:pos x="T4" y="T5"/>
                </a:cxn>
                <a:cxn ang="0">
                  <a:pos x="T6" y="T7"/>
                </a:cxn>
                <a:cxn ang="0">
                  <a:pos x="T8" y="T9"/>
                </a:cxn>
              </a:cxnLst>
              <a:rect l="0" t="0" r="r" b="b"/>
              <a:pathLst>
                <a:path w="62" h="75">
                  <a:moveTo>
                    <a:pt x="31" y="75"/>
                  </a:moveTo>
                  <a:lnTo>
                    <a:pt x="62" y="56"/>
                  </a:lnTo>
                  <a:lnTo>
                    <a:pt x="31" y="0"/>
                  </a:lnTo>
                  <a:lnTo>
                    <a:pt x="0" y="16"/>
                  </a:lnTo>
                  <a:lnTo>
                    <a:pt x="31" y="75"/>
                  </a:lnTo>
                  <a:close/>
                </a:path>
              </a:pathLst>
            </a:custGeom>
            <a:solidFill>
              <a:srgbClr val="656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5" name="Freeform 105">
              <a:extLst>
                <a:ext uri="{FF2B5EF4-FFF2-40B4-BE49-F238E27FC236}">
                  <a16:creationId xmlns:a16="http://schemas.microsoft.com/office/drawing/2014/main" id="{BB944E9F-D94F-4B34-914F-6180FA85E8D2}"/>
                </a:ext>
              </a:extLst>
            </p:cNvPr>
            <p:cNvSpPr>
              <a:spLocks/>
            </p:cNvSpPr>
            <p:nvPr userDrawn="1"/>
          </p:nvSpPr>
          <p:spPr bwMode="auto">
            <a:xfrm>
              <a:off x="7222776" y="5101211"/>
              <a:ext cx="124170" cy="82780"/>
            </a:xfrm>
            <a:custGeom>
              <a:avLst/>
              <a:gdLst>
                <a:gd name="T0" fmla="*/ 42 w 42"/>
                <a:gd name="T1" fmla="*/ 7 h 28"/>
                <a:gd name="T2" fmla="*/ 2 w 42"/>
                <a:gd name="T3" fmla="*/ 28 h 28"/>
                <a:gd name="T4" fmla="*/ 0 w 42"/>
                <a:gd name="T5" fmla="*/ 21 h 28"/>
                <a:gd name="T6" fmla="*/ 40 w 42"/>
                <a:gd name="T7" fmla="*/ 0 h 28"/>
                <a:gd name="T8" fmla="*/ 42 w 42"/>
                <a:gd name="T9" fmla="*/ 7 h 28"/>
              </a:gdLst>
              <a:ahLst/>
              <a:cxnLst>
                <a:cxn ang="0">
                  <a:pos x="T0" y="T1"/>
                </a:cxn>
                <a:cxn ang="0">
                  <a:pos x="T2" y="T3"/>
                </a:cxn>
                <a:cxn ang="0">
                  <a:pos x="T4" y="T5"/>
                </a:cxn>
                <a:cxn ang="0">
                  <a:pos x="T6" y="T7"/>
                </a:cxn>
                <a:cxn ang="0">
                  <a:pos x="T8" y="T9"/>
                </a:cxn>
              </a:cxnLst>
              <a:rect l="0" t="0" r="r" b="b"/>
              <a:pathLst>
                <a:path w="42" h="28">
                  <a:moveTo>
                    <a:pt x="42" y="7"/>
                  </a:moveTo>
                  <a:lnTo>
                    <a:pt x="2" y="28"/>
                  </a:lnTo>
                  <a:lnTo>
                    <a:pt x="0" y="21"/>
                  </a:lnTo>
                  <a:lnTo>
                    <a:pt x="40" y="0"/>
                  </a:lnTo>
                  <a:lnTo>
                    <a:pt x="42" y="7"/>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6" name="Freeform 106">
              <a:extLst>
                <a:ext uri="{FF2B5EF4-FFF2-40B4-BE49-F238E27FC236}">
                  <a16:creationId xmlns:a16="http://schemas.microsoft.com/office/drawing/2014/main" id="{2F3E4C3A-7C24-4392-9CFE-649496C59541}"/>
                </a:ext>
              </a:extLst>
            </p:cNvPr>
            <p:cNvSpPr>
              <a:spLocks/>
            </p:cNvSpPr>
            <p:nvPr userDrawn="1"/>
          </p:nvSpPr>
          <p:spPr bwMode="auto">
            <a:xfrm>
              <a:off x="8361004" y="4294106"/>
              <a:ext cx="183299" cy="183299"/>
            </a:xfrm>
            <a:custGeom>
              <a:avLst/>
              <a:gdLst>
                <a:gd name="T0" fmla="*/ 62 w 62"/>
                <a:gd name="T1" fmla="*/ 43 h 62"/>
                <a:gd name="T2" fmla="*/ 17 w 62"/>
                <a:gd name="T3" fmla="*/ 62 h 62"/>
                <a:gd name="T4" fmla="*/ 0 w 62"/>
                <a:gd name="T5" fmla="*/ 19 h 62"/>
                <a:gd name="T6" fmla="*/ 45 w 62"/>
                <a:gd name="T7" fmla="*/ 0 h 62"/>
                <a:gd name="T8" fmla="*/ 62 w 62"/>
                <a:gd name="T9" fmla="*/ 43 h 62"/>
              </a:gdLst>
              <a:ahLst/>
              <a:cxnLst>
                <a:cxn ang="0">
                  <a:pos x="T0" y="T1"/>
                </a:cxn>
                <a:cxn ang="0">
                  <a:pos x="T2" y="T3"/>
                </a:cxn>
                <a:cxn ang="0">
                  <a:pos x="T4" y="T5"/>
                </a:cxn>
                <a:cxn ang="0">
                  <a:pos x="T6" y="T7"/>
                </a:cxn>
                <a:cxn ang="0">
                  <a:pos x="T8" y="T9"/>
                </a:cxn>
              </a:cxnLst>
              <a:rect l="0" t="0" r="r" b="b"/>
              <a:pathLst>
                <a:path w="62" h="62">
                  <a:moveTo>
                    <a:pt x="62" y="43"/>
                  </a:moveTo>
                  <a:lnTo>
                    <a:pt x="17" y="62"/>
                  </a:lnTo>
                  <a:lnTo>
                    <a:pt x="0" y="19"/>
                  </a:lnTo>
                  <a:lnTo>
                    <a:pt x="45" y="0"/>
                  </a:lnTo>
                  <a:lnTo>
                    <a:pt x="62" y="43"/>
                  </a:lnTo>
                  <a:close/>
                </a:path>
              </a:pathLst>
            </a:custGeom>
            <a:solidFill>
              <a:srgbClr val="786F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7" name="Freeform 107">
              <a:extLst>
                <a:ext uri="{FF2B5EF4-FFF2-40B4-BE49-F238E27FC236}">
                  <a16:creationId xmlns:a16="http://schemas.microsoft.com/office/drawing/2014/main" id="{4A0CF01E-2381-49CB-8A74-207DB6F30909}"/>
                </a:ext>
              </a:extLst>
            </p:cNvPr>
            <p:cNvSpPr>
              <a:spLocks/>
            </p:cNvSpPr>
            <p:nvPr userDrawn="1"/>
          </p:nvSpPr>
          <p:spPr bwMode="auto">
            <a:xfrm>
              <a:off x="8180660" y="4370973"/>
              <a:ext cx="189212" cy="177386"/>
            </a:xfrm>
            <a:custGeom>
              <a:avLst/>
              <a:gdLst>
                <a:gd name="T0" fmla="*/ 64 w 64"/>
                <a:gd name="T1" fmla="*/ 41 h 60"/>
                <a:gd name="T2" fmla="*/ 19 w 64"/>
                <a:gd name="T3" fmla="*/ 60 h 60"/>
                <a:gd name="T4" fmla="*/ 0 w 64"/>
                <a:gd name="T5" fmla="*/ 17 h 60"/>
                <a:gd name="T6" fmla="*/ 45 w 64"/>
                <a:gd name="T7" fmla="*/ 0 h 60"/>
                <a:gd name="T8" fmla="*/ 64 w 64"/>
                <a:gd name="T9" fmla="*/ 41 h 60"/>
              </a:gdLst>
              <a:ahLst/>
              <a:cxnLst>
                <a:cxn ang="0">
                  <a:pos x="T0" y="T1"/>
                </a:cxn>
                <a:cxn ang="0">
                  <a:pos x="T2" y="T3"/>
                </a:cxn>
                <a:cxn ang="0">
                  <a:pos x="T4" y="T5"/>
                </a:cxn>
                <a:cxn ang="0">
                  <a:pos x="T6" y="T7"/>
                </a:cxn>
                <a:cxn ang="0">
                  <a:pos x="T8" y="T9"/>
                </a:cxn>
              </a:cxnLst>
              <a:rect l="0" t="0" r="r" b="b"/>
              <a:pathLst>
                <a:path w="64" h="60">
                  <a:moveTo>
                    <a:pt x="64" y="41"/>
                  </a:moveTo>
                  <a:lnTo>
                    <a:pt x="19" y="60"/>
                  </a:lnTo>
                  <a:lnTo>
                    <a:pt x="0" y="17"/>
                  </a:lnTo>
                  <a:lnTo>
                    <a:pt x="45" y="0"/>
                  </a:lnTo>
                  <a:lnTo>
                    <a:pt x="64" y="41"/>
                  </a:lnTo>
                  <a:close/>
                </a:path>
              </a:pathLst>
            </a:custGeom>
            <a:solidFill>
              <a:srgbClr val="786F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8" name="Freeform 108">
              <a:extLst>
                <a:ext uri="{FF2B5EF4-FFF2-40B4-BE49-F238E27FC236}">
                  <a16:creationId xmlns:a16="http://schemas.microsoft.com/office/drawing/2014/main" id="{53634AB3-F7A5-4342-9D0B-7CC0AE11065D}"/>
                </a:ext>
              </a:extLst>
            </p:cNvPr>
            <p:cNvSpPr>
              <a:spLocks/>
            </p:cNvSpPr>
            <p:nvPr userDrawn="1"/>
          </p:nvSpPr>
          <p:spPr bwMode="auto">
            <a:xfrm>
              <a:off x="7802237" y="4314800"/>
              <a:ext cx="993362" cy="765717"/>
            </a:xfrm>
            <a:custGeom>
              <a:avLst/>
              <a:gdLst>
                <a:gd name="T0" fmla="*/ 336 w 336"/>
                <a:gd name="T1" fmla="*/ 143 h 259"/>
                <a:gd name="T2" fmla="*/ 59 w 336"/>
                <a:gd name="T3" fmla="*/ 259 h 259"/>
                <a:gd name="T4" fmla="*/ 0 w 336"/>
                <a:gd name="T5" fmla="*/ 117 h 259"/>
                <a:gd name="T6" fmla="*/ 277 w 336"/>
                <a:gd name="T7" fmla="*/ 0 h 259"/>
                <a:gd name="T8" fmla="*/ 336 w 336"/>
                <a:gd name="T9" fmla="*/ 143 h 259"/>
              </a:gdLst>
              <a:ahLst/>
              <a:cxnLst>
                <a:cxn ang="0">
                  <a:pos x="T0" y="T1"/>
                </a:cxn>
                <a:cxn ang="0">
                  <a:pos x="T2" y="T3"/>
                </a:cxn>
                <a:cxn ang="0">
                  <a:pos x="T4" y="T5"/>
                </a:cxn>
                <a:cxn ang="0">
                  <a:pos x="T6" y="T7"/>
                </a:cxn>
                <a:cxn ang="0">
                  <a:pos x="T8" y="T9"/>
                </a:cxn>
              </a:cxnLst>
              <a:rect l="0" t="0" r="r" b="b"/>
              <a:pathLst>
                <a:path w="336" h="259">
                  <a:moveTo>
                    <a:pt x="336" y="143"/>
                  </a:moveTo>
                  <a:lnTo>
                    <a:pt x="59" y="259"/>
                  </a:lnTo>
                  <a:lnTo>
                    <a:pt x="0" y="117"/>
                  </a:lnTo>
                  <a:lnTo>
                    <a:pt x="277" y="0"/>
                  </a:lnTo>
                  <a:lnTo>
                    <a:pt x="336" y="143"/>
                  </a:lnTo>
                  <a:close/>
                </a:path>
              </a:pathLst>
            </a:custGeom>
            <a:solidFill>
              <a:srgbClr val="FCF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9" name="Freeform 109">
              <a:extLst>
                <a:ext uri="{FF2B5EF4-FFF2-40B4-BE49-F238E27FC236}">
                  <a16:creationId xmlns:a16="http://schemas.microsoft.com/office/drawing/2014/main" id="{F79CA4B6-0743-4E1D-BB2D-49225F86AD7D}"/>
                </a:ext>
              </a:extLst>
            </p:cNvPr>
            <p:cNvSpPr>
              <a:spLocks/>
            </p:cNvSpPr>
            <p:nvPr userDrawn="1"/>
          </p:nvSpPr>
          <p:spPr bwMode="auto">
            <a:xfrm>
              <a:off x="7802237" y="4498099"/>
              <a:ext cx="567635" cy="582418"/>
            </a:xfrm>
            <a:custGeom>
              <a:avLst/>
              <a:gdLst>
                <a:gd name="T0" fmla="*/ 192 w 192"/>
                <a:gd name="T1" fmla="*/ 140 h 197"/>
                <a:gd name="T2" fmla="*/ 59 w 192"/>
                <a:gd name="T3" fmla="*/ 197 h 197"/>
                <a:gd name="T4" fmla="*/ 0 w 192"/>
                <a:gd name="T5" fmla="*/ 55 h 197"/>
                <a:gd name="T6" fmla="*/ 133 w 192"/>
                <a:gd name="T7" fmla="*/ 0 h 197"/>
                <a:gd name="T8" fmla="*/ 192 w 192"/>
                <a:gd name="T9" fmla="*/ 140 h 197"/>
              </a:gdLst>
              <a:ahLst/>
              <a:cxnLst>
                <a:cxn ang="0">
                  <a:pos x="T0" y="T1"/>
                </a:cxn>
                <a:cxn ang="0">
                  <a:pos x="T2" y="T3"/>
                </a:cxn>
                <a:cxn ang="0">
                  <a:pos x="T4" y="T5"/>
                </a:cxn>
                <a:cxn ang="0">
                  <a:pos x="T6" y="T7"/>
                </a:cxn>
                <a:cxn ang="0">
                  <a:pos x="T8" y="T9"/>
                </a:cxn>
              </a:cxnLst>
              <a:rect l="0" t="0" r="r" b="b"/>
              <a:pathLst>
                <a:path w="192" h="197">
                  <a:moveTo>
                    <a:pt x="192" y="140"/>
                  </a:moveTo>
                  <a:lnTo>
                    <a:pt x="59" y="197"/>
                  </a:lnTo>
                  <a:lnTo>
                    <a:pt x="0" y="55"/>
                  </a:lnTo>
                  <a:lnTo>
                    <a:pt x="133" y="0"/>
                  </a:lnTo>
                  <a:lnTo>
                    <a:pt x="192" y="140"/>
                  </a:lnTo>
                  <a:close/>
                </a:path>
              </a:pathLst>
            </a:custGeom>
            <a:solidFill>
              <a:srgbClr val="E2E6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0" name="Freeform 110">
              <a:extLst>
                <a:ext uri="{FF2B5EF4-FFF2-40B4-BE49-F238E27FC236}">
                  <a16:creationId xmlns:a16="http://schemas.microsoft.com/office/drawing/2014/main" id="{980019B9-E26B-4D9F-8C5C-32CF9E72CEBC}"/>
                </a:ext>
              </a:extLst>
            </p:cNvPr>
            <p:cNvSpPr>
              <a:spLocks/>
            </p:cNvSpPr>
            <p:nvPr userDrawn="1"/>
          </p:nvSpPr>
          <p:spPr bwMode="auto">
            <a:xfrm>
              <a:off x="7950058" y="4498099"/>
              <a:ext cx="753892" cy="538071"/>
            </a:xfrm>
            <a:custGeom>
              <a:avLst/>
              <a:gdLst>
                <a:gd name="T0" fmla="*/ 255 w 255"/>
                <a:gd name="T1" fmla="*/ 92 h 182"/>
                <a:gd name="T2" fmla="*/ 40 w 255"/>
                <a:gd name="T3" fmla="*/ 182 h 182"/>
                <a:gd name="T4" fmla="*/ 0 w 255"/>
                <a:gd name="T5" fmla="*/ 90 h 182"/>
                <a:gd name="T6" fmla="*/ 215 w 255"/>
                <a:gd name="T7" fmla="*/ 0 h 182"/>
                <a:gd name="T8" fmla="*/ 255 w 255"/>
                <a:gd name="T9" fmla="*/ 92 h 182"/>
              </a:gdLst>
              <a:ahLst/>
              <a:cxnLst>
                <a:cxn ang="0">
                  <a:pos x="T0" y="T1"/>
                </a:cxn>
                <a:cxn ang="0">
                  <a:pos x="T2" y="T3"/>
                </a:cxn>
                <a:cxn ang="0">
                  <a:pos x="T4" y="T5"/>
                </a:cxn>
                <a:cxn ang="0">
                  <a:pos x="T6" y="T7"/>
                </a:cxn>
                <a:cxn ang="0">
                  <a:pos x="T8" y="T9"/>
                </a:cxn>
              </a:cxnLst>
              <a:rect l="0" t="0" r="r" b="b"/>
              <a:pathLst>
                <a:path w="255" h="182">
                  <a:moveTo>
                    <a:pt x="255" y="92"/>
                  </a:moveTo>
                  <a:lnTo>
                    <a:pt x="40" y="182"/>
                  </a:lnTo>
                  <a:lnTo>
                    <a:pt x="0" y="90"/>
                  </a:lnTo>
                  <a:lnTo>
                    <a:pt x="215" y="0"/>
                  </a:lnTo>
                  <a:lnTo>
                    <a:pt x="255" y="92"/>
                  </a:lnTo>
                  <a:close/>
                </a:path>
              </a:pathLst>
            </a:custGeom>
            <a:solidFill>
              <a:srgbClr val="A3A3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1" name="Freeform 111">
              <a:extLst>
                <a:ext uri="{FF2B5EF4-FFF2-40B4-BE49-F238E27FC236}">
                  <a16:creationId xmlns:a16="http://schemas.microsoft.com/office/drawing/2014/main" id="{9FF206CC-E0DA-4FE9-BA47-92B704019318}"/>
                </a:ext>
              </a:extLst>
            </p:cNvPr>
            <p:cNvSpPr>
              <a:spLocks/>
            </p:cNvSpPr>
            <p:nvPr userDrawn="1"/>
          </p:nvSpPr>
          <p:spPr bwMode="auto">
            <a:xfrm>
              <a:off x="7991448" y="4539489"/>
              <a:ext cx="685893" cy="490768"/>
            </a:xfrm>
            <a:custGeom>
              <a:avLst/>
              <a:gdLst>
                <a:gd name="T0" fmla="*/ 232 w 232"/>
                <a:gd name="T1" fmla="*/ 83 h 166"/>
                <a:gd name="T2" fmla="*/ 35 w 232"/>
                <a:gd name="T3" fmla="*/ 166 h 166"/>
                <a:gd name="T4" fmla="*/ 0 w 232"/>
                <a:gd name="T5" fmla="*/ 81 h 166"/>
                <a:gd name="T6" fmla="*/ 196 w 232"/>
                <a:gd name="T7" fmla="*/ 0 h 166"/>
                <a:gd name="T8" fmla="*/ 232 w 232"/>
                <a:gd name="T9" fmla="*/ 83 h 166"/>
              </a:gdLst>
              <a:ahLst/>
              <a:cxnLst>
                <a:cxn ang="0">
                  <a:pos x="T0" y="T1"/>
                </a:cxn>
                <a:cxn ang="0">
                  <a:pos x="T2" y="T3"/>
                </a:cxn>
                <a:cxn ang="0">
                  <a:pos x="T4" y="T5"/>
                </a:cxn>
                <a:cxn ang="0">
                  <a:pos x="T6" y="T7"/>
                </a:cxn>
                <a:cxn ang="0">
                  <a:pos x="T8" y="T9"/>
                </a:cxn>
              </a:cxnLst>
              <a:rect l="0" t="0" r="r" b="b"/>
              <a:pathLst>
                <a:path w="232" h="166">
                  <a:moveTo>
                    <a:pt x="232" y="83"/>
                  </a:moveTo>
                  <a:lnTo>
                    <a:pt x="35" y="166"/>
                  </a:lnTo>
                  <a:lnTo>
                    <a:pt x="0" y="81"/>
                  </a:lnTo>
                  <a:lnTo>
                    <a:pt x="196" y="0"/>
                  </a:lnTo>
                  <a:lnTo>
                    <a:pt x="232" y="83"/>
                  </a:lnTo>
                  <a:close/>
                </a:path>
              </a:pathLst>
            </a:custGeom>
            <a:solidFill>
              <a:srgbClr val="F5F5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2" name="Freeform 112">
              <a:extLst>
                <a:ext uri="{FF2B5EF4-FFF2-40B4-BE49-F238E27FC236}">
                  <a16:creationId xmlns:a16="http://schemas.microsoft.com/office/drawing/2014/main" id="{5927BA4B-4B6C-4AB6-9715-68AAD4EE9826}"/>
                </a:ext>
              </a:extLst>
            </p:cNvPr>
            <p:cNvSpPr>
              <a:spLocks/>
            </p:cNvSpPr>
            <p:nvPr userDrawn="1"/>
          </p:nvSpPr>
          <p:spPr bwMode="auto">
            <a:xfrm>
              <a:off x="7802237" y="4314800"/>
              <a:ext cx="854410" cy="428684"/>
            </a:xfrm>
            <a:custGeom>
              <a:avLst/>
              <a:gdLst>
                <a:gd name="T0" fmla="*/ 289 w 289"/>
                <a:gd name="T1" fmla="*/ 29 h 145"/>
                <a:gd name="T2" fmla="*/ 12 w 289"/>
                <a:gd name="T3" fmla="*/ 145 h 145"/>
                <a:gd name="T4" fmla="*/ 0 w 289"/>
                <a:gd name="T5" fmla="*/ 117 h 145"/>
                <a:gd name="T6" fmla="*/ 277 w 289"/>
                <a:gd name="T7" fmla="*/ 0 h 145"/>
                <a:gd name="T8" fmla="*/ 289 w 289"/>
                <a:gd name="T9" fmla="*/ 29 h 145"/>
              </a:gdLst>
              <a:ahLst/>
              <a:cxnLst>
                <a:cxn ang="0">
                  <a:pos x="T0" y="T1"/>
                </a:cxn>
                <a:cxn ang="0">
                  <a:pos x="T2" y="T3"/>
                </a:cxn>
                <a:cxn ang="0">
                  <a:pos x="T4" y="T5"/>
                </a:cxn>
                <a:cxn ang="0">
                  <a:pos x="T6" y="T7"/>
                </a:cxn>
                <a:cxn ang="0">
                  <a:pos x="T8" y="T9"/>
                </a:cxn>
              </a:cxnLst>
              <a:rect l="0" t="0" r="r" b="b"/>
              <a:pathLst>
                <a:path w="289" h="145">
                  <a:moveTo>
                    <a:pt x="289" y="29"/>
                  </a:moveTo>
                  <a:lnTo>
                    <a:pt x="12" y="145"/>
                  </a:lnTo>
                  <a:lnTo>
                    <a:pt x="0" y="117"/>
                  </a:lnTo>
                  <a:lnTo>
                    <a:pt x="277" y="0"/>
                  </a:lnTo>
                  <a:lnTo>
                    <a:pt x="289" y="29"/>
                  </a:lnTo>
                  <a:close/>
                </a:path>
              </a:pathLst>
            </a:custGeom>
            <a:solidFill>
              <a:srgbClr val="CF7D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3" name="Freeform 113">
              <a:extLst>
                <a:ext uri="{FF2B5EF4-FFF2-40B4-BE49-F238E27FC236}">
                  <a16:creationId xmlns:a16="http://schemas.microsoft.com/office/drawing/2014/main" id="{2B1AEFD7-9BBF-4D5A-A7F7-4360B1A6F587}"/>
                </a:ext>
              </a:extLst>
            </p:cNvPr>
            <p:cNvSpPr>
              <a:spLocks/>
            </p:cNvSpPr>
            <p:nvPr userDrawn="1"/>
          </p:nvSpPr>
          <p:spPr bwMode="auto">
            <a:xfrm>
              <a:off x="7802237" y="4498099"/>
              <a:ext cx="425726" cy="245385"/>
            </a:xfrm>
            <a:custGeom>
              <a:avLst/>
              <a:gdLst>
                <a:gd name="T0" fmla="*/ 144 w 144"/>
                <a:gd name="T1" fmla="*/ 26 h 83"/>
                <a:gd name="T2" fmla="*/ 12 w 144"/>
                <a:gd name="T3" fmla="*/ 83 h 83"/>
                <a:gd name="T4" fmla="*/ 0 w 144"/>
                <a:gd name="T5" fmla="*/ 55 h 83"/>
                <a:gd name="T6" fmla="*/ 133 w 144"/>
                <a:gd name="T7" fmla="*/ 0 h 83"/>
                <a:gd name="T8" fmla="*/ 144 w 144"/>
                <a:gd name="T9" fmla="*/ 26 h 83"/>
              </a:gdLst>
              <a:ahLst/>
              <a:cxnLst>
                <a:cxn ang="0">
                  <a:pos x="T0" y="T1"/>
                </a:cxn>
                <a:cxn ang="0">
                  <a:pos x="T2" y="T3"/>
                </a:cxn>
                <a:cxn ang="0">
                  <a:pos x="T4" y="T5"/>
                </a:cxn>
                <a:cxn ang="0">
                  <a:pos x="T6" y="T7"/>
                </a:cxn>
                <a:cxn ang="0">
                  <a:pos x="T8" y="T9"/>
                </a:cxn>
              </a:cxnLst>
              <a:rect l="0" t="0" r="r" b="b"/>
              <a:pathLst>
                <a:path w="144" h="83">
                  <a:moveTo>
                    <a:pt x="144" y="26"/>
                  </a:moveTo>
                  <a:lnTo>
                    <a:pt x="12" y="83"/>
                  </a:lnTo>
                  <a:lnTo>
                    <a:pt x="0" y="55"/>
                  </a:lnTo>
                  <a:lnTo>
                    <a:pt x="133" y="0"/>
                  </a:lnTo>
                  <a:lnTo>
                    <a:pt x="144" y="26"/>
                  </a:lnTo>
                  <a:close/>
                </a:path>
              </a:pathLst>
            </a:custGeom>
            <a:solidFill>
              <a:srgbClr val="C268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4" name="Freeform 114">
              <a:extLst>
                <a:ext uri="{FF2B5EF4-FFF2-40B4-BE49-F238E27FC236}">
                  <a16:creationId xmlns:a16="http://schemas.microsoft.com/office/drawing/2014/main" id="{2C3E2FFE-6056-4F3E-8E69-9EF33B4D1F9A}"/>
                </a:ext>
              </a:extLst>
            </p:cNvPr>
            <p:cNvSpPr>
              <a:spLocks/>
            </p:cNvSpPr>
            <p:nvPr userDrawn="1"/>
          </p:nvSpPr>
          <p:spPr bwMode="auto">
            <a:xfrm>
              <a:off x="8411262" y="4560185"/>
              <a:ext cx="144866" cy="289730"/>
            </a:xfrm>
            <a:custGeom>
              <a:avLst/>
              <a:gdLst>
                <a:gd name="T0" fmla="*/ 38 w 49"/>
                <a:gd name="T1" fmla="*/ 98 h 98"/>
                <a:gd name="T2" fmla="*/ 49 w 49"/>
                <a:gd name="T3" fmla="*/ 93 h 98"/>
                <a:gd name="T4" fmla="*/ 9 w 49"/>
                <a:gd name="T5" fmla="*/ 0 h 98"/>
                <a:gd name="T6" fmla="*/ 0 w 49"/>
                <a:gd name="T7" fmla="*/ 3 h 98"/>
                <a:gd name="T8" fmla="*/ 38 w 49"/>
                <a:gd name="T9" fmla="*/ 98 h 98"/>
              </a:gdLst>
              <a:ahLst/>
              <a:cxnLst>
                <a:cxn ang="0">
                  <a:pos x="T0" y="T1"/>
                </a:cxn>
                <a:cxn ang="0">
                  <a:pos x="T2" y="T3"/>
                </a:cxn>
                <a:cxn ang="0">
                  <a:pos x="T4" y="T5"/>
                </a:cxn>
                <a:cxn ang="0">
                  <a:pos x="T6" y="T7"/>
                </a:cxn>
                <a:cxn ang="0">
                  <a:pos x="T8" y="T9"/>
                </a:cxn>
              </a:cxnLst>
              <a:rect l="0" t="0" r="r" b="b"/>
              <a:pathLst>
                <a:path w="49" h="98">
                  <a:moveTo>
                    <a:pt x="38" y="98"/>
                  </a:moveTo>
                  <a:lnTo>
                    <a:pt x="49" y="93"/>
                  </a:lnTo>
                  <a:lnTo>
                    <a:pt x="9" y="0"/>
                  </a:lnTo>
                  <a:lnTo>
                    <a:pt x="0" y="3"/>
                  </a:lnTo>
                  <a:lnTo>
                    <a:pt x="38" y="98"/>
                  </a:lnTo>
                  <a:close/>
                </a:path>
              </a:pathLst>
            </a:custGeom>
            <a:solidFill>
              <a:srgbClr val="A3A3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5" name="Freeform 115">
              <a:extLst>
                <a:ext uri="{FF2B5EF4-FFF2-40B4-BE49-F238E27FC236}">
                  <a16:creationId xmlns:a16="http://schemas.microsoft.com/office/drawing/2014/main" id="{63A6B1BB-D465-418D-9A35-EA60A16ED820}"/>
                </a:ext>
              </a:extLst>
            </p:cNvPr>
            <p:cNvSpPr>
              <a:spLocks/>
            </p:cNvSpPr>
            <p:nvPr userDrawn="1"/>
          </p:nvSpPr>
          <p:spPr bwMode="auto">
            <a:xfrm>
              <a:off x="8473348" y="4631139"/>
              <a:ext cx="159647" cy="91650"/>
            </a:xfrm>
            <a:custGeom>
              <a:avLst/>
              <a:gdLst>
                <a:gd name="T0" fmla="*/ 0 w 54"/>
                <a:gd name="T1" fmla="*/ 19 h 31"/>
                <a:gd name="T2" fmla="*/ 5 w 54"/>
                <a:gd name="T3" fmla="*/ 31 h 31"/>
                <a:gd name="T4" fmla="*/ 54 w 54"/>
                <a:gd name="T5" fmla="*/ 10 h 31"/>
                <a:gd name="T6" fmla="*/ 50 w 54"/>
                <a:gd name="T7" fmla="*/ 0 h 31"/>
                <a:gd name="T8" fmla="*/ 0 w 54"/>
                <a:gd name="T9" fmla="*/ 19 h 31"/>
              </a:gdLst>
              <a:ahLst/>
              <a:cxnLst>
                <a:cxn ang="0">
                  <a:pos x="T0" y="T1"/>
                </a:cxn>
                <a:cxn ang="0">
                  <a:pos x="T2" y="T3"/>
                </a:cxn>
                <a:cxn ang="0">
                  <a:pos x="T4" y="T5"/>
                </a:cxn>
                <a:cxn ang="0">
                  <a:pos x="T6" y="T7"/>
                </a:cxn>
                <a:cxn ang="0">
                  <a:pos x="T8" y="T9"/>
                </a:cxn>
              </a:cxnLst>
              <a:rect l="0" t="0" r="r" b="b"/>
              <a:pathLst>
                <a:path w="54" h="31">
                  <a:moveTo>
                    <a:pt x="0" y="19"/>
                  </a:moveTo>
                  <a:lnTo>
                    <a:pt x="5" y="31"/>
                  </a:lnTo>
                  <a:lnTo>
                    <a:pt x="54" y="10"/>
                  </a:lnTo>
                  <a:lnTo>
                    <a:pt x="50" y="0"/>
                  </a:lnTo>
                  <a:lnTo>
                    <a:pt x="0" y="19"/>
                  </a:lnTo>
                  <a:close/>
                </a:path>
              </a:pathLst>
            </a:custGeom>
            <a:solidFill>
              <a:srgbClr val="A3A3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6" name="Freeform 116">
              <a:extLst>
                <a:ext uri="{FF2B5EF4-FFF2-40B4-BE49-F238E27FC236}">
                  <a16:creationId xmlns:a16="http://schemas.microsoft.com/office/drawing/2014/main" id="{543E5EE9-6F81-4003-A7A1-ABCA25D96AFB}"/>
                </a:ext>
              </a:extLst>
            </p:cNvPr>
            <p:cNvSpPr>
              <a:spLocks/>
            </p:cNvSpPr>
            <p:nvPr userDrawn="1"/>
          </p:nvSpPr>
          <p:spPr bwMode="auto">
            <a:xfrm>
              <a:off x="6634446" y="5101211"/>
              <a:ext cx="440510" cy="455291"/>
            </a:xfrm>
            <a:custGeom>
              <a:avLst/>
              <a:gdLst>
                <a:gd name="T0" fmla="*/ 58 w 63"/>
                <a:gd name="T1" fmla="*/ 24 h 65"/>
                <a:gd name="T2" fmla="*/ 52 w 63"/>
                <a:gd name="T3" fmla="*/ 49 h 65"/>
                <a:gd name="T4" fmla="*/ 52 w 63"/>
                <a:gd name="T5" fmla="*/ 50 h 65"/>
                <a:gd name="T6" fmla="*/ 43 w 63"/>
                <a:gd name="T7" fmla="*/ 52 h 65"/>
                <a:gd name="T8" fmla="*/ 42 w 63"/>
                <a:gd name="T9" fmla="*/ 52 h 65"/>
                <a:gd name="T10" fmla="*/ 37 w 63"/>
                <a:gd name="T11" fmla="*/ 59 h 65"/>
                <a:gd name="T12" fmla="*/ 36 w 63"/>
                <a:gd name="T13" fmla="*/ 60 h 65"/>
                <a:gd name="T14" fmla="*/ 14 w 63"/>
                <a:gd name="T15" fmla="*/ 55 h 65"/>
                <a:gd name="T16" fmla="*/ 11 w 63"/>
                <a:gd name="T17" fmla="*/ 45 h 65"/>
                <a:gd name="T18" fmla="*/ 5 w 63"/>
                <a:gd name="T19" fmla="*/ 39 h 65"/>
                <a:gd name="T20" fmla="*/ 7 w 63"/>
                <a:gd name="T21" fmla="*/ 22 h 65"/>
                <a:gd name="T22" fmla="*/ 3 w 63"/>
                <a:gd name="T23" fmla="*/ 18 h 65"/>
                <a:gd name="T24" fmla="*/ 7 w 63"/>
                <a:gd name="T25" fmla="*/ 2 h 65"/>
                <a:gd name="T26" fmla="*/ 10 w 63"/>
                <a:gd name="T27" fmla="*/ 1 h 65"/>
                <a:gd name="T28" fmla="*/ 22 w 63"/>
                <a:gd name="T29" fmla="*/ 6 h 65"/>
                <a:gd name="T30" fmla="*/ 23 w 63"/>
                <a:gd name="T31" fmla="*/ 6 h 65"/>
                <a:gd name="T32" fmla="*/ 23 w 63"/>
                <a:gd name="T33" fmla="*/ 6 h 65"/>
                <a:gd name="T34" fmla="*/ 41 w 63"/>
                <a:gd name="T35" fmla="*/ 10 h 65"/>
                <a:gd name="T36" fmla="*/ 43 w 63"/>
                <a:gd name="T37" fmla="*/ 15 h 65"/>
                <a:gd name="T38" fmla="*/ 58 w 63"/>
                <a:gd name="T39"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 h="65">
                  <a:moveTo>
                    <a:pt x="58" y="24"/>
                  </a:moveTo>
                  <a:cubicBezTo>
                    <a:pt x="63" y="32"/>
                    <a:pt x="61" y="44"/>
                    <a:pt x="52" y="49"/>
                  </a:cubicBezTo>
                  <a:cubicBezTo>
                    <a:pt x="52" y="50"/>
                    <a:pt x="52" y="50"/>
                    <a:pt x="52" y="50"/>
                  </a:cubicBezTo>
                  <a:cubicBezTo>
                    <a:pt x="49" y="51"/>
                    <a:pt x="46" y="52"/>
                    <a:pt x="43" y="52"/>
                  </a:cubicBezTo>
                  <a:cubicBezTo>
                    <a:pt x="43" y="52"/>
                    <a:pt x="42" y="52"/>
                    <a:pt x="42" y="52"/>
                  </a:cubicBezTo>
                  <a:cubicBezTo>
                    <a:pt x="41" y="55"/>
                    <a:pt x="39" y="57"/>
                    <a:pt x="37" y="59"/>
                  </a:cubicBezTo>
                  <a:cubicBezTo>
                    <a:pt x="36" y="59"/>
                    <a:pt x="36" y="60"/>
                    <a:pt x="36" y="60"/>
                  </a:cubicBezTo>
                  <a:cubicBezTo>
                    <a:pt x="28" y="65"/>
                    <a:pt x="18" y="63"/>
                    <a:pt x="14" y="55"/>
                  </a:cubicBezTo>
                  <a:cubicBezTo>
                    <a:pt x="12" y="52"/>
                    <a:pt x="11" y="48"/>
                    <a:pt x="11" y="45"/>
                  </a:cubicBezTo>
                  <a:cubicBezTo>
                    <a:pt x="9" y="44"/>
                    <a:pt x="6" y="42"/>
                    <a:pt x="5" y="39"/>
                  </a:cubicBezTo>
                  <a:cubicBezTo>
                    <a:pt x="1" y="34"/>
                    <a:pt x="2" y="26"/>
                    <a:pt x="7" y="22"/>
                  </a:cubicBezTo>
                  <a:cubicBezTo>
                    <a:pt x="6" y="21"/>
                    <a:pt x="4" y="20"/>
                    <a:pt x="3" y="18"/>
                  </a:cubicBezTo>
                  <a:cubicBezTo>
                    <a:pt x="0" y="13"/>
                    <a:pt x="1" y="6"/>
                    <a:pt x="7" y="2"/>
                  </a:cubicBezTo>
                  <a:cubicBezTo>
                    <a:pt x="8" y="2"/>
                    <a:pt x="9" y="1"/>
                    <a:pt x="10" y="1"/>
                  </a:cubicBezTo>
                  <a:cubicBezTo>
                    <a:pt x="14" y="0"/>
                    <a:pt x="20" y="1"/>
                    <a:pt x="22" y="6"/>
                  </a:cubicBezTo>
                  <a:cubicBezTo>
                    <a:pt x="23" y="6"/>
                    <a:pt x="23" y="6"/>
                    <a:pt x="23" y="6"/>
                  </a:cubicBezTo>
                  <a:cubicBezTo>
                    <a:pt x="23" y="6"/>
                    <a:pt x="23" y="6"/>
                    <a:pt x="23" y="6"/>
                  </a:cubicBezTo>
                  <a:cubicBezTo>
                    <a:pt x="29" y="2"/>
                    <a:pt x="37" y="4"/>
                    <a:pt x="41" y="10"/>
                  </a:cubicBezTo>
                  <a:cubicBezTo>
                    <a:pt x="42" y="12"/>
                    <a:pt x="43" y="13"/>
                    <a:pt x="43" y="15"/>
                  </a:cubicBezTo>
                  <a:cubicBezTo>
                    <a:pt x="49" y="16"/>
                    <a:pt x="54" y="19"/>
                    <a:pt x="58" y="24"/>
                  </a:cubicBezTo>
                  <a:close/>
                </a:path>
              </a:pathLst>
            </a:custGeom>
            <a:solidFill>
              <a:srgbClr val="70B0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7" name="Freeform 117">
              <a:extLst>
                <a:ext uri="{FF2B5EF4-FFF2-40B4-BE49-F238E27FC236}">
                  <a16:creationId xmlns:a16="http://schemas.microsoft.com/office/drawing/2014/main" id="{29FCA633-6640-45C0-AAD2-D2D40823790B}"/>
                </a:ext>
              </a:extLst>
            </p:cNvPr>
            <p:cNvSpPr>
              <a:spLocks/>
            </p:cNvSpPr>
            <p:nvPr userDrawn="1"/>
          </p:nvSpPr>
          <p:spPr bwMode="auto">
            <a:xfrm>
              <a:off x="6634446" y="5107124"/>
              <a:ext cx="301556" cy="449378"/>
            </a:xfrm>
            <a:custGeom>
              <a:avLst/>
              <a:gdLst>
                <a:gd name="T0" fmla="*/ 10 w 43"/>
                <a:gd name="T1" fmla="*/ 0 h 64"/>
                <a:gd name="T2" fmla="*/ 43 w 43"/>
                <a:gd name="T3" fmla="*/ 51 h 64"/>
                <a:gd name="T4" fmla="*/ 42 w 43"/>
                <a:gd name="T5" fmla="*/ 51 h 64"/>
                <a:gd name="T6" fmla="*/ 37 w 43"/>
                <a:gd name="T7" fmla="*/ 58 h 64"/>
                <a:gd name="T8" fmla="*/ 36 w 43"/>
                <a:gd name="T9" fmla="*/ 59 h 64"/>
                <a:gd name="T10" fmla="*/ 14 w 43"/>
                <a:gd name="T11" fmla="*/ 54 h 64"/>
                <a:gd name="T12" fmla="*/ 11 w 43"/>
                <a:gd name="T13" fmla="*/ 44 h 64"/>
                <a:gd name="T14" fmla="*/ 5 w 43"/>
                <a:gd name="T15" fmla="*/ 38 h 64"/>
                <a:gd name="T16" fmla="*/ 7 w 43"/>
                <a:gd name="T17" fmla="*/ 21 h 64"/>
                <a:gd name="T18" fmla="*/ 3 w 43"/>
                <a:gd name="T19" fmla="*/ 17 h 64"/>
                <a:gd name="T20" fmla="*/ 7 w 43"/>
                <a:gd name="T21" fmla="*/ 1 h 64"/>
                <a:gd name="T22" fmla="*/ 10 w 43"/>
                <a:gd name="T2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64">
                  <a:moveTo>
                    <a:pt x="10" y="0"/>
                  </a:moveTo>
                  <a:cubicBezTo>
                    <a:pt x="43" y="51"/>
                    <a:pt x="43" y="51"/>
                    <a:pt x="43" y="51"/>
                  </a:cubicBezTo>
                  <a:cubicBezTo>
                    <a:pt x="43" y="51"/>
                    <a:pt x="42" y="51"/>
                    <a:pt x="42" y="51"/>
                  </a:cubicBezTo>
                  <a:cubicBezTo>
                    <a:pt x="41" y="54"/>
                    <a:pt x="39" y="56"/>
                    <a:pt x="37" y="58"/>
                  </a:cubicBezTo>
                  <a:cubicBezTo>
                    <a:pt x="36" y="58"/>
                    <a:pt x="36" y="59"/>
                    <a:pt x="36" y="59"/>
                  </a:cubicBezTo>
                  <a:cubicBezTo>
                    <a:pt x="28" y="64"/>
                    <a:pt x="18" y="62"/>
                    <a:pt x="14" y="54"/>
                  </a:cubicBezTo>
                  <a:cubicBezTo>
                    <a:pt x="12" y="51"/>
                    <a:pt x="11" y="47"/>
                    <a:pt x="11" y="44"/>
                  </a:cubicBezTo>
                  <a:cubicBezTo>
                    <a:pt x="9" y="43"/>
                    <a:pt x="6" y="41"/>
                    <a:pt x="5" y="38"/>
                  </a:cubicBezTo>
                  <a:cubicBezTo>
                    <a:pt x="1" y="33"/>
                    <a:pt x="2" y="25"/>
                    <a:pt x="7" y="21"/>
                  </a:cubicBezTo>
                  <a:cubicBezTo>
                    <a:pt x="6" y="20"/>
                    <a:pt x="4" y="19"/>
                    <a:pt x="3" y="17"/>
                  </a:cubicBezTo>
                  <a:cubicBezTo>
                    <a:pt x="0" y="12"/>
                    <a:pt x="1" y="5"/>
                    <a:pt x="7" y="1"/>
                  </a:cubicBezTo>
                  <a:cubicBezTo>
                    <a:pt x="8" y="1"/>
                    <a:pt x="9" y="0"/>
                    <a:pt x="10" y="0"/>
                  </a:cubicBezTo>
                  <a:close/>
                </a:path>
              </a:pathLst>
            </a:custGeom>
            <a:solidFill>
              <a:srgbClr val="51A1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8" name="Freeform 118">
              <a:extLst>
                <a:ext uri="{FF2B5EF4-FFF2-40B4-BE49-F238E27FC236}">
                  <a16:creationId xmlns:a16="http://schemas.microsoft.com/office/drawing/2014/main" id="{D48F3C17-0A4E-4B5A-B340-318727C3EE35}"/>
                </a:ext>
              </a:extLst>
            </p:cNvPr>
            <p:cNvSpPr>
              <a:spLocks/>
            </p:cNvSpPr>
            <p:nvPr userDrawn="1"/>
          </p:nvSpPr>
          <p:spPr bwMode="auto">
            <a:xfrm>
              <a:off x="6808875" y="5346596"/>
              <a:ext cx="203995" cy="174431"/>
            </a:xfrm>
            <a:custGeom>
              <a:avLst/>
              <a:gdLst>
                <a:gd name="T0" fmla="*/ 27 w 29"/>
                <a:gd name="T1" fmla="*/ 5 h 25"/>
                <a:gd name="T2" fmla="*/ 27 w 29"/>
                <a:gd name="T3" fmla="*/ 15 h 25"/>
                <a:gd name="T4" fmla="*/ 22 w 29"/>
                <a:gd name="T5" fmla="*/ 17 h 25"/>
                <a:gd name="T6" fmla="*/ 17 w 29"/>
                <a:gd name="T7" fmla="*/ 17 h 25"/>
                <a:gd name="T8" fmla="*/ 16 w 29"/>
                <a:gd name="T9" fmla="*/ 20 h 25"/>
                <a:gd name="T10" fmla="*/ 12 w 29"/>
                <a:gd name="T11" fmla="*/ 24 h 25"/>
                <a:gd name="T12" fmla="*/ 2 w 29"/>
                <a:gd name="T13" fmla="*/ 20 h 25"/>
                <a:gd name="T14" fmla="*/ 6 w 29"/>
                <a:gd name="T15" fmla="*/ 6 h 25"/>
                <a:gd name="T16" fmla="*/ 9 w 29"/>
                <a:gd name="T17" fmla="*/ 4 h 25"/>
                <a:gd name="T18" fmla="*/ 12 w 29"/>
                <a:gd name="T19" fmla="*/ 2 h 25"/>
                <a:gd name="T20" fmla="*/ 27 w 29"/>
                <a:gd name="T21"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25">
                  <a:moveTo>
                    <a:pt x="27" y="5"/>
                  </a:moveTo>
                  <a:cubicBezTo>
                    <a:pt x="29" y="7"/>
                    <a:pt x="29" y="11"/>
                    <a:pt x="27" y="15"/>
                  </a:cubicBezTo>
                  <a:cubicBezTo>
                    <a:pt x="25" y="16"/>
                    <a:pt x="23" y="16"/>
                    <a:pt x="22" y="17"/>
                  </a:cubicBezTo>
                  <a:cubicBezTo>
                    <a:pt x="20" y="17"/>
                    <a:pt x="19" y="17"/>
                    <a:pt x="17" y="17"/>
                  </a:cubicBezTo>
                  <a:cubicBezTo>
                    <a:pt x="17" y="18"/>
                    <a:pt x="16" y="19"/>
                    <a:pt x="16" y="20"/>
                  </a:cubicBezTo>
                  <a:cubicBezTo>
                    <a:pt x="15" y="22"/>
                    <a:pt x="13" y="23"/>
                    <a:pt x="12" y="24"/>
                  </a:cubicBezTo>
                  <a:cubicBezTo>
                    <a:pt x="8" y="25"/>
                    <a:pt x="4" y="23"/>
                    <a:pt x="2" y="20"/>
                  </a:cubicBezTo>
                  <a:cubicBezTo>
                    <a:pt x="0" y="16"/>
                    <a:pt x="2" y="10"/>
                    <a:pt x="6" y="6"/>
                  </a:cubicBezTo>
                  <a:cubicBezTo>
                    <a:pt x="7" y="5"/>
                    <a:pt x="8" y="5"/>
                    <a:pt x="9" y="4"/>
                  </a:cubicBezTo>
                  <a:cubicBezTo>
                    <a:pt x="10" y="3"/>
                    <a:pt x="11" y="3"/>
                    <a:pt x="12" y="2"/>
                  </a:cubicBezTo>
                  <a:cubicBezTo>
                    <a:pt x="18" y="0"/>
                    <a:pt x="24" y="1"/>
                    <a:pt x="27" y="5"/>
                  </a:cubicBezTo>
                  <a:close/>
                </a:path>
              </a:pathLst>
            </a:custGeom>
            <a:solidFill>
              <a:srgbClr val="5C91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9" name="Freeform 119">
              <a:extLst>
                <a:ext uri="{FF2B5EF4-FFF2-40B4-BE49-F238E27FC236}">
                  <a16:creationId xmlns:a16="http://schemas.microsoft.com/office/drawing/2014/main" id="{BEFE6695-5446-4BA4-9F9C-03E7E9AEA013}"/>
                </a:ext>
              </a:extLst>
            </p:cNvPr>
            <p:cNvSpPr>
              <a:spLocks/>
            </p:cNvSpPr>
            <p:nvPr userDrawn="1"/>
          </p:nvSpPr>
          <p:spPr bwMode="auto">
            <a:xfrm>
              <a:off x="6853222" y="5358422"/>
              <a:ext cx="174431" cy="239472"/>
            </a:xfrm>
            <a:custGeom>
              <a:avLst/>
              <a:gdLst>
                <a:gd name="T0" fmla="*/ 6 w 25"/>
                <a:gd name="T1" fmla="*/ 0 h 34"/>
                <a:gd name="T2" fmla="*/ 25 w 25"/>
                <a:gd name="T3" fmla="*/ 30 h 34"/>
                <a:gd name="T4" fmla="*/ 19 w 25"/>
                <a:gd name="T5" fmla="*/ 34 h 34"/>
                <a:gd name="T6" fmla="*/ 0 w 25"/>
                <a:gd name="T7" fmla="*/ 4 h 34"/>
                <a:gd name="T8" fmla="*/ 3 w 25"/>
                <a:gd name="T9" fmla="*/ 2 h 34"/>
                <a:gd name="T10" fmla="*/ 6 w 25"/>
                <a:gd name="T11" fmla="*/ 0 h 34"/>
              </a:gdLst>
              <a:ahLst/>
              <a:cxnLst>
                <a:cxn ang="0">
                  <a:pos x="T0" y="T1"/>
                </a:cxn>
                <a:cxn ang="0">
                  <a:pos x="T2" y="T3"/>
                </a:cxn>
                <a:cxn ang="0">
                  <a:pos x="T4" y="T5"/>
                </a:cxn>
                <a:cxn ang="0">
                  <a:pos x="T6" y="T7"/>
                </a:cxn>
                <a:cxn ang="0">
                  <a:pos x="T8" y="T9"/>
                </a:cxn>
                <a:cxn ang="0">
                  <a:pos x="T10" y="T11"/>
                </a:cxn>
              </a:cxnLst>
              <a:rect l="0" t="0" r="r" b="b"/>
              <a:pathLst>
                <a:path w="25" h="34">
                  <a:moveTo>
                    <a:pt x="6" y="0"/>
                  </a:moveTo>
                  <a:cubicBezTo>
                    <a:pt x="25" y="30"/>
                    <a:pt x="25" y="30"/>
                    <a:pt x="25" y="30"/>
                  </a:cubicBezTo>
                  <a:cubicBezTo>
                    <a:pt x="19" y="34"/>
                    <a:pt x="19" y="34"/>
                    <a:pt x="19" y="34"/>
                  </a:cubicBezTo>
                  <a:cubicBezTo>
                    <a:pt x="0" y="4"/>
                    <a:pt x="0" y="4"/>
                    <a:pt x="0" y="4"/>
                  </a:cubicBezTo>
                  <a:cubicBezTo>
                    <a:pt x="1" y="3"/>
                    <a:pt x="2" y="3"/>
                    <a:pt x="3" y="2"/>
                  </a:cubicBezTo>
                  <a:cubicBezTo>
                    <a:pt x="4" y="1"/>
                    <a:pt x="5" y="1"/>
                    <a:pt x="6" y="0"/>
                  </a:cubicBezTo>
                  <a:close/>
                </a:path>
              </a:pathLst>
            </a:custGeom>
            <a:solidFill>
              <a:srgbClr val="8A7A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0" name="Freeform 120">
              <a:extLst>
                <a:ext uri="{FF2B5EF4-FFF2-40B4-BE49-F238E27FC236}">
                  <a16:creationId xmlns:a16="http://schemas.microsoft.com/office/drawing/2014/main" id="{AEC34813-6D35-4736-AFBF-8120A184CBB3}"/>
                </a:ext>
              </a:extLst>
            </p:cNvPr>
            <p:cNvSpPr>
              <a:spLocks/>
            </p:cNvSpPr>
            <p:nvPr userDrawn="1"/>
          </p:nvSpPr>
          <p:spPr bwMode="auto">
            <a:xfrm>
              <a:off x="7006957" y="3971854"/>
              <a:ext cx="1031796" cy="1330395"/>
            </a:xfrm>
            <a:custGeom>
              <a:avLst/>
              <a:gdLst>
                <a:gd name="T0" fmla="*/ 349 w 349"/>
                <a:gd name="T1" fmla="*/ 370 h 450"/>
                <a:gd name="T2" fmla="*/ 153 w 349"/>
                <a:gd name="T3" fmla="*/ 450 h 450"/>
                <a:gd name="T4" fmla="*/ 0 w 349"/>
                <a:gd name="T5" fmla="*/ 81 h 450"/>
                <a:gd name="T6" fmla="*/ 196 w 349"/>
                <a:gd name="T7" fmla="*/ 0 h 450"/>
                <a:gd name="T8" fmla="*/ 349 w 349"/>
                <a:gd name="T9" fmla="*/ 370 h 450"/>
              </a:gdLst>
              <a:ahLst/>
              <a:cxnLst>
                <a:cxn ang="0">
                  <a:pos x="T0" y="T1"/>
                </a:cxn>
                <a:cxn ang="0">
                  <a:pos x="T2" y="T3"/>
                </a:cxn>
                <a:cxn ang="0">
                  <a:pos x="T4" y="T5"/>
                </a:cxn>
                <a:cxn ang="0">
                  <a:pos x="T6" y="T7"/>
                </a:cxn>
                <a:cxn ang="0">
                  <a:pos x="T8" y="T9"/>
                </a:cxn>
              </a:cxnLst>
              <a:rect l="0" t="0" r="r" b="b"/>
              <a:pathLst>
                <a:path w="349" h="450">
                  <a:moveTo>
                    <a:pt x="349" y="370"/>
                  </a:moveTo>
                  <a:lnTo>
                    <a:pt x="153" y="450"/>
                  </a:lnTo>
                  <a:lnTo>
                    <a:pt x="0" y="81"/>
                  </a:lnTo>
                  <a:lnTo>
                    <a:pt x="196" y="0"/>
                  </a:lnTo>
                  <a:lnTo>
                    <a:pt x="349" y="370"/>
                  </a:lnTo>
                  <a:close/>
                </a:path>
              </a:pathLst>
            </a:custGeom>
            <a:solidFill>
              <a:srgbClr val="FFF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1" name="Freeform 121">
              <a:extLst>
                <a:ext uri="{FF2B5EF4-FFF2-40B4-BE49-F238E27FC236}">
                  <a16:creationId xmlns:a16="http://schemas.microsoft.com/office/drawing/2014/main" id="{F2523590-62BC-4A15-BA0C-FD5566153563}"/>
                </a:ext>
              </a:extLst>
            </p:cNvPr>
            <p:cNvSpPr>
              <a:spLocks/>
            </p:cNvSpPr>
            <p:nvPr userDrawn="1"/>
          </p:nvSpPr>
          <p:spPr bwMode="auto">
            <a:xfrm>
              <a:off x="7299643" y="3770816"/>
              <a:ext cx="189212" cy="224689"/>
            </a:xfrm>
            <a:custGeom>
              <a:avLst/>
              <a:gdLst>
                <a:gd name="T0" fmla="*/ 64 w 64"/>
                <a:gd name="T1" fmla="*/ 61 h 76"/>
                <a:gd name="T2" fmla="*/ 26 w 64"/>
                <a:gd name="T3" fmla="*/ 76 h 76"/>
                <a:gd name="T4" fmla="*/ 0 w 64"/>
                <a:gd name="T5" fmla="*/ 14 h 76"/>
                <a:gd name="T6" fmla="*/ 38 w 64"/>
                <a:gd name="T7" fmla="*/ 0 h 76"/>
                <a:gd name="T8" fmla="*/ 64 w 64"/>
                <a:gd name="T9" fmla="*/ 61 h 76"/>
              </a:gdLst>
              <a:ahLst/>
              <a:cxnLst>
                <a:cxn ang="0">
                  <a:pos x="T0" y="T1"/>
                </a:cxn>
                <a:cxn ang="0">
                  <a:pos x="T2" y="T3"/>
                </a:cxn>
                <a:cxn ang="0">
                  <a:pos x="T4" y="T5"/>
                </a:cxn>
                <a:cxn ang="0">
                  <a:pos x="T6" y="T7"/>
                </a:cxn>
                <a:cxn ang="0">
                  <a:pos x="T8" y="T9"/>
                </a:cxn>
              </a:cxnLst>
              <a:rect l="0" t="0" r="r" b="b"/>
              <a:pathLst>
                <a:path w="64" h="76">
                  <a:moveTo>
                    <a:pt x="64" y="61"/>
                  </a:moveTo>
                  <a:lnTo>
                    <a:pt x="26" y="76"/>
                  </a:lnTo>
                  <a:lnTo>
                    <a:pt x="0" y="14"/>
                  </a:lnTo>
                  <a:lnTo>
                    <a:pt x="38" y="0"/>
                  </a:lnTo>
                  <a:lnTo>
                    <a:pt x="64" y="61"/>
                  </a:lnTo>
                  <a:close/>
                </a:path>
              </a:pathLst>
            </a:custGeom>
            <a:solidFill>
              <a:srgbClr val="5D80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2" name="Freeform 122">
              <a:extLst>
                <a:ext uri="{FF2B5EF4-FFF2-40B4-BE49-F238E27FC236}">
                  <a16:creationId xmlns:a16="http://schemas.microsoft.com/office/drawing/2014/main" id="{29B3FF4A-8D21-4CA2-8F03-08E02864F098}"/>
                </a:ext>
              </a:extLst>
            </p:cNvPr>
            <p:cNvSpPr>
              <a:spLocks/>
            </p:cNvSpPr>
            <p:nvPr userDrawn="1"/>
          </p:nvSpPr>
          <p:spPr bwMode="auto">
            <a:xfrm>
              <a:off x="7299643" y="3791512"/>
              <a:ext cx="138953" cy="203995"/>
            </a:xfrm>
            <a:custGeom>
              <a:avLst/>
              <a:gdLst>
                <a:gd name="T0" fmla="*/ 47 w 47"/>
                <a:gd name="T1" fmla="*/ 59 h 69"/>
                <a:gd name="T2" fmla="*/ 26 w 47"/>
                <a:gd name="T3" fmla="*/ 69 h 69"/>
                <a:gd name="T4" fmla="*/ 0 w 47"/>
                <a:gd name="T5" fmla="*/ 7 h 69"/>
                <a:gd name="T6" fmla="*/ 21 w 47"/>
                <a:gd name="T7" fmla="*/ 0 h 69"/>
                <a:gd name="T8" fmla="*/ 47 w 47"/>
                <a:gd name="T9" fmla="*/ 59 h 69"/>
              </a:gdLst>
              <a:ahLst/>
              <a:cxnLst>
                <a:cxn ang="0">
                  <a:pos x="T0" y="T1"/>
                </a:cxn>
                <a:cxn ang="0">
                  <a:pos x="T2" y="T3"/>
                </a:cxn>
                <a:cxn ang="0">
                  <a:pos x="T4" y="T5"/>
                </a:cxn>
                <a:cxn ang="0">
                  <a:pos x="T6" y="T7"/>
                </a:cxn>
                <a:cxn ang="0">
                  <a:pos x="T8" y="T9"/>
                </a:cxn>
              </a:cxnLst>
              <a:rect l="0" t="0" r="r" b="b"/>
              <a:pathLst>
                <a:path w="47" h="69">
                  <a:moveTo>
                    <a:pt x="47" y="59"/>
                  </a:moveTo>
                  <a:lnTo>
                    <a:pt x="26" y="69"/>
                  </a:lnTo>
                  <a:lnTo>
                    <a:pt x="0" y="7"/>
                  </a:lnTo>
                  <a:lnTo>
                    <a:pt x="21" y="0"/>
                  </a:lnTo>
                  <a:lnTo>
                    <a:pt x="47" y="59"/>
                  </a:lnTo>
                  <a:close/>
                </a:path>
              </a:pathLst>
            </a:custGeom>
            <a:solidFill>
              <a:srgbClr val="5373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3" name="Freeform 123">
              <a:extLst>
                <a:ext uri="{FF2B5EF4-FFF2-40B4-BE49-F238E27FC236}">
                  <a16:creationId xmlns:a16="http://schemas.microsoft.com/office/drawing/2014/main" id="{A94994F2-2938-4970-AE1E-7638422A7F6D}"/>
                </a:ext>
              </a:extLst>
            </p:cNvPr>
            <p:cNvSpPr>
              <a:spLocks/>
            </p:cNvSpPr>
            <p:nvPr userDrawn="1"/>
          </p:nvSpPr>
          <p:spPr bwMode="auto">
            <a:xfrm>
              <a:off x="7284862" y="3761948"/>
              <a:ext cx="168518" cy="106432"/>
            </a:xfrm>
            <a:custGeom>
              <a:avLst/>
              <a:gdLst>
                <a:gd name="T0" fmla="*/ 57 w 57"/>
                <a:gd name="T1" fmla="*/ 17 h 36"/>
                <a:gd name="T2" fmla="*/ 7 w 57"/>
                <a:gd name="T3" fmla="*/ 36 h 36"/>
                <a:gd name="T4" fmla="*/ 0 w 57"/>
                <a:gd name="T5" fmla="*/ 22 h 36"/>
                <a:gd name="T6" fmla="*/ 50 w 57"/>
                <a:gd name="T7" fmla="*/ 0 h 36"/>
                <a:gd name="T8" fmla="*/ 57 w 57"/>
                <a:gd name="T9" fmla="*/ 17 h 36"/>
              </a:gdLst>
              <a:ahLst/>
              <a:cxnLst>
                <a:cxn ang="0">
                  <a:pos x="T0" y="T1"/>
                </a:cxn>
                <a:cxn ang="0">
                  <a:pos x="T2" y="T3"/>
                </a:cxn>
                <a:cxn ang="0">
                  <a:pos x="T4" y="T5"/>
                </a:cxn>
                <a:cxn ang="0">
                  <a:pos x="T6" y="T7"/>
                </a:cxn>
                <a:cxn ang="0">
                  <a:pos x="T8" y="T9"/>
                </a:cxn>
              </a:cxnLst>
              <a:rect l="0" t="0" r="r" b="b"/>
              <a:pathLst>
                <a:path w="57" h="36">
                  <a:moveTo>
                    <a:pt x="57" y="17"/>
                  </a:moveTo>
                  <a:lnTo>
                    <a:pt x="7" y="36"/>
                  </a:lnTo>
                  <a:lnTo>
                    <a:pt x="0" y="22"/>
                  </a:lnTo>
                  <a:lnTo>
                    <a:pt x="50" y="0"/>
                  </a:lnTo>
                  <a:lnTo>
                    <a:pt x="57" y="17"/>
                  </a:lnTo>
                  <a:close/>
                </a:path>
              </a:pathLst>
            </a:custGeom>
            <a:solidFill>
              <a:srgbClr val="7EAD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4" name="Freeform 124">
              <a:extLst>
                <a:ext uri="{FF2B5EF4-FFF2-40B4-BE49-F238E27FC236}">
                  <a16:creationId xmlns:a16="http://schemas.microsoft.com/office/drawing/2014/main" id="{CE60A479-2DAD-487C-8F38-A834CE5CA513}"/>
                </a:ext>
              </a:extLst>
            </p:cNvPr>
            <p:cNvSpPr>
              <a:spLocks/>
            </p:cNvSpPr>
            <p:nvPr userDrawn="1"/>
          </p:nvSpPr>
          <p:spPr bwMode="auto">
            <a:xfrm>
              <a:off x="7006957" y="4093068"/>
              <a:ext cx="747979" cy="1209182"/>
            </a:xfrm>
            <a:custGeom>
              <a:avLst/>
              <a:gdLst>
                <a:gd name="T0" fmla="*/ 253 w 253"/>
                <a:gd name="T1" fmla="*/ 369 h 409"/>
                <a:gd name="T2" fmla="*/ 153 w 253"/>
                <a:gd name="T3" fmla="*/ 409 h 409"/>
                <a:gd name="T4" fmla="*/ 0 w 253"/>
                <a:gd name="T5" fmla="*/ 40 h 409"/>
                <a:gd name="T6" fmla="*/ 99 w 253"/>
                <a:gd name="T7" fmla="*/ 0 h 409"/>
                <a:gd name="T8" fmla="*/ 253 w 253"/>
                <a:gd name="T9" fmla="*/ 369 h 409"/>
              </a:gdLst>
              <a:ahLst/>
              <a:cxnLst>
                <a:cxn ang="0">
                  <a:pos x="T0" y="T1"/>
                </a:cxn>
                <a:cxn ang="0">
                  <a:pos x="T2" y="T3"/>
                </a:cxn>
                <a:cxn ang="0">
                  <a:pos x="T4" y="T5"/>
                </a:cxn>
                <a:cxn ang="0">
                  <a:pos x="T6" y="T7"/>
                </a:cxn>
                <a:cxn ang="0">
                  <a:pos x="T8" y="T9"/>
                </a:cxn>
              </a:cxnLst>
              <a:rect l="0" t="0" r="r" b="b"/>
              <a:pathLst>
                <a:path w="253" h="409">
                  <a:moveTo>
                    <a:pt x="253" y="369"/>
                  </a:moveTo>
                  <a:lnTo>
                    <a:pt x="153" y="409"/>
                  </a:lnTo>
                  <a:lnTo>
                    <a:pt x="0" y="40"/>
                  </a:lnTo>
                  <a:lnTo>
                    <a:pt x="99" y="0"/>
                  </a:lnTo>
                  <a:lnTo>
                    <a:pt x="253" y="369"/>
                  </a:lnTo>
                  <a:close/>
                </a:path>
              </a:pathLst>
            </a:custGeom>
            <a:solidFill>
              <a:srgbClr val="FFE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5" name="Freeform 125">
              <a:extLst>
                <a:ext uri="{FF2B5EF4-FFF2-40B4-BE49-F238E27FC236}">
                  <a16:creationId xmlns:a16="http://schemas.microsoft.com/office/drawing/2014/main" id="{8BB6CBDF-D3BB-4D53-82E7-8E13BCD1679E}"/>
                </a:ext>
              </a:extLst>
            </p:cNvPr>
            <p:cNvSpPr>
              <a:spLocks/>
            </p:cNvSpPr>
            <p:nvPr userDrawn="1"/>
          </p:nvSpPr>
          <p:spPr bwMode="auto">
            <a:xfrm>
              <a:off x="6900525" y="3838815"/>
              <a:ext cx="747979" cy="399119"/>
            </a:xfrm>
            <a:custGeom>
              <a:avLst/>
              <a:gdLst>
                <a:gd name="T0" fmla="*/ 239 w 253"/>
                <a:gd name="T1" fmla="*/ 0 h 135"/>
                <a:gd name="T2" fmla="*/ 0 w 253"/>
                <a:gd name="T3" fmla="*/ 100 h 135"/>
                <a:gd name="T4" fmla="*/ 14 w 253"/>
                <a:gd name="T5" fmla="*/ 135 h 135"/>
                <a:gd name="T6" fmla="*/ 253 w 253"/>
                <a:gd name="T7" fmla="*/ 36 h 135"/>
                <a:gd name="T8" fmla="*/ 239 w 253"/>
                <a:gd name="T9" fmla="*/ 0 h 135"/>
              </a:gdLst>
              <a:ahLst/>
              <a:cxnLst>
                <a:cxn ang="0">
                  <a:pos x="T0" y="T1"/>
                </a:cxn>
                <a:cxn ang="0">
                  <a:pos x="T2" y="T3"/>
                </a:cxn>
                <a:cxn ang="0">
                  <a:pos x="T4" y="T5"/>
                </a:cxn>
                <a:cxn ang="0">
                  <a:pos x="T6" y="T7"/>
                </a:cxn>
                <a:cxn ang="0">
                  <a:pos x="T8" y="T9"/>
                </a:cxn>
              </a:cxnLst>
              <a:rect l="0" t="0" r="r" b="b"/>
              <a:pathLst>
                <a:path w="253" h="135">
                  <a:moveTo>
                    <a:pt x="239" y="0"/>
                  </a:moveTo>
                  <a:lnTo>
                    <a:pt x="0" y="100"/>
                  </a:lnTo>
                  <a:lnTo>
                    <a:pt x="14" y="135"/>
                  </a:lnTo>
                  <a:lnTo>
                    <a:pt x="253" y="36"/>
                  </a:lnTo>
                  <a:lnTo>
                    <a:pt x="239" y="0"/>
                  </a:lnTo>
                  <a:close/>
                </a:path>
              </a:pathLst>
            </a:custGeom>
            <a:solidFill>
              <a:srgbClr val="FF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6" name="Freeform 126">
              <a:extLst>
                <a:ext uri="{FF2B5EF4-FFF2-40B4-BE49-F238E27FC236}">
                  <a16:creationId xmlns:a16="http://schemas.microsoft.com/office/drawing/2014/main" id="{3BE96F17-065C-4C57-9B04-281D739072FD}"/>
                </a:ext>
              </a:extLst>
            </p:cNvPr>
            <p:cNvSpPr>
              <a:spLocks/>
            </p:cNvSpPr>
            <p:nvPr userDrawn="1"/>
          </p:nvSpPr>
          <p:spPr bwMode="auto">
            <a:xfrm>
              <a:off x="6900525" y="3986637"/>
              <a:ext cx="399119" cy="251298"/>
            </a:xfrm>
            <a:custGeom>
              <a:avLst/>
              <a:gdLst>
                <a:gd name="T0" fmla="*/ 118 w 135"/>
                <a:gd name="T1" fmla="*/ 0 h 85"/>
                <a:gd name="T2" fmla="*/ 0 w 135"/>
                <a:gd name="T3" fmla="*/ 50 h 85"/>
                <a:gd name="T4" fmla="*/ 14 w 135"/>
                <a:gd name="T5" fmla="*/ 85 h 85"/>
                <a:gd name="T6" fmla="*/ 135 w 135"/>
                <a:gd name="T7" fmla="*/ 36 h 85"/>
                <a:gd name="T8" fmla="*/ 118 w 135"/>
                <a:gd name="T9" fmla="*/ 0 h 85"/>
              </a:gdLst>
              <a:ahLst/>
              <a:cxnLst>
                <a:cxn ang="0">
                  <a:pos x="T0" y="T1"/>
                </a:cxn>
                <a:cxn ang="0">
                  <a:pos x="T2" y="T3"/>
                </a:cxn>
                <a:cxn ang="0">
                  <a:pos x="T4" y="T5"/>
                </a:cxn>
                <a:cxn ang="0">
                  <a:pos x="T6" y="T7"/>
                </a:cxn>
                <a:cxn ang="0">
                  <a:pos x="T8" y="T9"/>
                </a:cxn>
              </a:cxnLst>
              <a:rect l="0" t="0" r="r" b="b"/>
              <a:pathLst>
                <a:path w="135" h="85">
                  <a:moveTo>
                    <a:pt x="118" y="0"/>
                  </a:moveTo>
                  <a:lnTo>
                    <a:pt x="0" y="50"/>
                  </a:lnTo>
                  <a:lnTo>
                    <a:pt x="14" y="85"/>
                  </a:lnTo>
                  <a:lnTo>
                    <a:pt x="135" y="36"/>
                  </a:lnTo>
                  <a:lnTo>
                    <a:pt x="118" y="0"/>
                  </a:lnTo>
                  <a:close/>
                </a:path>
              </a:pathLst>
            </a:custGeom>
            <a:solidFill>
              <a:srgbClr val="CF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7" name="Freeform 127">
              <a:extLst>
                <a:ext uri="{FF2B5EF4-FFF2-40B4-BE49-F238E27FC236}">
                  <a16:creationId xmlns:a16="http://schemas.microsoft.com/office/drawing/2014/main" id="{65BEB0E2-18C8-4AC5-91E6-E253D3C6AC7A}"/>
                </a:ext>
              </a:extLst>
            </p:cNvPr>
            <p:cNvSpPr>
              <a:spLocks/>
            </p:cNvSpPr>
            <p:nvPr userDrawn="1"/>
          </p:nvSpPr>
          <p:spPr bwMode="auto">
            <a:xfrm>
              <a:off x="7172517" y="4211326"/>
              <a:ext cx="198082" cy="230602"/>
            </a:xfrm>
            <a:custGeom>
              <a:avLst/>
              <a:gdLst>
                <a:gd name="T0" fmla="*/ 9 w 28"/>
                <a:gd name="T1" fmla="*/ 33 h 33"/>
                <a:gd name="T2" fmla="*/ 28 w 28"/>
                <a:gd name="T3" fmla="*/ 25 h 33"/>
                <a:gd name="T4" fmla="*/ 21 w 28"/>
                <a:gd name="T5" fmla="*/ 8 h 33"/>
                <a:gd name="T6" fmla="*/ 8 w 28"/>
                <a:gd name="T7" fmla="*/ 2 h 33"/>
                <a:gd name="T8" fmla="*/ 8 w 28"/>
                <a:gd name="T9" fmla="*/ 2 h 33"/>
                <a:gd name="T10" fmla="*/ 2 w 28"/>
                <a:gd name="T11" fmla="*/ 16 h 33"/>
                <a:gd name="T12" fmla="*/ 9 w 28"/>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28" h="33">
                  <a:moveTo>
                    <a:pt x="9" y="33"/>
                  </a:moveTo>
                  <a:cubicBezTo>
                    <a:pt x="28" y="25"/>
                    <a:pt x="28" y="25"/>
                    <a:pt x="28" y="25"/>
                  </a:cubicBezTo>
                  <a:cubicBezTo>
                    <a:pt x="21" y="8"/>
                    <a:pt x="21" y="8"/>
                    <a:pt x="21" y="8"/>
                  </a:cubicBezTo>
                  <a:cubicBezTo>
                    <a:pt x="19" y="3"/>
                    <a:pt x="13" y="0"/>
                    <a:pt x="8" y="2"/>
                  </a:cubicBezTo>
                  <a:cubicBezTo>
                    <a:pt x="8" y="2"/>
                    <a:pt x="8" y="2"/>
                    <a:pt x="8" y="2"/>
                  </a:cubicBezTo>
                  <a:cubicBezTo>
                    <a:pt x="2" y="5"/>
                    <a:pt x="0" y="11"/>
                    <a:pt x="2" y="16"/>
                  </a:cubicBezTo>
                  <a:lnTo>
                    <a:pt x="9" y="33"/>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8" name="Freeform 128">
              <a:extLst>
                <a:ext uri="{FF2B5EF4-FFF2-40B4-BE49-F238E27FC236}">
                  <a16:creationId xmlns:a16="http://schemas.microsoft.com/office/drawing/2014/main" id="{34C5CFC1-9D05-4991-AF7E-D05B999F2FB8}"/>
                </a:ext>
              </a:extLst>
            </p:cNvPr>
            <p:cNvSpPr>
              <a:spLocks/>
            </p:cNvSpPr>
            <p:nvPr userDrawn="1"/>
          </p:nvSpPr>
          <p:spPr bwMode="auto">
            <a:xfrm>
              <a:off x="7193211" y="4237933"/>
              <a:ext cx="147822" cy="168518"/>
            </a:xfrm>
            <a:custGeom>
              <a:avLst/>
              <a:gdLst>
                <a:gd name="T0" fmla="*/ 7 w 21"/>
                <a:gd name="T1" fmla="*/ 24 h 24"/>
                <a:gd name="T2" fmla="*/ 21 w 21"/>
                <a:gd name="T3" fmla="*/ 19 h 24"/>
                <a:gd name="T4" fmla="*/ 16 w 21"/>
                <a:gd name="T5" fmla="*/ 6 h 24"/>
                <a:gd name="T6" fmla="*/ 6 w 21"/>
                <a:gd name="T7" fmla="*/ 2 h 24"/>
                <a:gd name="T8" fmla="*/ 6 w 21"/>
                <a:gd name="T9" fmla="*/ 2 h 24"/>
                <a:gd name="T10" fmla="*/ 2 w 21"/>
                <a:gd name="T11" fmla="*/ 12 h 24"/>
                <a:gd name="T12" fmla="*/ 7 w 21"/>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1" h="24">
                  <a:moveTo>
                    <a:pt x="7" y="24"/>
                  </a:moveTo>
                  <a:cubicBezTo>
                    <a:pt x="21" y="19"/>
                    <a:pt x="21" y="19"/>
                    <a:pt x="21" y="19"/>
                  </a:cubicBezTo>
                  <a:cubicBezTo>
                    <a:pt x="16" y="6"/>
                    <a:pt x="16" y="6"/>
                    <a:pt x="16" y="6"/>
                  </a:cubicBezTo>
                  <a:cubicBezTo>
                    <a:pt x="14" y="2"/>
                    <a:pt x="10" y="0"/>
                    <a:pt x="6" y="2"/>
                  </a:cubicBezTo>
                  <a:cubicBezTo>
                    <a:pt x="6" y="2"/>
                    <a:pt x="6" y="2"/>
                    <a:pt x="6" y="2"/>
                  </a:cubicBezTo>
                  <a:cubicBezTo>
                    <a:pt x="2" y="3"/>
                    <a:pt x="0" y="8"/>
                    <a:pt x="2" y="12"/>
                  </a:cubicBezTo>
                  <a:lnTo>
                    <a:pt x="7" y="24"/>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9" name="Freeform 129">
              <a:extLst>
                <a:ext uri="{FF2B5EF4-FFF2-40B4-BE49-F238E27FC236}">
                  <a16:creationId xmlns:a16="http://schemas.microsoft.com/office/drawing/2014/main" id="{6003DD1E-8F46-4306-83CF-4DF7F82B4A3A}"/>
                </a:ext>
              </a:extLst>
            </p:cNvPr>
            <p:cNvSpPr>
              <a:spLocks/>
            </p:cNvSpPr>
            <p:nvPr userDrawn="1"/>
          </p:nvSpPr>
          <p:spPr bwMode="auto">
            <a:xfrm>
              <a:off x="7222776" y="4232020"/>
              <a:ext cx="82780" cy="168518"/>
            </a:xfrm>
            <a:custGeom>
              <a:avLst/>
              <a:gdLst>
                <a:gd name="T0" fmla="*/ 23 w 28"/>
                <a:gd name="T1" fmla="*/ 57 h 57"/>
                <a:gd name="T2" fmla="*/ 28 w 28"/>
                <a:gd name="T3" fmla="*/ 55 h 57"/>
                <a:gd name="T4" fmla="*/ 5 w 28"/>
                <a:gd name="T5" fmla="*/ 0 h 57"/>
                <a:gd name="T6" fmla="*/ 0 w 28"/>
                <a:gd name="T7" fmla="*/ 2 h 57"/>
                <a:gd name="T8" fmla="*/ 23 w 28"/>
                <a:gd name="T9" fmla="*/ 57 h 57"/>
              </a:gdLst>
              <a:ahLst/>
              <a:cxnLst>
                <a:cxn ang="0">
                  <a:pos x="T0" y="T1"/>
                </a:cxn>
                <a:cxn ang="0">
                  <a:pos x="T2" y="T3"/>
                </a:cxn>
                <a:cxn ang="0">
                  <a:pos x="T4" y="T5"/>
                </a:cxn>
                <a:cxn ang="0">
                  <a:pos x="T6" y="T7"/>
                </a:cxn>
                <a:cxn ang="0">
                  <a:pos x="T8" y="T9"/>
                </a:cxn>
              </a:cxnLst>
              <a:rect l="0" t="0" r="r" b="b"/>
              <a:pathLst>
                <a:path w="28" h="57">
                  <a:moveTo>
                    <a:pt x="23" y="57"/>
                  </a:moveTo>
                  <a:lnTo>
                    <a:pt x="28" y="55"/>
                  </a:lnTo>
                  <a:lnTo>
                    <a:pt x="5" y="0"/>
                  </a:lnTo>
                  <a:lnTo>
                    <a:pt x="0" y="2"/>
                  </a:lnTo>
                  <a:lnTo>
                    <a:pt x="23" y="5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0" name="Freeform 130">
              <a:extLst>
                <a:ext uri="{FF2B5EF4-FFF2-40B4-BE49-F238E27FC236}">
                  <a16:creationId xmlns:a16="http://schemas.microsoft.com/office/drawing/2014/main" id="{1511B88B-8CF2-475B-9D25-ECBC8E46D420}"/>
                </a:ext>
              </a:extLst>
            </p:cNvPr>
            <p:cNvSpPr>
              <a:spLocks/>
            </p:cNvSpPr>
            <p:nvPr userDrawn="1"/>
          </p:nvSpPr>
          <p:spPr bwMode="auto">
            <a:xfrm>
              <a:off x="7193211" y="4267497"/>
              <a:ext cx="121215" cy="62086"/>
            </a:xfrm>
            <a:custGeom>
              <a:avLst/>
              <a:gdLst>
                <a:gd name="T0" fmla="*/ 0 w 41"/>
                <a:gd name="T1" fmla="*/ 16 h 21"/>
                <a:gd name="T2" fmla="*/ 3 w 41"/>
                <a:gd name="T3" fmla="*/ 21 h 21"/>
                <a:gd name="T4" fmla="*/ 41 w 41"/>
                <a:gd name="T5" fmla="*/ 5 h 21"/>
                <a:gd name="T6" fmla="*/ 38 w 41"/>
                <a:gd name="T7" fmla="*/ 0 h 21"/>
                <a:gd name="T8" fmla="*/ 0 w 41"/>
                <a:gd name="T9" fmla="*/ 16 h 21"/>
              </a:gdLst>
              <a:ahLst/>
              <a:cxnLst>
                <a:cxn ang="0">
                  <a:pos x="T0" y="T1"/>
                </a:cxn>
                <a:cxn ang="0">
                  <a:pos x="T2" y="T3"/>
                </a:cxn>
                <a:cxn ang="0">
                  <a:pos x="T4" y="T5"/>
                </a:cxn>
                <a:cxn ang="0">
                  <a:pos x="T6" y="T7"/>
                </a:cxn>
                <a:cxn ang="0">
                  <a:pos x="T8" y="T9"/>
                </a:cxn>
              </a:cxnLst>
              <a:rect l="0" t="0" r="r" b="b"/>
              <a:pathLst>
                <a:path w="41" h="21">
                  <a:moveTo>
                    <a:pt x="0" y="16"/>
                  </a:moveTo>
                  <a:lnTo>
                    <a:pt x="3" y="21"/>
                  </a:lnTo>
                  <a:lnTo>
                    <a:pt x="41" y="5"/>
                  </a:lnTo>
                  <a:lnTo>
                    <a:pt x="38" y="0"/>
                  </a:lnTo>
                  <a:lnTo>
                    <a:pt x="0" y="16"/>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1" name="Freeform 131">
              <a:extLst>
                <a:ext uri="{FF2B5EF4-FFF2-40B4-BE49-F238E27FC236}">
                  <a16:creationId xmlns:a16="http://schemas.microsoft.com/office/drawing/2014/main" id="{B2CEEBE0-980F-432C-9C36-C3374036FDF8}"/>
                </a:ext>
              </a:extLst>
            </p:cNvPr>
            <p:cNvSpPr>
              <a:spLocks/>
            </p:cNvSpPr>
            <p:nvPr userDrawn="1"/>
          </p:nvSpPr>
          <p:spPr bwMode="auto">
            <a:xfrm>
              <a:off x="7213907" y="4314800"/>
              <a:ext cx="121215" cy="65042"/>
            </a:xfrm>
            <a:custGeom>
              <a:avLst/>
              <a:gdLst>
                <a:gd name="T0" fmla="*/ 0 w 41"/>
                <a:gd name="T1" fmla="*/ 17 h 22"/>
                <a:gd name="T2" fmla="*/ 3 w 41"/>
                <a:gd name="T3" fmla="*/ 22 h 22"/>
                <a:gd name="T4" fmla="*/ 41 w 41"/>
                <a:gd name="T5" fmla="*/ 5 h 22"/>
                <a:gd name="T6" fmla="*/ 38 w 41"/>
                <a:gd name="T7" fmla="*/ 0 h 22"/>
                <a:gd name="T8" fmla="*/ 0 w 41"/>
                <a:gd name="T9" fmla="*/ 17 h 22"/>
              </a:gdLst>
              <a:ahLst/>
              <a:cxnLst>
                <a:cxn ang="0">
                  <a:pos x="T0" y="T1"/>
                </a:cxn>
                <a:cxn ang="0">
                  <a:pos x="T2" y="T3"/>
                </a:cxn>
                <a:cxn ang="0">
                  <a:pos x="T4" y="T5"/>
                </a:cxn>
                <a:cxn ang="0">
                  <a:pos x="T6" y="T7"/>
                </a:cxn>
                <a:cxn ang="0">
                  <a:pos x="T8" y="T9"/>
                </a:cxn>
              </a:cxnLst>
              <a:rect l="0" t="0" r="r" b="b"/>
              <a:pathLst>
                <a:path w="41" h="22">
                  <a:moveTo>
                    <a:pt x="0" y="17"/>
                  </a:moveTo>
                  <a:lnTo>
                    <a:pt x="3" y="22"/>
                  </a:lnTo>
                  <a:lnTo>
                    <a:pt x="41" y="5"/>
                  </a:lnTo>
                  <a:lnTo>
                    <a:pt x="38" y="0"/>
                  </a:lnTo>
                  <a:lnTo>
                    <a:pt x="0" y="1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2" name="Freeform 132">
              <a:extLst>
                <a:ext uri="{FF2B5EF4-FFF2-40B4-BE49-F238E27FC236}">
                  <a16:creationId xmlns:a16="http://schemas.microsoft.com/office/drawing/2014/main" id="{90AE204B-D3B7-47E3-9AC7-5C452C90C645}"/>
                </a:ext>
              </a:extLst>
            </p:cNvPr>
            <p:cNvSpPr>
              <a:spLocks/>
            </p:cNvSpPr>
            <p:nvPr userDrawn="1"/>
          </p:nvSpPr>
          <p:spPr bwMode="auto">
            <a:xfrm>
              <a:off x="7391293" y="4119675"/>
              <a:ext cx="195125" cy="230602"/>
            </a:xfrm>
            <a:custGeom>
              <a:avLst/>
              <a:gdLst>
                <a:gd name="T0" fmla="*/ 9 w 28"/>
                <a:gd name="T1" fmla="*/ 33 h 33"/>
                <a:gd name="T2" fmla="*/ 28 w 28"/>
                <a:gd name="T3" fmla="*/ 25 h 33"/>
                <a:gd name="T4" fmla="*/ 21 w 28"/>
                <a:gd name="T5" fmla="*/ 8 h 33"/>
                <a:gd name="T6" fmla="*/ 8 w 28"/>
                <a:gd name="T7" fmla="*/ 3 h 33"/>
                <a:gd name="T8" fmla="*/ 8 w 28"/>
                <a:gd name="T9" fmla="*/ 3 h 33"/>
                <a:gd name="T10" fmla="*/ 2 w 28"/>
                <a:gd name="T11" fmla="*/ 16 h 33"/>
                <a:gd name="T12" fmla="*/ 9 w 28"/>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28" h="33">
                  <a:moveTo>
                    <a:pt x="9" y="33"/>
                  </a:moveTo>
                  <a:cubicBezTo>
                    <a:pt x="28" y="25"/>
                    <a:pt x="28" y="25"/>
                    <a:pt x="28" y="25"/>
                  </a:cubicBezTo>
                  <a:cubicBezTo>
                    <a:pt x="21" y="8"/>
                    <a:pt x="21" y="8"/>
                    <a:pt x="21" y="8"/>
                  </a:cubicBezTo>
                  <a:cubicBezTo>
                    <a:pt x="19" y="3"/>
                    <a:pt x="13" y="0"/>
                    <a:pt x="8" y="3"/>
                  </a:cubicBezTo>
                  <a:cubicBezTo>
                    <a:pt x="8" y="3"/>
                    <a:pt x="8" y="3"/>
                    <a:pt x="8" y="3"/>
                  </a:cubicBezTo>
                  <a:cubicBezTo>
                    <a:pt x="2" y="5"/>
                    <a:pt x="0" y="11"/>
                    <a:pt x="2" y="16"/>
                  </a:cubicBezTo>
                  <a:lnTo>
                    <a:pt x="9" y="33"/>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3" name="Freeform 133">
              <a:extLst>
                <a:ext uri="{FF2B5EF4-FFF2-40B4-BE49-F238E27FC236}">
                  <a16:creationId xmlns:a16="http://schemas.microsoft.com/office/drawing/2014/main" id="{386F76C9-E3A6-4EDC-9CA9-5BC079B716C1}"/>
                </a:ext>
              </a:extLst>
            </p:cNvPr>
            <p:cNvSpPr>
              <a:spLocks/>
            </p:cNvSpPr>
            <p:nvPr userDrawn="1"/>
          </p:nvSpPr>
          <p:spPr bwMode="auto">
            <a:xfrm>
              <a:off x="7411987" y="4149240"/>
              <a:ext cx="144866" cy="174431"/>
            </a:xfrm>
            <a:custGeom>
              <a:avLst/>
              <a:gdLst>
                <a:gd name="T0" fmla="*/ 7 w 21"/>
                <a:gd name="T1" fmla="*/ 25 h 25"/>
                <a:gd name="T2" fmla="*/ 21 w 21"/>
                <a:gd name="T3" fmla="*/ 19 h 25"/>
                <a:gd name="T4" fmla="*/ 16 w 21"/>
                <a:gd name="T5" fmla="*/ 6 h 25"/>
                <a:gd name="T6" fmla="*/ 6 w 21"/>
                <a:gd name="T7" fmla="*/ 2 h 25"/>
                <a:gd name="T8" fmla="*/ 6 w 21"/>
                <a:gd name="T9" fmla="*/ 2 h 25"/>
                <a:gd name="T10" fmla="*/ 2 w 21"/>
                <a:gd name="T11" fmla="*/ 12 h 25"/>
                <a:gd name="T12" fmla="*/ 7 w 21"/>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21" h="25">
                  <a:moveTo>
                    <a:pt x="7" y="25"/>
                  </a:moveTo>
                  <a:cubicBezTo>
                    <a:pt x="21" y="19"/>
                    <a:pt x="21" y="19"/>
                    <a:pt x="21" y="19"/>
                  </a:cubicBezTo>
                  <a:cubicBezTo>
                    <a:pt x="16" y="6"/>
                    <a:pt x="16" y="6"/>
                    <a:pt x="16" y="6"/>
                  </a:cubicBezTo>
                  <a:cubicBezTo>
                    <a:pt x="14" y="2"/>
                    <a:pt x="10" y="0"/>
                    <a:pt x="6" y="2"/>
                  </a:cubicBezTo>
                  <a:cubicBezTo>
                    <a:pt x="6" y="2"/>
                    <a:pt x="6" y="2"/>
                    <a:pt x="6" y="2"/>
                  </a:cubicBezTo>
                  <a:cubicBezTo>
                    <a:pt x="2" y="4"/>
                    <a:pt x="0" y="8"/>
                    <a:pt x="2" y="12"/>
                  </a:cubicBezTo>
                  <a:lnTo>
                    <a:pt x="7" y="25"/>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4" name="Freeform 134">
              <a:extLst>
                <a:ext uri="{FF2B5EF4-FFF2-40B4-BE49-F238E27FC236}">
                  <a16:creationId xmlns:a16="http://schemas.microsoft.com/office/drawing/2014/main" id="{6EA8F3A1-C3FD-4C31-A0CA-19167961BA58}"/>
                </a:ext>
              </a:extLst>
            </p:cNvPr>
            <p:cNvSpPr>
              <a:spLocks/>
            </p:cNvSpPr>
            <p:nvPr userDrawn="1"/>
          </p:nvSpPr>
          <p:spPr bwMode="auto">
            <a:xfrm>
              <a:off x="7438596" y="4140371"/>
              <a:ext cx="85738" cy="168518"/>
            </a:xfrm>
            <a:custGeom>
              <a:avLst/>
              <a:gdLst>
                <a:gd name="T0" fmla="*/ 24 w 29"/>
                <a:gd name="T1" fmla="*/ 57 h 57"/>
                <a:gd name="T2" fmla="*/ 29 w 29"/>
                <a:gd name="T3" fmla="*/ 55 h 57"/>
                <a:gd name="T4" fmla="*/ 5 w 29"/>
                <a:gd name="T5" fmla="*/ 0 h 57"/>
                <a:gd name="T6" fmla="*/ 0 w 29"/>
                <a:gd name="T7" fmla="*/ 3 h 57"/>
                <a:gd name="T8" fmla="*/ 24 w 29"/>
                <a:gd name="T9" fmla="*/ 57 h 57"/>
              </a:gdLst>
              <a:ahLst/>
              <a:cxnLst>
                <a:cxn ang="0">
                  <a:pos x="T0" y="T1"/>
                </a:cxn>
                <a:cxn ang="0">
                  <a:pos x="T2" y="T3"/>
                </a:cxn>
                <a:cxn ang="0">
                  <a:pos x="T4" y="T5"/>
                </a:cxn>
                <a:cxn ang="0">
                  <a:pos x="T6" y="T7"/>
                </a:cxn>
                <a:cxn ang="0">
                  <a:pos x="T8" y="T9"/>
                </a:cxn>
              </a:cxnLst>
              <a:rect l="0" t="0" r="r" b="b"/>
              <a:pathLst>
                <a:path w="29" h="57">
                  <a:moveTo>
                    <a:pt x="24" y="57"/>
                  </a:moveTo>
                  <a:lnTo>
                    <a:pt x="29" y="55"/>
                  </a:lnTo>
                  <a:lnTo>
                    <a:pt x="5" y="0"/>
                  </a:lnTo>
                  <a:lnTo>
                    <a:pt x="0" y="3"/>
                  </a:lnTo>
                  <a:lnTo>
                    <a:pt x="24" y="5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5" name="Freeform 135">
              <a:extLst>
                <a:ext uri="{FF2B5EF4-FFF2-40B4-BE49-F238E27FC236}">
                  <a16:creationId xmlns:a16="http://schemas.microsoft.com/office/drawing/2014/main" id="{1711CBB9-5E59-40F1-96B0-197F04AE9DCA}"/>
                </a:ext>
              </a:extLst>
            </p:cNvPr>
            <p:cNvSpPr>
              <a:spLocks/>
            </p:cNvSpPr>
            <p:nvPr userDrawn="1"/>
          </p:nvSpPr>
          <p:spPr bwMode="auto">
            <a:xfrm>
              <a:off x="7411987" y="4175848"/>
              <a:ext cx="118257" cy="62086"/>
            </a:xfrm>
            <a:custGeom>
              <a:avLst/>
              <a:gdLst>
                <a:gd name="T0" fmla="*/ 0 w 40"/>
                <a:gd name="T1" fmla="*/ 17 h 21"/>
                <a:gd name="T2" fmla="*/ 2 w 40"/>
                <a:gd name="T3" fmla="*/ 21 h 21"/>
                <a:gd name="T4" fmla="*/ 40 w 40"/>
                <a:gd name="T5" fmla="*/ 7 h 21"/>
                <a:gd name="T6" fmla="*/ 38 w 40"/>
                <a:gd name="T7" fmla="*/ 0 h 21"/>
                <a:gd name="T8" fmla="*/ 0 w 40"/>
                <a:gd name="T9" fmla="*/ 17 h 21"/>
              </a:gdLst>
              <a:ahLst/>
              <a:cxnLst>
                <a:cxn ang="0">
                  <a:pos x="T0" y="T1"/>
                </a:cxn>
                <a:cxn ang="0">
                  <a:pos x="T2" y="T3"/>
                </a:cxn>
                <a:cxn ang="0">
                  <a:pos x="T4" y="T5"/>
                </a:cxn>
                <a:cxn ang="0">
                  <a:pos x="T6" y="T7"/>
                </a:cxn>
                <a:cxn ang="0">
                  <a:pos x="T8" y="T9"/>
                </a:cxn>
              </a:cxnLst>
              <a:rect l="0" t="0" r="r" b="b"/>
              <a:pathLst>
                <a:path w="40" h="21">
                  <a:moveTo>
                    <a:pt x="0" y="17"/>
                  </a:moveTo>
                  <a:lnTo>
                    <a:pt x="2" y="21"/>
                  </a:lnTo>
                  <a:lnTo>
                    <a:pt x="40" y="7"/>
                  </a:lnTo>
                  <a:lnTo>
                    <a:pt x="38" y="0"/>
                  </a:lnTo>
                  <a:lnTo>
                    <a:pt x="0" y="1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6" name="Freeform 136">
              <a:extLst>
                <a:ext uri="{FF2B5EF4-FFF2-40B4-BE49-F238E27FC236}">
                  <a16:creationId xmlns:a16="http://schemas.microsoft.com/office/drawing/2014/main" id="{CBF7D324-4F9B-4EC0-9F57-AC771C0A1E37}"/>
                </a:ext>
              </a:extLst>
            </p:cNvPr>
            <p:cNvSpPr>
              <a:spLocks/>
            </p:cNvSpPr>
            <p:nvPr userDrawn="1"/>
          </p:nvSpPr>
          <p:spPr bwMode="auto">
            <a:xfrm>
              <a:off x="7432683" y="4226107"/>
              <a:ext cx="118257" cy="62086"/>
            </a:xfrm>
            <a:custGeom>
              <a:avLst/>
              <a:gdLst>
                <a:gd name="T0" fmla="*/ 0 w 40"/>
                <a:gd name="T1" fmla="*/ 16 h 21"/>
                <a:gd name="T2" fmla="*/ 2 w 40"/>
                <a:gd name="T3" fmla="*/ 21 h 21"/>
                <a:gd name="T4" fmla="*/ 40 w 40"/>
                <a:gd name="T5" fmla="*/ 4 h 21"/>
                <a:gd name="T6" fmla="*/ 38 w 40"/>
                <a:gd name="T7" fmla="*/ 0 h 21"/>
                <a:gd name="T8" fmla="*/ 0 w 40"/>
                <a:gd name="T9" fmla="*/ 16 h 21"/>
              </a:gdLst>
              <a:ahLst/>
              <a:cxnLst>
                <a:cxn ang="0">
                  <a:pos x="T0" y="T1"/>
                </a:cxn>
                <a:cxn ang="0">
                  <a:pos x="T2" y="T3"/>
                </a:cxn>
                <a:cxn ang="0">
                  <a:pos x="T4" y="T5"/>
                </a:cxn>
                <a:cxn ang="0">
                  <a:pos x="T6" y="T7"/>
                </a:cxn>
                <a:cxn ang="0">
                  <a:pos x="T8" y="T9"/>
                </a:cxn>
              </a:cxnLst>
              <a:rect l="0" t="0" r="r" b="b"/>
              <a:pathLst>
                <a:path w="40" h="21">
                  <a:moveTo>
                    <a:pt x="0" y="16"/>
                  </a:moveTo>
                  <a:lnTo>
                    <a:pt x="2" y="21"/>
                  </a:lnTo>
                  <a:lnTo>
                    <a:pt x="40" y="4"/>
                  </a:lnTo>
                  <a:lnTo>
                    <a:pt x="38" y="0"/>
                  </a:lnTo>
                  <a:lnTo>
                    <a:pt x="0" y="16"/>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7" name="Freeform 137">
              <a:extLst>
                <a:ext uri="{FF2B5EF4-FFF2-40B4-BE49-F238E27FC236}">
                  <a16:creationId xmlns:a16="http://schemas.microsoft.com/office/drawing/2014/main" id="{FAEE1E9A-6FF2-406C-8D96-6666E2DE1ECD}"/>
                </a:ext>
              </a:extLst>
            </p:cNvPr>
            <p:cNvSpPr>
              <a:spLocks/>
            </p:cNvSpPr>
            <p:nvPr userDrawn="1"/>
          </p:nvSpPr>
          <p:spPr bwMode="auto">
            <a:xfrm>
              <a:off x="7299643" y="4518795"/>
              <a:ext cx="195125" cy="230602"/>
            </a:xfrm>
            <a:custGeom>
              <a:avLst/>
              <a:gdLst>
                <a:gd name="T0" fmla="*/ 9 w 28"/>
                <a:gd name="T1" fmla="*/ 33 h 33"/>
                <a:gd name="T2" fmla="*/ 28 w 28"/>
                <a:gd name="T3" fmla="*/ 25 h 33"/>
                <a:gd name="T4" fmla="*/ 21 w 28"/>
                <a:gd name="T5" fmla="*/ 8 h 33"/>
                <a:gd name="T6" fmla="*/ 8 w 28"/>
                <a:gd name="T7" fmla="*/ 2 h 33"/>
                <a:gd name="T8" fmla="*/ 8 w 28"/>
                <a:gd name="T9" fmla="*/ 2 h 33"/>
                <a:gd name="T10" fmla="*/ 2 w 28"/>
                <a:gd name="T11" fmla="*/ 16 h 33"/>
                <a:gd name="T12" fmla="*/ 9 w 28"/>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28" h="33">
                  <a:moveTo>
                    <a:pt x="9" y="33"/>
                  </a:moveTo>
                  <a:cubicBezTo>
                    <a:pt x="28" y="25"/>
                    <a:pt x="28" y="25"/>
                    <a:pt x="28" y="25"/>
                  </a:cubicBezTo>
                  <a:cubicBezTo>
                    <a:pt x="21" y="8"/>
                    <a:pt x="21" y="8"/>
                    <a:pt x="21" y="8"/>
                  </a:cubicBezTo>
                  <a:cubicBezTo>
                    <a:pt x="19" y="3"/>
                    <a:pt x="13" y="0"/>
                    <a:pt x="8" y="2"/>
                  </a:cubicBezTo>
                  <a:cubicBezTo>
                    <a:pt x="8" y="2"/>
                    <a:pt x="8" y="2"/>
                    <a:pt x="8" y="2"/>
                  </a:cubicBezTo>
                  <a:cubicBezTo>
                    <a:pt x="3" y="5"/>
                    <a:pt x="0" y="10"/>
                    <a:pt x="2" y="16"/>
                  </a:cubicBezTo>
                  <a:lnTo>
                    <a:pt x="9" y="33"/>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8" name="Freeform 138">
              <a:extLst>
                <a:ext uri="{FF2B5EF4-FFF2-40B4-BE49-F238E27FC236}">
                  <a16:creationId xmlns:a16="http://schemas.microsoft.com/office/drawing/2014/main" id="{14833467-CDF3-4740-AD1D-113E004B68C3}"/>
                </a:ext>
              </a:extLst>
            </p:cNvPr>
            <p:cNvSpPr>
              <a:spLocks/>
            </p:cNvSpPr>
            <p:nvPr userDrawn="1"/>
          </p:nvSpPr>
          <p:spPr bwMode="auto">
            <a:xfrm>
              <a:off x="7320339" y="4548359"/>
              <a:ext cx="147822" cy="168518"/>
            </a:xfrm>
            <a:custGeom>
              <a:avLst/>
              <a:gdLst>
                <a:gd name="T0" fmla="*/ 7 w 21"/>
                <a:gd name="T1" fmla="*/ 24 h 24"/>
                <a:gd name="T2" fmla="*/ 21 w 21"/>
                <a:gd name="T3" fmla="*/ 18 h 24"/>
                <a:gd name="T4" fmla="*/ 16 w 21"/>
                <a:gd name="T5" fmla="*/ 6 h 24"/>
                <a:gd name="T6" fmla="*/ 6 w 21"/>
                <a:gd name="T7" fmla="*/ 2 h 24"/>
                <a:gd name="T8" fmla="*/ 6 w 21"/>
                <a:gd name="T9" fmla="*/ 2 h 24"/>
                <a:gd name="T10" fmla="*/ 2 w 21"/>
                <a:gd name="T11" fmla="*/ 12 h 24"/>
                <a:gd name="T12" fmla="*/ 7 w 21"/>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1" h="24">
                  <a:moveTo>
                    <a:pt x="7" y="24"/>
                  </a:moveTo>
                  <a:cubicBezTo>
                    <a:pt x="21" y="18"/>
                    <a:pt x="21" y="18"/>
                    <a:pt x="21" y="18"/>
                  </a:cubicBezTo>
                  <a:cubicBezTo>
                    <a:pt x="16" y="6"/>
                    <a:pt x="16" y="6"/>
                    <a:pt x="16" y="6"/>
                  </a:cubicBezTo>
                  <a:cubicBezTo>
                    <a:pt x="14" y="2"/>
                    <a:pt x="10" y="0"/>
                    <a:pt x="6" y="2"/>
                  </a:cubicBezTo>
                  <a:cubicBezTo>
                    <a:pt x="6" y="2"/>
                    <a:pt x="6" y="2"/>
                    <a:pt x="6" y="2"/>
                  </a:cubicBezTo>
                  <a:cubicBezTo>
                    <a:pt x="2" y="3"/>
                    <a:pt x="0" y="8"/>
                    <a:pt x="2" y="12"/>
                  </a:cubicBezTo>
                  <a:lnTo>
                    <a:pt x="7" y="24"/>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9" name="Freeform 139">
              <a:extLst>
                <a:ext uri="{FF2B5EF4-FFF2-40B4-BE49-F238E27FC236}">
                  <a16:creationId xmlns:a16="http://schemas.microsoft.com/office/drawing/2014/main" id="{1538CFA0-FE9C-4AA0-B78F-30ED933DE1AA}"/>
                </a:ext>
              </a:extLst>
            </p:cNvPr>
            <p:cNvSpPr>
              <a:spLocks/>
            </p:cNvSpPr>
            <p:nvPr userDrawn="1"/>
          </p:nvSpPr>
          <p:spPr bwMode="auto">
            <a:xfrm>
              <a:off x="7346946" y="4539489"/>
              <a:ext cx="85738" cy="168518"/>
            </a:xfrm>
            <a:custGeom>
              <a:avLst/>
              <a:gdLst>
                <a:gd name="T0" fmla="*/ 24 w 29"/>
                <a:gd name="T1" fmla="*/ 57 h 57"/>
                <a:gd name="T2" fmla="*/ 29 w 29"/>
                <a:gd name="T3" fmla="*/ 55 h 57"/>
                <a:gd name="T4" fmla="*/ 5 w 29"/>
                <a:gd name="T5" fmla="*/ 0 h 57"/>
                <a:gd name="T6" fmla="*/ 0 w 29"/>
                <a:gd name="T7" fmla="*/ 3 h 57"/>
                <a:gd name="T8" fmla="*/ 24 w 29"/>
                <a:gd name="T9" fmla="*/ 57 h 57"/>
              </a:gdLst>
              <a:ahLst/>
              <a:cxnLst>
                <a:cxn ang="0">
                  <a:pos x="T0" y="T1"/>
                </a:cxn>
                <a:cxn ang="0">
                  <a:pos x="T2" y="T3"/>
                </a:cxn>
                <a:cxn ang="0">
                  <a:pos x="T4" y="T5"/>
                </a:cxn>
                <a:cxn ang="0">
                  <a:pos x="T6" y="T7"/>
                </a:cxn>
                <a:cxn ang="0">
                  <a:pos x="T8" y="T9"/>
                </a:cxn>
              </a:cxnLst>
              <a:rect l="0" t="0" r="r" b="b"/>
              <a:pathLst>
                <a:path w="29" h="57">
                  <a:moveTo>
                    <a:pt x="24" y="57"/>
                  </a:moveTo>
                  <a:lnTo>
                    <a:pt x="29" y="55"/>
                  </a:lnTo>
                  <a:lnTo>
                    <a:pt x="5" y="0"/>
                  </a:lnTo>
                  <a:lnTo>
                    <a:pt x="0" y="3"/>
                  </a:lnTo>
                  <a:lnTo>
                    <a:pt x="24" y="5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0" name="Freeform 140">
              <a:extLst>
                <a:ext uri="{FF2B5EF4-FFF2-40B4-BE49-F238E27FC236}">
                  <a16:creationId xmlns:a16="http://schemas.microsoft.com/office/drawing/2014/main" id="{F7F6F249-D7B6-4BEC-8608-A9A76AF65EA2}"/>
                </a:ext>
              </a:extLst>
            </p:cNvPr>
            <p:cNvSpPr>
              <a:spLocks/>
            </p:cNvSpPr>
            <p:nvPr userDrawn="1"/>
          </p:nvSpPr>
          <p:spPr bwMode="auto">
            <a:xfrm>
              <a:off x="7326252" y="4574966"/>
              <a:ext cx="121215" cy="62086"/>
            </a:xfrm>
            <a:custGeom>
              <a:avLst/>
              <a:gdLst>
                <a:gd name="T0" fmla="*/ 0 w 41"/>
                <a:gd name="T1" fmla="*/ 17 h 21"/>
                <a:gd name="T2" fmla="*/ 0 w 41"/>
                <a:gd name="T3" fmla="*/ 21 h 21"/>
                <a:gd name="T4" fmla="*/ 41 w 41"/>
                <a:gd name="T5" fmla="*/ 5 h 21"/>
                <a:gd name="T6" fmla="*/ 38 w 41"/>
                <a:gd name="T7" fmla="*/ 0 h 21"/>
                <a:gd name="T8" fmla="*/ 0 w 41"/>
                <a:gd name="T9" fmla="*/ 17 h 21"/>
              </a:gdLst>
              <a:ahLst/>
              <a:cxnLst>
                <a:cxn ang="0">
                  <a:pos x="T0" y="T1"/>
                </a:cxn>
                <a:cxn ang="0">
                  <a:pos x="T2" y="T3"/>
                </a:cxn>
                <a:cxn ang="0">
                  <a:pos x="T4" y="T5"/>
                </a:cxn>
                <a:cxn ang="0">
                  <a:pos x="T6" y="T7"/>
                </a:cxn>
                <a:cxn ang="0">
                  <a:pos x="T8" y="T9"/>
                </a:cxn>
              </a:cxnLst>
              <a:rect l="0" t="0" r="r" b="b"/>
              <a:pathLst>
                <a:path w="41" h="21">
                  <a:moveTo>
                    <a:pt x="0" y="17"/>
                  </a:moveTo>
                  <a:lnTo>
                    <a:pt x="0" y="21"/>
                  </a:lnTo>
                  <a:lnTo>
                    <a:pt x="41" y="5"/>
                  </a:lnTo>
                  <a:lnTo>
                    <a:pt x="38" y="0"/>
                  </a:lnTo>
                  <a:lnTo>
                    <a:pt x="0" y="1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1" name="Freeform 141">
              <a:extLst>
                <a:ext uri="{FF2B5EF4-FFF2-40B4-BE49-F238E27FC236}">
                  <a16:creationId xmlns:a16="http://schemas.microsoft.com/office/drawing/2014/main" id="{65E4C8FF-AB7D-4E2C-BF6D-53A726CEB93D}"/>
                </a:ext>
              </a:extLst>
            </p:cNvPr>
            <p:cNvSpPr>
              <a:spLocks/>
            </p:cNvSpPr>
            <p:nvPr userDrawn="1"/>
          </p:nvSpPr>
          <p:spPr bwMode="auto">
            <a:xfrm>
              <a:off x="7341033" y="4625226"/>
              <a:ext cx="118257" cy="62086"/>
            </a:xfrm>
            <a:custGeom>
              <a:avLst/>
              <a:gdLst>
                <a:gd name="T0" fmla="*/ 0 w 40"/>
                <a:gd name="T1" fmla="*/ 16 h 21"/>
                <a:gd name="T2" fmla="*/ 2 w 40"/>
                <a:gd name="T3" fmla="*/ 21 h 21"/>
                <a:gd name="T4" fmla="*/ 40 w 40"/>
                <a:gd name="T5" fmla="*/ 4 h 21"/>
                <a:gd name="T6" fmla="*/ 40 w 40"/>
                <a:gd name="T7" fmla="*/ 0 h 21"/>
                <a:gd name="T8" fmla="*/ 0 w 40"/>
                <a:gd name="T9" fmla="*/ 16 h 21"/>
              </a:gdLst>
              <a:ahLst/>
              <a:cxnLst>
                <a:cxn ang="0">
                  <a:pos x="T0" y="T1"/>
                </a:cxn>
                <a:cxn ang="0">
                  <a:pos x="T2" y="T3"/>
                </a:cxn>
                <a:cxn ang="0">
                  <a:pos x="T4" y="T5"/>
                </a:cxn>
                <a:cxn ang="0">
                  <a:pos x="T6" y="T7"/>
                </a:cxn>
                <a:cxn ang="0">
                  <a:pos x="T8" y="T9"/>
                </a:cxn>
              </a:cxnLst>
              <a:rect l="0" t="0" r="r" b="b"/>
              <a:pathLst>
                <a:path w="40" h="21">
                  <a:moveTo>
                    <a:pt x="0" y="16"/>
                  </a:moveTo>
                  <a:lnTo>
                    <a:pt x="2" y="21"/>
                  </a:lnTo>
                  <a:lnTo>
                    <a:pt x="40" y="4"/>
                  </a:lnTo>
                  <a:lnTo>
                    <a:pt x="40" y="0"/>
                  </a:lnTo>
                  <a:lnTo>
                    <a:pt x="0" y="16"/>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2" name="Freeform 142">
              <a:extLst>
                <a:ext uri="{FF2B5EF4-FFF2-40B4-BE49-F238E27FC236}">
                  <a16:creationId xmlns:a16="http://schemas.microsoft.com/office/drawing/2014/main" id="{42000301-1A91-4841-8F37-CF7F6F0BEB97}"/>
                </a:ext>
              </a:extLst>
            </p:cNvPr>
            <p:cNvSpPr>
              <a:spLocks/>
            </p:cNvSpPr>
            <p:nvPr userDrawn="1"/>
          </p:nvSpPr>
          <p:spPr bwMode="auto">
            <a:xfrm>
              <a:off x="7515464" y="4427144"/>
              <a:ext cx="195125" cy="233559"/>
            </a:xfrm>
            <a:custGeom>
              <a:avLst/>
              <a:gdLst>
                <a:gd name="T0" fmla="*/ 9 w 28"/>
                <a:gd name="T1" fmla="*/ 33 h 33"/>
                <a:gd name="T2" fmla="*/ 28 w 28"/>
                <a:gd name="T3" fmla="*/ 25 h 33"/>
                <a:gd name="T4" fmla="*/ 21 w 28"/>
                <a:gd name="T5" fmla="*/ 8 h 33"/>
                <a:gd name="T6" fmla="*/ 8 w 28"/>
                <a:gd name="T7" fmla="*/ 3 h 33"/>
                <a:gd name="T8" fmla="*/ 8 w 28"/>
                <a:gd name="T9" fmla="*/ 3 h 33"/>
                <a:gd name="T10" fmla="*/ 2 w 28"/>
                <a:gd name="T11" fmla="*/ 16 h 33"/>
                <a:gd name="T12" fmla="*/ 9 w 28"/>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28" h="33">
                  <a:moveTo>
                    <a:pt x="9" y="33"/>
                  </a:moveTo>
                  <a:cubicBezTo>
                    <a:pt x="28" y="25"/>
                    <a:pt x="28" y="25"/>
                    <a:pt x="28" y="25"/>
                  </a:cubicBezTo>
                  <a:cubicBezTo>
                    <a:pt x="21" y="8"/>
                    <a:pt x="21" y="8"/>
                    <a:pt x="21" y="8"/>
                  </a:cubicBezTo>
                  <a:cubicBezTo>
                    <a:pt x="19" y="3"/>
                    <a:pt x="13" y="0"/>
                    <a:pt x="8" y="3"/>
                  </a:cubicBezTo>
                  <a:cubicBezTo>
                    <a:pt x="8" y="3"/>
                    <a:pt x="8" y="3"/>
                    <a:pt x="8" y="3"/>
                  </a:cubicBezTo>
                  <a:cubicBezTo>
                    <a:pt x="3" y="5"/>
                    <a:pt x="0" y="11"/>
                    <a:pt x="2" y="16"/>
                  </a:cubicBezTo>
                  <a:lnTo>
                    <a:pt x="9" y="33"/>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3" name="Freeform 143">
              <a:extLst>
                <a:ext uri="{FF2B5EF4-FFF2-40B4-BE49-F238E27FC236}">
                  <a16:creationId xmlns:a16="http://schemas.microsoft.com/office/drawing/2014/main" id="{3C0B58C6-1BFF-4AB0-94DF-2FFEBEE24508}"/>
                </a:ext>
              </a:extLst>
            </p:cNvPr>
            <p:cNvSpPr>
              <a:spLocks/>
            </p:cNvSpPr>
            <p:nvPr userDrawn="1"/>
          </p:nvSpPr>
          <p:spPr bwMode="auto">
            <a:xfrm>
              <a:off x="7536158" y="4456709"/>
              <a:ext cx="147822" cy="168518"/>
            </a:xfrm>
            <a:custGeom>
              <a:avLst/>
              <a:gdLst>
                <a:gd name="T0" fmla="*/ 7 w 21"/>
                <a:gd name="T1" fmla="*/ 24 h 24"/>
                <a:gd name="T2" fmla="*/ 21 w 21"/>
                <a:gd name="T3" fmla="*/ 19 h 24"/>
                <a:gd name="T4" fmla="*/ 16 w 21"/>
                <a:gd name="T5" fmla="*/ 6 h 24"/>
                <a:gd name="T6" fmla="*/ 6 w 21"/>
                <a:gd name="T7" fmla="*/ 2 h 24"/>
                <a:gd name="T8" fmla="*/ 6 w 21"/>
                <a:gd name="T9" fmla="*/ 2 h 24"/>
                <a:gd name="T10" fmla="*/ 2 w 21"/>
                <a:gd name="T11" fmla="*/ 12 h 24"/>
                <a:gd name="T12" fmla="*/ 7 w 21"/>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1" h="24">
                  <a:moveTo>
                    <a:pt x="7" y="24"/>
                  </a:moveTo>
                  <a:cubicBezTo>
                    <a:pt x="21" y="19"/>
                    <a:pt x="21" y="19"/>
                    <a:pt x="21" y="19"/>
                  </a:cubicBezTo>
                  <a:cubicBezTo>
                    <a:pt x="16" y="6"/>
                    <a:pt x="16" y="6"/>
                    <a:pt x="16" y="6"/>
                  </a:cubicBezTo>
                  <a:cubicBezTo>
                    <a:pt x="14" y="2"/>
                    <a:pt x="10" y="0"/>
                    <a:pt x="6" y="2"/>
                  </a:cubicBezTo>
                  <a:cubicBezTo>
                    <a:pt x="6" y="2"/>
                    <a:pt x="6" y="2"/>
                    <a:pt x="6" y="2"/>
                  </a:cubicBezTo>
                  <a:cubicBezTo>
                    <a:pt x="2" y="3"/>
                    <a:pt x="0" y="8"/>
                    <a:pt x="2" y="12"/>
                  </a:cubicBezTo>
                  <a:lnTo>
                    <a:pt x="7" y="24"/>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4" name="Freeform 144">
              <a:extLst>
                <a:ext uri="{FF2B5EF4-FFF2-40B4-BE49-F238E27FC236}">
                  <a16:creationId xmlns:a16="http://schemas.microsoft.com/office/drawing/2014/main" id="{0DC91EF6-D5BA-48EC-BDCC-1D5F43784CFD}"/>
                </a:ext>
              </a:extLst>
            </p:cNvPr>
            <p:cNvSpPr>
              <a:spLocks/>
            </p:cNvSpPr>
            <p:nvPr userDrawn="1"/>
          </p:nvSpPr>
          <p:spPr bwMode="auto">
            <a:xfrm>
              <a:off x="7565722" y="4447840"/>
              <a:ext cx="82780" cy="168518"/>
            </a:xfrm>
            <a:custGeom>
              <a:avLst/>
              <a:gdLst>
                <a:gd name="T0" fmla="*/ 23 w 28"/>
                <a:gd name="T1" fmla="*/ 57 h 57"/>
                <a:gd name="T2" fmla="*/ 28 w 28"/>
                <a:gd name="T3" fmla="*/ 55 h 57"/>
                <a:gd name="T4" fmla="*/ 4 w 28"/>
                <a:gd name="T5" fmla="*/ 0 h 57"/>
                <a:gd name="T6" fmla="*/ 0 w 28"/>
                <a:gd name="T7" fmla="*/ 3 h 57"/>
                <a:gd name="T8" fmla="*/ 23 w 28"/>
                <a:gd name="T9" fmla="*/ 57 h 57"/>
              </a:gdLst>
              <a:ahLst/>
              <a:cxnLst>
                <a:cxn ang="0">
                  <a:pos x="T0" y="T1"/>
                </a:cxn>
                <a:cxn ang="0">
                  <a:pos x="T2" y="T3"/>
                </a:cxn>
                <a:cxn ang="0">
                  <a:pos x="T4" y="T5"/>
                </a:cxn>
                <a:cxn ang="0">
                  <a:pos x="T6" y="T7"/>
                </a:cxn>
                <a:cxn ang="0">
                  <a:pos x="T8" y="T9"/>
                </a:cxn>
              </a:cxnLst>
              <a:rect l="0" t="0" r="r" b="b"/>
              <a:pathLst>
                <a:path w="28" h="57">
                  <a:moveTo>
                    <a:pt x="23" y="57"/>
                  </a:moveTo>
                  <a:lnTo>
                    <a:pt x="28" y="55"/>
                  </a:lnTo>
                  <a:lnTo>
                    <a:pt x="4" y="0"/>
                  </a:lnTo>
                  <a:lnTo>
                    <a:pt x="0" y="3"/>
                  </a:lnTo>
                  <a:lnTo>
                    <a:pt x="23" y="5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5" name="Freeform 145">
              <a:extLst>
                <a:ext uri="{FF2B5EF4-FFF2-40B4-BE49-F238E27FC236}">
                  <a16:creationId xmlns:a16="http://schemas.microsoft.com/office/drawing/2014/main" id="{49548CAA-87C8-40AB-BFD8-032CC256D0B6}"/>
                </a:ext>
              </a:extLst>
            </p:cNvPr>
            <p:cNvSpPr>
              <a:spLocks/>
            </p:cNvSpPr>
            <p:nvPr userDrawn="1"/>
          </p:nvSpPr>
          <p:spPr bwMode="auto">
            <a:xfrm>
              <a:off x="7545028" y="4483318"/>
              <a:ext cx="118257" cy="65042"/>
            </a:xfrm>
            <a:custGeom>
              <a:avLst/>
              <a:gdLst>
                <a:gd name="T0" fmla="*/ 0 w 40"/>
                <a:gd name="T1" fmla="*/ 17 h 22"/>
                <a:gd name="T2" fmla="*/ 0 w 40"/>
                <a:gd name="T3" fmla="*/ 22 h 22"/>
                <a:gd name="T4" fmla="*/ 40 w 40"/>
                <a:gd name="T5" fmla="*/ 5 h 22"/>
                <a:gd name="T6" fmla="*/ 37 w 40"/>
                <a:gd name="T7" fmla="*/ 0 h 22"/>
                <a:gd name="T8" fmla="*/ 0 w 40"/>
                <a:gd name="T9" fmla="*/ 17 h 22"/>
              </a:gdLst>
              <a:ahLst/>
              <a:cxnLst>
                <a:cxn ang="0">
                  <a:pos x="T0" y="T1"/>
                </a:cxn>
                <a:cxn ang="0">
                  <a:pos x="T2" y="T3"/>
                </a:cxn>
                <a:cxn ang="0">
                  <a:pos x="T4" y="T5"/>
                </a:cxn>
                <a:cxn ang="0">
                  <a:pos x="T6" y="T7"/>
                </a:cxn>
                <a:cxn ang="0">
                  <a:pos x="T8" y="T9"/>
                </a:cxn>
              </a:cxnLst>
              <a:rect l="0" t="0" r="r" b="b"/>
              <a:pathLst>
                <a:path w="40" h="22">
                  <a:moveTo>
                    <a:pt x="0" y="17"/>
                  </a:moveTo>
                  <a:lnTo>
                    <a:pt x="0" y="22"/>
                  </a:lnTo>
                  <a:lnTo>
                    <a:pt x="40" y="5"/>
                  </a:lnTo>
                  <a:lnTo>
                    <a:pt x="37" y="0"/>
                  </a:lnTo>
                  <a:lnTo>
                    <a:pt x="0" y="1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6" name="Freeform 146">
              <a:extLst>
                <a:ext uri="{FF2B5EF4-FFF2-40B4-BE49-F238E27FC236}">
                  <a16:creationId xmlns:a16="http://schemas.microsoft.com/office/drawing/2014/main" id="{601F3557-DC6E-42A2-915C-C203330CEF98}"/>
                </a:ext>
              </a:extLst>
            </p:cNvPr>
            <p:cNvSpPr>
              <a:spLocks/>
            </p:cNvSpPr>
            <p:nvPr userDrawn="1"/>
          </p:nvSpPr>
          <p:spPr bwMode="auto">
            <a:xfrm>
              <a:off x="7556854" y="4533576"/>
              <a:ext cx="121215" cy="62086"/>
            </a:xfrm>
            <a:custGeom>
              <a:avLst/>
              <a:gdLst>
                <a:gd name="T0" fmla="*/ 0 w 41"/>
                <a:gd name="T1" fmla="*/ 17 h 21"/>
                <a:gd name="T2" fmla="*/ 3 w 41"/>
                <a:gd name="T3" fmla="*/ 21 h 21"/>
                <a:gd name="T4" fmla="*/ 41 w 41"/>
                <a:gd name="T5" fmla="*/ 5 h 21"/>
                <a:gd name="T6" fmla="*/ 41 w 41"/>
                <a:gd name="T7" fmla="*/ 0 h 21"/>
                <a:gd name="T8" fmla="*/ 0 w 41"/>
                <a:gd name="T9" fmla="*/ 17 h 21"/>
              </a:gdLst>
              <a:ahLst/>
              <a:cxnLst>
                <a:cxn ang="0">
                  <a:pos x="T0" y="T1"/>
                </a:cxn>
                <a:cxn ang="0">
                  <a:pos x="T2" y="T3"/>
                </a:cxn>
                <a:cxn ang="0">
                  <a:pos x="T4" y="T5"/>
                </a:cxn>
                <a:cxn ang="0">
                  <a:pos x="T6" y="T7"/>
                </a:cxn>
                <a:cxn ang="0">
                  <a:pos x="T8" y="T9"/>
                </a:cxn>
              </a:cxnLst>
              <a:rect l="0" t="0" r="r" b="b"/>
              <a:pathLst>
                <a:path w="41" h="21">
                  <a:moveTo>
                    <a:pt x="0" y="17"/>
                  </a:moveTo>
                  <a:lnTo>
                    <a:pt x="3" y="21"/>
                  </a:lnTo>
                  <a:lnTo>
                    <a:pt x="41" y="5"/>
                  </a:lnTo>
                  <a:lnTo>
                    <a:pt x="41" y="0"/>
                  </a:lnTo>
                  <a:lnTo>
                    <a:pt x="0" y="1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7" name="Freeform 147">
              <a:extLst>
                <a:ext uri="{FF2B5EF4-FFF2-40B4-BE49-F238E27FC236}">
                  <a16:creationId xmlns:a16="http://schemas.microsoft.com/office/drawing/2014/main" id="{1DA45D65-329D-40AB-92EE-8C4D5008518A}"/>
                </a:ext>
              </a:extLst>
            </p:cNvPr>
            <p:cNvSpPr>
              <a:spLocks/>
            </p:cNvSpPr>
            <p:nvPr userDrawn="1"/>
          </p:nvSpPr>
          <p:spPr bwMode="auto">
            <a:xfrm>
              <a:off x="7447465" y="4861741"/>
              <a:ext cx="186256" cy="230602"/>
            </a:xfrm>
            <a:custGeom>
              <a:avLst/>
              <a:gdLst>
                <a:gd name="T0" fmla="*/ 9 w 27"/>
                <a:gd name="T1" fmla="*/ 33 h 33"/>
                <a:gd name="T2" fmla="*/ 27 w 27"/>
                <a:gd name="T3" fmla="*/ 25 h 33"/>
                <a:gd name="T4" fmla="*/ 20 w 27"/>
                <a:gd name="T5" fmla="*/ 8 h 33"/>
                <a:gd name="T6" fmla="*/ 7 w 27"/>
                <a:gd name="T7" fmla="*/ 3 h 33"/>
                <a:gd name="T8" fmla="*/ 7 w 27"/>
                <a:gd name="T9" fmla="*/ 3 h 33"/>
                <a:gd name="T10" fmla="*/ 2 w 27"/>
                <a:gd name="T11" fmla="*/ 16 h 33"/>
                <a:gd name="T12" fmla="*/ 9 w 27"/>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27" h="33">
                  <a:moveTo>
                    <a:pt x="9" y="33"/>
                  </a:moveTo>
                  <a:cubicBezTo>
                    <a:pt x="27" y="25"/>
                    <a:pt x="27" y="25"/>
                    <a:pt x="27" y="25"/>
                  </a:cubicBezTo>
                  <a:cubicBezTo>
                    <a:pt x="20" y="8"/>
                    <a:pt x="20" y="8"/>
                    <a:pt x="20" y="8"/>
                  </a:cubicBezTo>
                  <a:cubicBezTo>
                    <a:pt x="18" y="3"/>
                    <a:pt x="12" y="0"/>
                    <a:pt x="7" y="3"/>
                  </a:cubicBezTo>
                  <a:cubicBezTo>
                    <a:pt x="7" y="3"/>
                    <a:pt x="7" y="3"/>
                    <a:pt x="7" y="3"/>
                  </a:cubicBezTo>
                  <a:cubicBezTo>
                    <a:pt x="2" y="5"/>
                    <a:pt x="0" y="11"/>
                    <a:pt x="2" y="16"/>
                  </a:cubicBezTo>
                  <a:lnTo>
                    <a:pt x="9" y="33"/>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8" name="Freeform 148">
              <a:extLst>
                <a:ext uri="{FF2B5EF4-FFF2-40B4-BE49-F238E27FC236}">
                  <a16:creationId xmlns:a16="http://schemas.microsoft.com/office/drawing/2014/main" id="{DEC489CF-908C-4E03-AF64-9A0A4AE5A465}"/>
                </a:ext>
              </a:extLst>
            </p:cNvPr>
            <p:cNvSpPr>
              <a:spLocks/>
            </p:cNvSpPr>
            <p:nvPr userDrawn="1"/>
          </p:nvSpPr>
          <p:spPr bwMode="auto">
            <a:xfrm>
              <a:off x="7468161" y="4891305"/>
              <a:ext cx="144866" cy="168518"/>
            </a:xfrm>
            <a:custGeom>
              <a:avLst/>
              <a:gdLst>
                <a:gd name="T0" fmla="*/ 7 w 21"/>
                <a:gd name="T1" fmla="*/ 24 h 24"/>
                <a:gd name="T2" fmla="*/ 21 w 21"/>
                <a:gd name="T3" fmla="*/ 19 h 24"/>
                <a:gd name="T4" fmla="*/ 15 w 21"/>
                <a:gd name="T5" fmla="*/ 6 h 24"/>
                <a:gd name="T6" fmla="*/ 6 w 21"/>
                <a:gd name="T7" fmla="*/ 2 h 24"/>
                <a:gd name="T8" fmla="*/ 6 w 21"/>
                <a:gd name="T9" fmla="*/ 2 h 24"/>
                <a:gd name="T10" fmla="*/ 1 w 21"/>
                <a:gd name="T11" fmla="*/ 12 h 24"/>
                <a:gd name="T12" fmla="*/ 7 w 21"/>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1" h="24">
                  <a:moveTo>
                    <a:pt x="7" y="24"/>
                  </a:moveTo>
                  <a:cubicBezTo>
                    <a:pt x="21" y="19"/>
                    <a:pt x="21" y="19"/>
                    <a:pt x="21" y="19"/>
                  </a:cubicBezTo>
                  <a:cubicBezTo>
                    <a:pt x="15" y="6"/>
                    <a:pt x="15" y="6"/>
                    <a:pt x="15" y="6"/>
                  </a:cubicBezTo>
                  <a:cubicBezTo>
                    <a:pt x="14" y="2"/>
                    <a:pt x="9" y="0"/>
                    <a:pt x="6" y="2"/>
                  </a:cubicBezTo>
                  <a:cubicBezTo>
                    <a:pt x="6" y="2"/>
                    <a:pt x="6" y="2"/>
                    <a:pt x="6" y="2"/>
                  </a:cubicBezTo>
                  <a:cubicBezTo>
                    <a:pt x="2" y="3"/>
                    <a:pt x="0" y="8"/>
                    <a:pt x="1" y="12"/>
                  </a:cubicBezTo>
                  <a:lnTo>
                    <a:pt x="7" y="24"/>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9" name="Freeform 149">
              <a:extLst>
                <a:ext uri="{FF2B5EF4-FFF2-40B4-BE49-F238E27FC236}">
                  <a16:creationId xmlns:a16="http://schemas.microsoft.com/office/drawing/2014/main" id="{4E9B91D3-7D86-4566-BD78-A42B4E29CF1F}"/>
                </a:ext>
              </a:extLst>
            </p:cNvPr>
            <p:cNvSpPr>
              <a:spLocks/>
            </p:cNvSpPr>
            <p:nvPr userDrawn="1"/>
          </p:nvSpPr>
          <p:spPr bwMode="auto">
            <a:xfrm>
              <a:off x="7494768" y="4882435"/>
              <a:ext cx="76867" cy="168518"/>
            </a:xfrm>
            <a:custGeom>
              <a:avLst/>
              <a:gdLst>
                <a:gd name="T0" fmla="*/ 21 w 26"/>
                <a:gd name="T1" fmla="*/ 57 h 57"/>
                <a:gd name="T2" fmla="*/ 26 w 26"/>
                <a:gd name="T3" fmla="*/ 55 h 57"/>
                <a:gd name="T4" fmla="*/ 5 w 26"/>
                <a:gd name="T5" fmla="*/ 0 h 57"/>
                <a:gd name="T6" fmla="*/ 0 w 26"/>
                <a:gd name="T7" fmla="*/ 3 h 57"/>
                <a:gd name="T8" fmla="*/ 21 w 26"/>
                <a:gd name="T9" fmla="*/ 57 h 57"/>
              </a:gdLst>
              <a:ahLst/>
              <a:cxnLst>
                <a:cxn ang="0">
                  <a:pos x="T0" y="T1"/>
                </a:cxn>
                <a:cxn ang="0">
                  <a:pos x="T2" y="T3"/>
                </a:cxn>
                <a:cxn ang="0">
                  <a:pos x="T4" y="T5"/>
                </a:cxn>
                <a:cxn ang="0">
                  <a:pos x="T6" y="T7"/>
                </a:cxn>
                <a:cxn ang="0">
                  <a:pos x="T8" y="T9"/>
                </a:cxn>
              </a:cxnLst>
              <a:rect l="0" t="0" r="r" b="b"/>
              <a:pathLst>
                <a:path w="26" h="57">
                  <a:moveTo>
                    <a:pt x="21" y="57"/>
                  </a:moveTo>
                  <a:lnTo>
                    <a:pt x="26" y="55"/>
                  </a:lnTo>
                  <a:lnTo>
                    <a:pt x="5" y="0"/>
                  </a:lnTo>
                  <a:lnTo>
                    <a:pt x="0" y="3"/>
                  </a:lnTo>
                  <a:lnTo>
                    <a:pt x="21" y="5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0" name="Freeform 150">
              <a:extLst>
                <a:ext uri="{FF2B5EF4-FFF2-40B4-BE49-F238E27FC236}">
                  <a16:creationId xmlns:a16="http://schemas.microsoft.com/office/drawing/2014/main" id="{64BAE628-2AEC-4602-8993-3425FCCFDA39}"/>
                </a:ext>
              </a:extLst>
            </p:cNvPr>
            <p:cNvSpPr>
              <a:spLocks/>
            </p:cNvSpPr>
            <p:nvPr userDrawn="1"/>
          </p:nvSpPr>
          <p:spPr bwMode="auto">
            <a:xfrm>
              <a:off x="7468161" y="4917912"/>
              <a:ext cx="118257" cy="65042"/>
            </a:xfrm>
            <a:custGeom>
              <a:avLst/>
              <a:gdLst>
                <a:gd name="T0" fmla="*/ 0 w 40"/>
                <a:gd name="T1" fmla="*/ 17 h 22"/>
                <a:gd name="T2" fmla="*/ 2 w 40"/>
                <a:gd name="T3" fmla="*/ 22 h 22"/>
                <a:gd name="T4" fmla="*/ 40 w 40"/>
                <a:gd name="T5" fmla="*/ 5 h 22"/>
                <a:gd name="T6" fmla="*/ 37 w 40"/>
                <a:gd name="T7" fmla="*/ 0 h 22"/>
                <a:gd name="T8" fmla="*/ 0 w 40"/>
                <a:gd name="T9" fmla="*/ 17 h 22"/>
              </a:gdLst>
              <a:ahLst/>
              <a:cxnLst>
                <a:cxn ang="0">
                  <a:pos x="T0" y="T1"/>
                </a:cxn>
                <a:cxn ang="0">
                  <a:pos x="T2" y="T3"/>
                </a:cxn>
                <a:cxn ang="0">
                  <a:pos x="T4" y="T5"/>
                </a:cxn>
                <a:cxn ang="0">
                  <a:pos x="T6" y="T7"/>
                </a:cxn>
                <a:cxn ang="0">
                  <a:pos x="T8" y="T9"/>
                </a:cxn>
              </a:cxnLst>
              <a:rect l="0" t="0" r="r" b="b"/>
              <a:pathLst>
                <a:path w="40" h="22">
                  <a:moveTo>
                    <a:pt x="0" y="17"/>
                  </a:moveTo>
                  <a:lnTo>
                    <a:pt x="2" y="22"/>
                  </a:lnTo>
                  <a:lnTo>
                    <a:pt x="40" y="5"/>
                  </a:lnTo>
                  <a:lnTo>
                    <a:pt x="37" y="0"/>
                  </a:lnTo>
                  <a:lnTo>
                    <a:pt x="0" y="1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1" name="Freeform 151">
              <a:extLst>
                <a:ext uri="{FF2B5EF4-FFF2-40B4-BE49-F238E27FC236}">
                  <a16:creationId xmlns:a16="http://schemas.microsoft.com/office/drawing/2014/main" id="{95D32672-A5FA-4822-BE20-24502542572A}"/>
                </a:ext>
              </a:extLst>
            </p:cNvPr>
            <p:cNvSpPr>
              <a:spLocks/>
            </p:cNvSpPr>
            <p:nvPr userDrawn="1"/>
          </p:nvSpPr>
          <p:spPr bwMode="auto">
            <a:xfrm>
              <a:off x="7488855" y="4968173"/>
              <a:ext cx="118257" cy="62086"/>
            </a:xfrm>
            <a:custGeom>
              <a:avLst/>
              <a:gdLst>
                <a:gd name="T0" fmla="*/ 0 w 40"/>
                <a:gd name="T1" fmla="*/ 16 h 21"/>
                <a:gd name="T2" fmla="*/ 2 w 40"/>
                <a:gd name="T3" fmla="*/ 21 h 21"/>
                <a:gd name="T4" fmla="*/ 40 w 40"/>
                <a:gd name="T5" fmla="*/ 5 h 21"/>
                <a:gd name="T6" fmla="*/ 38 w 40"/>
                <a:gd name="T7" fmla="*/ 0 h 21"/>
                <a:gd name="T8" fmla="*/ 0 w 40"/>
                <a:gd name="T9" fmla="*/ 16 h 21"/>
              </a:gdLst>
              <a:ahLst/>
              <a:cxnLst>
                <a:cxn ang="0">
                  <a:pos x="T0" y="T1"/>
                </a:cxn>
                <a:cxn ang="0">
                  <a:pos x="T2" y="T3"/>
                </a:cxn>
                <a:cxn ang="0">
                  <a:pos x="T4" y="T5"/>
                </a:cxn>
                <a:cxn ang="0">
                  <a:pos x="T6" y="T7"/>
                </a:cxn>
                <a:cxn ang="0">
                  <a:pos x="T8" y="T9"/>
                </a:cxn>
              </a:cxnLst>
              <a:rect l="0" t="0" r="r" b="b"/>
              <a:pathLst>
                <a:path w="40" h="21">
                  <a:moveTo>
                    <a:pt x="0" y="16"/>
                  </a:moveTo>
                  <a:lnTo>
                    <a:pt x="2" y="21"/>
                  </a:lnTo>
                  <a:lnTo>
                    <a:pt x="40" y="5"/>
                  </a:lnTo>
                  <a:lnTo>
                    <a:pt x="38" y="0"/>
                  </a:lnTo>
                  <a:lnTo>
                    <a:pt x="0" y="16"/>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2" name="Freeform 152">
              <a:extLst>
                <a:ext uri="{FF2B5EF4-FFF2-40B4-BE49-F238E27FC236}">
                  <a16:creationId xmlns:a16="http://schemas.microsoft.com/office/drawing/2014/main" id="{97FAC37F-BF59-4167-B012-76AD6EE5BFD8}"/>
                </a:ext>
              </a:extLst>
            </p:cNvPr>
            <p:cNvSpPr>
              <a:spLocks/>
            </p:cNvSpPr>
            <p:nvPr userDrawn="1"/>
          </p:nvSpPr>
          <p:spPr bwMode="auto">
            <a:xfrm>
              <a:off x="7663285" y="4770091"/>
              <a:ext cx="189212" cy="233559"/>
            </a:xfrm>
            <a:custGeom>
              <a:avLst/>
              <a:gdLst>
                <a:gd name="T0" fmla="*/ 9 w 27"/>
                <a:gd name="T1" fmla="*/ 33 h 33"/>
                <a:gd name="T2" fmla="*/ 27 w 27"/>
                <a:gd name="T3" fmla="*/ 25 h 33"/>
                <a:gd name="T4" fmla="*/ 20 w 27"/>
                <a:gd name="T5" fmla="*/ 8 h 33"/>
                <a:gd name="T6" fmla="*/ 7 w 27"/>
                <a:gd name="T7" fmla="*/ 3 h 33"/>
                <a:gd name="T8" fmla="*/ 7 w 27"/>
                <a:gd name="T9" fmla="*/ 3 h 33"/>
                <a:gd name="T10" fmla="*/ 2 w 27"/>
                <a:gd name="T11" fmla="*/ 16 h 33"/>
                <a:gd name="T12" fmla="*/ 9 w 27"/>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27" h="33">
                  <a:moveTo>
                    <a:pt x="9" y="33"/>
                  </a:moveTo>
                  <a:cubicBezTo>
                    <a:pt x="27" y="25"/>
                    <a:pt x="27" y="25"/>
                    <a:pt x="27" y="25"/>
                  </a:cubicBezTo>
                  <a:cubicBezTo>
                    <a:pt x="20" y="8"/>
                    <a:pt x="20" y="8"/>
                    <a:pt x="20" y="8"/>
                  </a:cubicBezTo>
                  <a:cubicBezTo>
                    <a:pt x="18" y="3"/>
                    <a:pt x="12" y="0"/>
                    <a:pt x="7" y="3"/>
                  </a:cubicBezTo>
                  <a:cubicBezTo>
                    <a:pt x="7" y="3"/>
                    <a:pt x="7" y="3"/>
                    <a:pt x="7" y="3"/>
                  </a:cubicBezTo>
                  <a:cubicBezTo>
                    <a:pt x="2" y="5"/>
                    <a:pt x="0" y="11"/>
                    <a:pt x="2" y="16"/>
                  </a:cubicBezTo>
                  <a:lnTo>
                    <a:pt x="9" y="33"/>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3" name="Freeform 153">
              <a:extLst>
                <a:ext uri="{FF2B5EF4-FFF2-40B4-BE49-F238E27FC236}">
                  <a16:creationId xmlns:a16="http://schemas.microsoft.com/office/drawing/2014/main" id="{05FFF27C-AAEA-40DE-BF8D-1D19F88189F6}"/>
                </a:ext>
              </a:extLst>
            </p:cNvPr>
            <p:cNvSpPr>
              <a:spLocks/>
            </p:cNvSpPr>
            <p:nvPr userDrawn="1"/>
          </p:nvSpPr>
          <p:spPr bwMode="auto">
            <a:xfrm>
              <a:off x="7683979" y="4799655"/>
              <a:ext cx="147822" cy="174431"/>
            </a:xfrm>
            <a:custGeom>
              <a:avLst/>
              <a:gdLst>
                <a:gd name="T0" fmla="*/ 7 w 21"/>
                <a:gd name="T1" fmla="*/ 25 h 25"/>
                <a:gd name="T2" fmla="*/ 21 w 21"/>
                <a:gd name="T3" fmla="*/ 19 h 25"/>
                <a:gd name="T4" fmla="*/ 15 w 21"/>
                <a:gd name="T5" fmla="*/ 6 h 25"/>
                <a:gd name="T6" fmla="*/ 6 w 21"/>
                <a:gd name="T7" fmla="*/ 2 h 25"/>
                <a:gd name="T8" fmla="*/ 6 w 21"/>
                <a:gd name="T9" fmla="*/ 2 h 25"/>
                <a:gd name="T10" fmla="*/ 1 w 21"/>
                <a:gd name="T11" fmla="*/ 12 h 25"/>
                <a:gd name="T12" fmla="*/ 7 w 21"/>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21" h="25">
                  <a:moveTo>
                    <a:pt x="7" y="25"/>
                  </a:moveTo>
                  <a:cubicBezTo>
                    <a:pt x="21" y="19"/>
                    <a:pt x="21" y="19"/>
                    <a:pt x="21" y="19"/>
                  </a:cubicBezTo>
                  <a:cubicBezTo>
                    <a:pt x="15" y="6"/>
                    <a:pt x="15" y="6"/>
                    <a:pt x="15" y="6"/>
                  </a:cubicBezTo>
                  <a:cubicBezTo>
                    <a:pt x="14" y="2"/>
                    <a:pt x="9" y="0"/>
                    <a:pt x="6" y="2"/>
                  </a:cubicBezTo>
                  <a:cubicBezTo>
                    <a:pt x="6" y="2"/>
                    <a:pt x="6" y="2"/>
                    <a:pt x="6" y="2"/>
                  </a:cubicBezTo>
                  <a:cubicBezTo>
                    <a:pt x="2" y="4"/>
                    <a:pt x="0" y="8"/>
                    <a:pt x="1" y="12"/>
                  </a:cubicBezTo>
                  <a:lnTo>
                    <a:pt x="7" y="25"/>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4" name="Freeform 154">
              <a:extLst>
                <a:ext uri="{FF2B5EF4-FFF2-40B4-BE49-F238E27FC236}">
                  <a16:creationId xmlns:a16="http://schemas.microsoft.com/office/drawing/2014/main" id="{208B9AA5-B973-48B9-83B6-872C10693943}"/>
                </a:ext>
              </a:extLst>
            </p:cNvPr>
            <p:cNvSpPr>
              <a:spLocks/>
            </p:cNvSpPr>
            <p:nvPr userDrawn="1"/>
          </p:nvSpPr>
          <p:spPr bwMode="auto">
            <a:xfrm>
              <a:off x="7710588" y="4793742"/>
              <a:ext cx="76867" cy="165560"/>
            </a:xfrm>
            <a:custGeom>
              <a:avLst/>
              <a:gdLst>
                <a:gd name="T0" fmla="*/ 22 w 26"/>
                <a:gd name="T1" fmla="*/ 56 h 56"/>
                <a:gd name="T2" fmla="*/ 26 w 26"/>
                <a:gd name="T3" fmla="*/ 56 h 56"/>
                <a:gd name="T4" fmla="*/ 5 w 26"/>
                <a:gd name="T5" fmla="*/ 0 h 56"/>
                <a:gd name="T6" fmla="*/ 0 w 26"/>
                <a:gd name="T7" fmla="*/ 2 h 56"/>
                <a:gd name="T8" fmla="*/ 22 w 26"/>
                <a:gd name="T9" fmla="*/ 56 h 56"/>
              </a:gdLst>
              <a:ahLst/>
              <a:cxnLst>
                <a:cxn ang="0">
                  <a:pos x="T0" y="T1"/>
                </a:cxn>
                <a:cxn ang="0">
                  <a:pos x="T2" y="T3"/>
                </a:cxn>
                <a:cxn ang="0">
                  <a:pos x="T4" y="T5"/>
                </a:cxn>
                <a:cxn ang="0">
                  <a:pos x="T6" y="T7"/>
                </a:cxn>
                <a:cxn ang="0">
                  <a:pos x="T8" y="T9"/>
                </a:cxn>
              </a:cxnLst>
              <a:rect l="0" t="0" r="r" b="b"/>
              <a:pathLst>
                <a:path w="26" h="56">
                  <a:moveTo>
                    <a:pt x="22" y="56"/>
                  </a:moveTo>
                  <a:lnTo>
                    <a:pt x="26" y="56"/>
                  </a:lnTo>
                  <a:lnTo>
                    <a:pt x="5" y="0"/>
                  </a:lnTo>
                  <a:lnTo>
                    <a:pt x="0" y="2"/>
                  </a:lnTo>
                  <a:lnTo>
                    <a:pt x="22" y="56"/>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5" name="Freeform 155">
              <a:extLst>
                <a:ext uri="{FF2B5EF4-FFF2-40B4-BE49-F238E27FC236}">
                  <a16:creationId xmlns:a16="http://schemas.microsoft.com/office/drawing/2014/main" id="{E8D2316A-E7CE-41EF-81DC-4D3416FAEF7C}"/>
                </a:ext>
              </a:extLst>
            </p:cNvPr>
            <p:cNvSpPr>
              <a:spLocks/>
            </p:cNvSpPr>
            <p:nvPr userDrawn="1"/>
          </p:nvSpPr>
          <p:spPr bwMode="auto">
            <a:xfrm>
              <a:off x="7683979" y="4826264"/>
              <a:ext cx="118257" cy="65042"/>
            </a:xfrm>
            <a:custGeom>
              <a:avLst/>
              <a:gdLst>
                <a:gd name="T0" fmla="*/ 0 w 40"/>
                <a:gd name="T1" fmla="*/ 17 h 22"/>
                <a:gd name="T2" fmla="*/ 2 w 40"/>
                <a:gd name="T3" fmla="*/ 22 h 22"/>
                <a:gd name="T4" fmla="*/ 40 w 40"/>
                <a:gd name="T5" fmla="*/ 8 h 22"/>
                <a:gd name="T6" fmla="*/ 38 w 40"/>
                <a:gd name="T7" fmla="*/ 0 h 22"/>
                <a:gd name="T8" fmla="*/ 0 w 40"/>
                <a:gd name="T9" fmla="*/ 17 h 22"/>
              </a:gdLst>
              <a:ahLst/>
              <a:cxnLst>
                <a:cxn ang="0">
                  <a:pos x="T0" y="T1"/>
                </a:cxn>
                <a:cxn ang="0">
                  <a:pos x="T2" y="T3"/>
                </a:cxn>
                <a:cxn ang="0">
                  <a:pos x="T4" y="T5"/>
                </a:cxn>
                <a:cxn ang="0">
                  <a:pos x="T6" y="T7"/>
                </a:cxn>
                <a:cxn ang="0">
                  <a:pos x="T8" y="T9"/>
                </a:cxn>
              </a:cxnLst>
              <a:rect l="0" t="0" r="r" b="b"/>
              <a:pathLst>
                <a:path w="40" h="22">
                  <a:moveTo>
                    <a:pt x="0" y="17"/>
                  </a:moveTo>
                  <a:lnTo>
                    <a:pt x="2" y="22"/>
                  </a:lnTo>
                  <a:lnTo>
                    <a:pt x="40" y="8"/>
                  </a:lnTo>
                  <a:lnTo>
                    <a:pt x="38" y="0"/>
                  </a:lnTo>
                  <a:lnTo>
                    <a:pt x="0" y="1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6" name="Freeform 156">
              <a:extLst>
                <a:ext uri="{FF2B5EF4-FFF2-40B4-BE49-F238E27FC236}">
                  <a16:creationId xmlns:a16="http://schemas.microsoft.com/office/drawing/2014/main" id="{0E269767-7865-4F5B-ACC4-83404A603C06}"/>
                </a:ext>
              </a:extLst>
            </p:cNvPr>
            <p:cNvSpPr>
              <a:spLocks/>
            </p:cNvSpPr>
            <p:nvPr userDrawn="1"/>
          </p:nvSpPr>
          <p:spPr bwMode="auto">
            <a:xfrm>
              <a:off x="7704675" y="4876522"/>
              <a:ext cx="118257" cy="62086"/>
            </a:xfrm>
            <a:custGeom>
              <a:avLst/>
              <a:gdLst>
                <a:gd name="T0" fmla="*/ 0 w 40"/>
                <a:gd name="T1" fmla="*/ 17 h 21"/>
                <a:gd name="T2" fmla="*/ 2 w 40"/>
                <a:gd name="T3" fmla="*/ 21 h 21"/>
                <a:gd name="T4" fmla="*/ 40 w 40"/>
                <a:gd name="T5" fmla="*/ 5 h 21"/>
                <a:gd name="T6" fmla="*/ 38 w 40"/>
                <a:gd name="T7" fmla="*/ 0 h 21"/>
                <a:gd name="T8" fmla="*/ 0 w 40"/>
                <a:gd name="T9" fmla="*/ 17 h 21"/>
              </a:gdLst>
              <a:ahLst/>
              <a:cxnLst>
                <a:cxn ang="0">
                  <a:pos x="T0" y="T1"/>
                </a:cxn>
                <a:cxn ang="0">
                  <a:pos x="T2" y="T3"/>
                </a:cxn>
                <a:cxn ang="0">
                  <a:pos x="T4" y="T5"/>
                </a:cxn>
                <a:cxn ang="0">
                  <a:pos x="T6" y="T7"/>
                </a:cxn>
                <a:cxn ang="0">
                  <a:pos x="T8" y="T9"/>
                </a:cxn>
              </a:cxnLst>
              <a:rect l="0" t="0" r="r" b="b"/>
              <a:pathLst>
                <a:path w="40" h="21">
                  <a:moveTo>
                    <a:pt x="0" y="17"/>
                  </a:moveTo>
                  <a:lnTo>
                    <a:pt x="2" y="21"/>
                  </a:lnTo>
                  <a:lnTo>
                    <a:pt x="40" y="5"/>
                  </a:lnTo>
                  <a:lnTo>
                    <a:pt x="38" y="0"/>
                  </a:lnTo>
                  <a:lnTo>
                    <a:pt x="0" y="1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7" name="Freeform 157">
              <a:extLst>
                <a:ext uri="{FF2B5EF4-FFF2-40B4-BE49-F238E27FC236}">
                  <a16:creationId xmlns:a16="http://schemas.microsoft.com/office/drawing/2014/main" id="{0F5725A7-4C18-4D08-A9D4-8A29519EB52D}"/>
                </a:ext>
              </a:extLst>
            </p:cNvPr>
            <p:cNvSpPr>
              <a:spLocks/>
            </p:cNvSpPr>
            <p:nvPr userDrawn="1"/>
          </p:nvSpPr>
          <p:spPr bwMode="auto">
            <a:xfrm>
              <a:off x="9446014" y="3040578"/>
              <a:ext cx="286775" cy="1185531"/>
            </a:xfrm>
            <a:custGeom>
              <a:avLst/>
              <a:gdLst>
                <a:gd name="T0" fmla="*/ 97 w 97"/>
                <a:gd name="T1" fmla="*/ 401 h 401"/>
                <a:gd name="T2" fmla="*/ 87 w 97"/>
                <a:gd name="T3" fmla="*/ 401 h 401"/>
                <a:gd name="T4" fmla="*/ 0 w 97"/>
                <a:gd name="T5" fmla="*/ 3 h 401"/>
                <a:gd name="T6" fmla="*/ 9 w 97"/>
                <a:gd name="T7" fmla="*/ 0 h 401"/>
                <a:gd name="T8" fmla="*/ 97 w 97"/>
                <a:gd name="T9" fmla="*/ 401 h 401"/>
              </a:gdLst>
              <a:ahLst/>
              <a:cxnLst>
                <a:cxn ang="0">
                  <a:pos x="T0" y="T1"/>
                </a:cxn>
                <a:cxn ang="0">
                  <a:pos x="T2" y="T3"/>
                </a:cxn>
                <a:cxn ang="0">
                  <a:pos x="T4" y="T5"/>
                </a:cxn>
                <a:cxn ang="0">
                  <a:pos x="T6" y="T7"/>
                </a:cxn>
                <a:cxn ang="0">
                  <a:pos x="T8" y="T9"/>
                </a:cxn>
              </a:cxnLst>
              <a:rect l="0" t="0" r="r" b="b"/>
              <a:pathLst>
                <a:path w="97" h="401">
                  <a:moveTo>
                    <a:pt x="97" y="401"/>
                  </a:moveTo>
                  <a:lnTo>
                    <a:pt x="87" y="401"/>
                  </a:lnTo>
                  <a:lnTo>
                    <a:pt x="0" y="3"/>
                  </a:lnTo>
                  <a:lnTo>
                    <a:pt x="9" y="0"/>
                  </a:lnTo>
                  <a:lnTo>
                    <a:pt x="97" y="401"/>
                  </a:ln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8" name="Freeform 158">
              <a:extLst>
                <a:ext uri="{FF2B5EF4-FFF2-40B4-BE49-F238E27FC236}">
                  <a16:creationId xmlns:a16="http://schemas.microsoft.com/office/drawing/2014/main" id="{1E5877FE-24AD-4D5C-8620-1674506E18F7}"/>
                </a:ext>
              </a:extLst>
            </p:cNvPr>
            <p:cNvSpPr>
              <a:spLocks/>
            </p:cNvSpPr>
            <p:nvPr userDrawn="1"/>
          </p:nvSpPr>
          <p:spPr bwMode="auto">
            <a:xfrm>
              <a:off x="8996636" y="3489956"/>
              <a:ext cx="1182573" cy="286775"/>
            </a:xfrm>
            <a:custGeom>
              <a:avLst/>
              <a:gdLst>
                <a:gd name="T0" fmla="*/ 0 w 400"/>
                <a:gd name="T1" fmla="*/ 97 h 97"/>
                <a:gd name="T2" fmla="*/ 0 w 400"/>
                <a:gd name="T3" fmla="*/ 90 h 97"/>
                <a:gd name="T4" fmla="*/ 398 w 400"/>
                <a:gd name="T5" fmla="*/ 0 h 97"/>
                <a:gd name="T6" fmla="*/ 400 w 400"/>
                <a:gd name="T7" fmla="*/ 9 h 97"/>
                <a:gd name="T8" fmla="*/ 0 w 400"/>
                <a:gd name="T9" fmla="*/ 97 h 97"/>
              </a:gdLst>
              <a:ahLst/>
              <a:cxnLst>
                <a:cxn ang="0">
                  <a:pos x="T0" y="T1"/>
                </a:cxn>
                <a:cxn ang="0">
                  <a:pos x="T2" y="T3"/>
                </a:cxn>
                <a:cxn ang="0">
                  <a:pos x="T4" y="T5"/>
                </a:cxn>
                <a:cxn ang="0">
                  <a:pos x="T6" y="T7"/>
                </a:cxn>
                <a:cxn ang="0">
                  <a:pos x="T8" y="T9"/>
                </a:cxn>
              </a:cxnLst>
              <a:rect l="0" t="0" r="r" b="b"/>
              <a:pathLst>
                <a:path w="400" h="97">
                  <a:moveTo>
                    <a:pt x="0" y="97"/>
                  </a:moveTo>
                  <a:lnTo>
                    <a:pt x="0" y="90"/>
                  </a:lnTo>
                  <a:lnTo>
                    <a:pt x="398" y="0"/>
                  </a:lnTo>
                  <a:lnTo>
                    <a:pt x="400" y="9"/>
                  </a:lnTo>
                  <a:lnTo>
                    <a:pt x="0" y="97"/>
                  </a:ln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9" name="Freeform 159">
              <a:extLst>
                <a:ext uri="{FF2B5EF4-FFF2-40B4-BE49-F238E27FC236}">
                  <a16:creationId xmlns:a16="http://schemas.microsoft.com/office/drawing/2014/main" id="{43ABF8DD-D74D-4DBB-A8B6-A76C13CC07E4}"/>
                </a:ext>
              </a:extLst>
            </p:cNvPr>
            <p:cNvSpPr>
              <a:spLocks/>
            </p:cNvSpPr>
            <p:nvPr userDrawn="1"/>
          </p:nvSpPr>
          <p:spPr bwMode="auto">
            <a:xfrm>
              <a:off x="9250889" y="3117445"/>
              <a:ext cx="671111" cy="1037709"/>
            </a:xfrm>
            <a:custGeom>
              <a:avLst/>
              <a:gdLst>
                <a:gd name="T0" fmla="*/ 9 w 227"/>
                <a:gd name="T1" fmla="*/ 351 h 351"/>
                <a:gd name="T2" fmla="*/ 0 w 227"/>
                <a:gd name="T3" fmla="*/ 346 h 351"/>
                <a:gd name="T4" fmla="*/ 219 w 227"/>
                <a:gd name="T5" fmla="*/ 0 h 351"/>
                <a:gd name="T6" fmla="*/ 227 w 227"/>
                <a:gd name="T7" fmla="*/ 5 h 351"/>
                <a:gd name="T8" fmla="*/ 9 w 227"/>
                <a:gd name="T9" fmla="*/ 351 h 351"/>
              </a:gdLst>
              <a:ahLst/>
              <a:cxnLst>
                <a:cxn ang="0">
                  <a:pos x="T0" y="T1"/>
                </a:cxn>
                <a:cxn ang="0">
                  <a:pos x="T2" y="T3"/>
                </a:cxn>
                <a:cxn ang="0">
                  <a:pos x="T4" y="T5"/>
                </a:cxn>
                <a:cxn ang="0">
                  <a:pos x="T6" y="T7"/>
                </a:cxn>
                <a:cxn ang="0">
                  <a:pos x="T8" y="T9"/>
                </a:cxn>
              </a:cxnLst>
              <a:rect l="0" t="0" r="r" b="b"/>
              <a:pathLst>
                <a:path w="227" h="351">
                  <a:moveTo>
                    <a:pt x="9" y="351"/>
                  </a:moveTo>
                  <a:lnTo>
                    <a:pt x="0" y="346"/>
                  </a:lnTo>
                  <a:lnTo>
                    <a:pt x="219" y="0"/>
                  </a:lnTo>
                  <a:lnTo>
                    <a:pt x="227" y="5"/>
                  </a:lnTo>
                  <a:lnTo>
                    <a:pt x="9" y="351"/>
                  </a:ln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0" name="Freeform 160">
              <a:extLst>
                <a:ext uri="{FF2B5EF4-FFF2-40B4-BE49-F238E27FC236}">
                  <a16:creationId xmlns:a16="http://schemas.microsoft.com/office/drawing/2014/main" id="{AE0B5FB2-3649-46C7-9119-EB159D4CD412}"/>
                </a:ext>
              </a:extLst>
            </p:cNvPr>
            <p:cNvSpPr>
              <a:spLocks/>
            </p:cNvSpPr>
            <p:nvPr userDrawn="1"/>
          </p:nvSpPr>
          <p:spPr bwMode="auto">
            <a:xfrm>
              <a:off x="9067590" y="3300744"/>
              <a:ext cx="1034752" cy="671111"/>
            </a:xfrm>
            <a:custGeom>
              <a:avLst/>
              <a:gdLst>
                <a:gd name="T0" fmla="*/ 0 w 350"/>
                <a:gd name="T1" fmla="*/ 7 h 227"/>
                <a:gd name="T2" fmla="*/ 7 w 350"/>
                <a:gd name="T3" fmla="*/ 0 h 227"/>
                <a:gd name="T4" fmla="*/ 350 w 350"/>
                <a:gd name="T5" fmla="*/ 220 h 227"/>
                <a:gd name="T6" fmla="*/ 345 w 350"/>
                <a:gd name="T7" fmla="*/ 227 h 227"/>
                <a:gd name="T8" fmla="*/ 0 w 350"/>
                <a:gd name="T9" fmla="*/ 7 h 227"/>
              </a:gdLst>
              <a:ahLst/>
              <a:cxnLst>
                <a:cxn ang="0">
                  <a:pos x="T0" y="T1"/>
                </a:cxn>
                <a:cxn ang="0">
                  <a:pos x="T2" y="T3"/>
                </a:cxn>
                <a:cxn ang="0">
                  <a:pos x="T4" y="T5"/>
                </a:cxn>
                <a:cxn ang="0">
                  <a:pos x="T6" y="T7"/>
                </a:cxn>
                <a:cxn ang="0">
                  <a:pos x="T8" y="T9"/>
                </a:cxn>
              </a:cxnLst>
              <a:rect l="0" t="0" r="r" b="b"/>
              <a:pathLst>
                <a:path w="350" h="227">
                  <a:moveTo>
                    <a:pt x="0" y="7"/>
                  </a:moveTo>
                  <a:lnTo>
                    <a:pt x="7" y="0"/>
                  </a:lnTo>
                  <a:lnTo>
                    <a:pt x="350" y="220"/>
                  </a:lnTo>
                  <a:lnTo>
                    <a:pt x="345" y="227"/>
                  </a:lnTo>
                  <a:lnTo>
                    <a:pt x="0" y="7"/>
                  </a:ln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1" name="Freeform 161">
              <a:extLst>
                <a:ext uri="{FF2B5EF4-FFF2-40B4-BE49-F238E27FC236}">
                  <a16:creationId xmlns:a16="http://schemas.microsoft.com/office/drawing/2014/main" id="{0EC8C96D-B04B-4A27-B666-B9C542B41310}"/>
                </a:ext>
              </a:extLst>
            </p:cNvPr>
            <p:cNvSpPr>
              <a:spLocks noEditPoints="1"/>
            </p:cNvSpPr>
            <p:nvPr userDrawn="1"/>
          </p:nvSpPr>
          <p:spPr bwMode="auto">
            <a:xfrm>
              <a:off x="8928639" y="2972579"/>
              <a:ext cx="1321527" cy="1321527"/>
            </a:xfrm>
            <a:custGeom>
              <a:avLst/>
              <a:gdLst>
                <a:gd name="T0" fmla="*/ 76 w 189"/>
                <a:gd name="T1" fmla="*/ 10 h 189"/>
                <a:gd name="T2" fmla="*/ 10 w 189"/>
                <a:gd name="T3" fmla="*/ 113 h 189"/>
                <a:gd name="T4" fmla="*/ 113 w 189"/>
                <a:gd name="T5" fmla="*/ 179 h 189"/>
                <a:gd name="T6" fmla="*/ 179 w 189"/>
                <a:gd name="T7" fmla="*/ 76 h 189"/>
                <a:gd name="T8" fmla="*/ 76 w 189"/>
                <a:gd name="T9" fmla="*/ 10 h 189"/>
                <a:gd name="T10" fmla="*/ 111 w 189"/>
                <a:gd name="T11" fmla="*/ 172 h 189"/>
                <a:gd name="T12" fmla="*/ 18 w 189"/>
                <a:gd name="T13" fmla="*/ 112 h 189"/>
                <a:gd name="T14" fmla="*/ 77 w 189"/>
                <a:gd name="T15" fmla="*/ 18 h 189"/>
                <a:gd name="T16" fmla="*/ 171 w 189"/>
                <a:gd name="T17" fmla="*/ 78 h 189"/>
                <a:gd name="T18" fmla="*/ 111 w 189"/>
                <a:gd name="T19" fmla="*/ 17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189">
                  <a:moveTo>
                    <a:pt x="76" y="10"/>
                  </a:moveTo>
                  <a:cubicBezTo>
                    <a:pt x="29" y="21"/>
                    <a:pt x="0" y="67"/>
                    <a:pt x="10" y="113"/>
                  </a:cubicBezTo>
                  <a:cubicBezTo>
                    <a:pt x="20" y="160"/>
                    <a:pt x="66" y="189"/>
                    <a:pt x="113" y="179"/>
                  </a:cubicBezTo>
                  <a:cubicBezTo>
                    <a:pt x="160" y="169"/>
                    <a:pt x="189" y="123"/>
                    <a:pt x="179" y="76"/>
                  </a:cubicBezTo>
                  <a:cubicBezTo>
                    <a:pt x="168" y="29"/>
                    <a:pt x="122" y="0"/>
                    <a:pt x="76" y="10"/>
                  </a:cubicBezTo>
                  <a:close/>
                  <a:moveTo>
                    <a:pt x="111" y="172"/>
                  </a:moveTo>
                  <a:cubicBezTo>
                    <a:pt x="69" y="181"/>
                    <a:pt x="27" y="154"/>
                    <a:pt x="18" y="112"/>
                  </a:cubicBezTo>
                  <a:cubicBezTo>
                    <a:pt x="8" y="69"/>
                    <a:pt x="35" y="27"/>
                    <a:pt x="77" y="18"/>
                  </a:cubicBezTo>
                  <a:cubicBezTo>
                    <a:pt x="120" y="9"/>
                    <a:pt x="162" y="35"/>
                    <a:pt x="171" y="78"/>
                  </a:cubicBezTo>
                  <a:cubicBezTo>
                    <a:pt x="180" y="120"/>
                    <a:pt x="154" y="162"/>
                    <a:pt x="111" y="172"/>
                  </a:cubicBez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2" name="Freeform 162">
              <a:extLst>
                <a:ext uri="{FF2B5EF4-FFF2-40B4-BE49-F238E27FC236}">
                  <a16:creationId xmlns:a16="http://schemas.microsoft.com/office/drawing/2014/main" id="{E5CCE88E-0326-41E5-8B96-13F332AE1201}"/>
                </a:ext>
              </a:extLst>
            </p:cNvPr>
            <p:cNvSpPr>
              <a:spLocks noEditPoints="1"/>
            </p:cNvSpPr>
            <p:nvPr userDrawn="1"/>
          </p:nvSpPr>
          <p:spPr bwMode="auto">
            <a:xfrm>
              <a:off x="9215412" y="3265267"/>
              <a:ext cx="739108" cy="742066"/>
            </a:xfrm>
            <a:custGeom>
              <a:avLst/>
              <a:gdLst>
                <a:gd name="T0" fmla="*/ 43 w 106"/>
                <a:gd name="T1" fmla="*/ 5 h 106"/>
                <a:gd name="T2" fmla="*/ 6 w 106"/>
                <a:gd name="T3" fmla="*/ 63 h 106"/>
                <a:gd name="T4" fmla="*/ 64 w 106"/>
                <a:gd name="T5" fmla="*/ 100 h 106"/>
                <a:gd name="T6" fmla="*/ 101 w 106"/>
                <a:gd name="T7" fmla="*/ 42 h 106"/>
                <a:gd name="T8" fmla="*/ 43 w 106"/>
                <a:gd name="T9" fmla="*/ 5 h 106"/>
                <a:gd name="T10" fmla="*/ 63 w 106"/>
                <a:gd name="T11" fmla="*/ 96 h 106"/>
                <a:gd name="T12" fmla="*/ 10 w 106"/>
                <a:gd name="T13" fmla="*/ 62 h 106"/>
                <a:gd name="T14" fmla="*/ 44 w 106"/>
                <a:gd name="T15" fmla="*/ 10 h 106"/>
                <a:gd name="T16" fmla="*/ 96 w 106"/>
                <a:gd name="T17" fmla="*/ 43 h 106"/>
                <a:gd name="T18" fmla="*/ 63 w 106"/>
                <a:gd name="T19" fmla="*/ 9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06">
                  <a:moveTo>
                    <a:pt x="43" y="5"/>
                  </a:moveTo>
                  <a:cubicBezTo>
                    <a:pt x="17" y="11"/>
                    <a:pt x="0" y="37"/>
                    <a:pt x="6" y="63"/>
                  </a:cubicBezTo>
                  <a:cubicBezTo>
                    <a:pt x="12" y="89"/>
                    <a:pt x="38" y="106"/>
                    <a:pt x="64" y="100"/>
                  </a:cubicBezTo>
                  <a:cubicBezTo>
                    <a:pt x="90" y="94"/>
                    <a:pt x="106" y="68"/>
                    <a:pt x="101" y="42"/>
                  </a:cubicBezTo>
                  <a:cubicBezTo>
                    <a:pt x="95" y="16"/>
                    <a:pt x="69" y="0"/>
                    <a:pt x="43" y="5"/>
                  </a:cubicBezTo>
                  <a:close/>
                  <a:moveTo>
                    <a:pt x="63" y="96"/>
                  </a:moveTo>
                  <a:cubicBezTo>
                    <a:pt x="39" y="101"/>
                    <a:pt x="16" y="86"/>
                    <a:pt x="10" y="62"/>
                  </a:cubicBezTo>
                  <a:cubicBezTo>
                    <a:pt x="5" y="38"/>
                    <a:pt x="20" y="15"/>
                    <a:pt x="44" y="10"/>
                  </a:cubicBezTo>
                  <a:cubicBezTo>
                    <a:pt x="68" y="4"/>
                    <a:pt x="91" y="19"/>
                    <a:pt x="96" y="43"/>
                  </a:cubicBezTo>
                  <a:cubicBezTo>
                    <a:pt x="102" y="67"/>
                    <a:pt x="87" y="91"/>
                    <a:pt x="63" y="96"/>
                  </a:cubicBezTo>
                  <a:close/>
                </a:path>
              </a:pathLst>
            </a:custGeom>
            <a:solidFill>
              <a:srgbClr val="7F86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3" name="Freeform 163">
              <a:extLst>
                <a:ext uri="{FF2B5EF4-FFF2-40B4-BE49-F238E27FC236}">
                  <a16:creationId xmlns:a16="http://schemas.microsoft.com/office/drawing/2014/main" id="{6BEE0CE0-BB71-463A-AD0F-17F62D1F498A}"/>
                </a:ext>
              </a:extLst>
            </p:cNvPr>
            <p:cNvSpPr>
              <a:spLocks/>
            </p:cNvSpPr>
            <p:nvPr userDrawn="1"/>
          </p:nvSpPr>
          <p:spPr bwMode="auto">
            <a:xfrm>
              <a:off x="9375059" y="3105619"/>
              <a:ext cx="230602" cy="215821"/>
            </a:xfrm>
            <a:custGeom>
              <a:avLst/>
              <a:gdLst>
                <a:gd name="T0" fmla="*/ 28 w 33"/>
                <a:gd name="T1" fmla="*/ 0 h 31"/>
                <a:gd name="T2" fmla="*/ 32 w 33"/>
                <a:gd name="T3" fmla="*/ 17 h 31"/>
                <a:gd name="T4" fmla="*/ 25 w 33"/>
                <a:gd name="T5" fmla="*/ 27 h 31"/>
                <a:gd name="T6" fmla="*/ 15 w 33"/>
                <a:gd name="T7" fmla="*/ 30 h 31"/>
                <a:gd name="T8" fmla="*/ 4 w 33"/>
                <a:gd name="T9" fmla="*/ 23 h 31"/>
                <a:gd name="T10" fmla="*/ 0 w 33"/>
                <a:gd name="T11" fmla="*/ 7 h 31"/>
                <a:gd name="T12" fmla="*/ 3 w 33"/>
                <a:gd name="T13" fmla="*/ 6 h 31"/>
                <a:gd name="T14" fmla="*/ 5 w 33"/>
                <a:gd name="T15" fmla="*/ 14 h 31"/>
                <a:gd name="T16" fmla="*/ 12 w 33"/>
                <a:gd name="T17" fmla="*/ 13 h 31"/>
                <a:gd name="T18" fmla="*/ 10 w 33"/>
                <a:gd name="T19" fmla="*/ 5 h 31"/>
                <a:gd name="T20" fmla="*/ 13 w 33"/>
                <a:gd name="T21" fmla="*/ 4 h 31"/>
                <a:gd name="T22" fmla="*/ 14 w 33"/>
                <a:gd name="T23" fmla="*/ 12 h 31"/>
                <a:gd name="T24" fmla="*/ 28 w 33"/>
                <a:gd name="T25" fmla="*/ 9 h 31"/>
                <a:gd name="T26" fmla="*/ 26 w 33"/>
                <a:gd name="T27" fmla="*/ 1 h 31"/>
                <a:gd name="T28" fmla="*/ 28 w 33"/>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1">
                  <a:moveTo>
                    <a:pt x="28" y="0"/>
                  </a:moveTo>
                  <a:cubicBezTo>
                    <a:pt x="32" y="17"/>
                    <a:pt x="32" y="17"/>
                    <a:pt x="32" y="17"/>
                  </a:cubicBezTo>
                  <a:cubicBezTo>
                    <a:pt x="33" y="21"/>
                    <a:pt x="30" y="26"/>
                    <a:pt x="25" y="27"/>
                  </a:cubicBezTo>
                  <a:cubicBezTo>
                    <a:pt x="15" y="30"/>
                    <a:pt x="15" y="30"/>
                    <a:pt x="15" y="30"/>
                  </a:cubicBezTo>
                  <a:cubicBezTo>
                    <a:pt x="10" y="31"/>
                    <a:pt x="5" y="28"/>
                    <a:pt x="4" y="23"/>
                  </a:cubicBezTo>
                  <a:cubicBezTo>
                    <a:pt x="0" y="7"/>
                    <a:pt x="0" y="7"/>
                    <a:pt x="0" y="7"/>
                  </a:cubicBezTo>
                  <a:cubicBezTo>
                    <a:pt x="3" y="6"/>
                    <a:pt x="3" y="6"/>
                    <a:pt x="3" y="6"/>
                  </a:cubicBezTo>
                  <a:cubicBezTo>
                    <a:pt x="5" y="14"/>
                    <a:pt x="5" y="14"/>
                    <a:pt x="5" y="14"/>
                  </a:cubicBezTo>
                  <a:cubicBezTo>
                    <a:pt x="12" y="13"/>
                    <a:pt x="12" y="13"/>
                    <a:pt x="12" y="13"/>
                  </a:cubicBezTo>
                  <a:cubicBezTo>
                    <a:pt x="10" y="5"/>
                    <a:pt x="10" y="5"/>
                    <a:pt x="10" y="5"/>
                  </a:cubicBezTo>
                  <a:cubicBezTo>
                    <a:pt x="13" y="4"/>
                    <a:pt x="13" y="4"/>
                    <a:pt x="13" y="4"/>
                  </a:cubicBezTo>
                  <a:cubicBezTo>
                    <a:pt x="14" y="12"/>
                    <a:pt x="14" y="12"/>
                    <a:pt x="14" y="12"/>
                  </a:cubicBezTo>
                  <a:cubicBezTo>
                    <a:pt x="28" y="9"/>
                    <a:pt x="28" y="9"/>
                    <a:pt x="28" y="9"/>
                  </a:cubicBezTo>
                  <a:cubicBezTo>
                    <a:pt x="26" y="1"/>
                    <a:pt x="26" y="1"/>
                    <a:pt x="26" y="1"/>
                  </a:cubicBezTo>
                  <a:lnTo>
                    <a:pt x="28" y="0"/>
                  </a:lnTo>
                  <a:close/>
                </a:path>
              </a:pathLst>
            </a:custGeom>
            <a:solidFill>
              <a:srgbClr val="C45E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4" name="Freeform 164">
              <a:extLst>
                <a:ext uri="{FF2B5EF4-FFF2-40B4-BE49-F238E27FC236}">
                  <a16:creationId xmlns:a16="http://schemas.microsoft.com/office/drawing/2014/main" id="{0B4E77C6-16D1-4EE7-8B97-534FE8DC1CD8}"/>
                </a:ext>
              </a:extLst>
            </p:cNvPr>
            <p:cNvSpPr>
              <a:spLocks/>
            </p:cNvSpPr>
            <p:nvPr userDrawn="1"/>
          </p:nvSpPr>
          <p:spPr bwMode="auto">
            <a:xfrm>
              <a:off x="9375059" y="3132226"/>
              <a:ext cx="153735" cy="189212"/>
            </a:xfrm>
            <a:custGeom>
              <a:avLst/>
              <a:gdLst>
                <a:gd name="T0" fmla="*/ 18 w 22"/>
                <a:gd name="T1" fmla="*/ 7 h 27"/>
                <a:gd name="T2" fmla="*/ 22 w 22"/>
                <a:gd name="T3" fmla="*/ 24 h 27"/>
                <a:gd name="T4" fmla="*/ 15 w 22"/>
                <a:gd name="T5" fmla="*/ 26 h 27"/>
                <a:gd name="T6" fmla="*/ 4 w 22"/>
                <a:gd name="T7" fmla="*/ 19 h 27"/>
                <a:gd name="T8" fmla="*/ 0 w 22"/>
                <a:gd name="T9" fmla="*/ 3 h 27"/>
                <a:gd name="T10" fmla="*/ 3 w 22"/>
                <a:gd name="T11" fmla="*/ 2 h 27"/>
                <a:gd name="T12" fmla="*/ 5 w 22"/>
                <a:gd name="T13" fmla="*/ 10 h 27"/>
                <a:gd name="T14" fmla="*/ 12 w 22"/>
                <a:gd name="T15" fmla="*/ 9 h 27"/>
                <a:gd name="T16" fmla="*/ 10 w 22"/>
                <a:gd name="T17" fmla="*/ 1 h 27"/>
                <a:gd name="T18" fmla="*/ 13 w 22"/>
                <a:gd name="T19" fmla="*/ 0 h 27"/>
                <a:gd name="T20" fmla="*/ 14 w 22"/>
                <a:gd name="T21" fmla="*/ 8 h 27"/>
                <a:gd name="T22" fmla="*/ 18 w 22"/>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7">
                  <a:moveTo>
                    <a:pt x="18" y="7"/>
                  </a:moveTo>
                  <a:cubicBezTo>
                    <a:pt x="22" y="24"/>
                    <a:pt x="22" y="24"/>
                    <a:pt x="22" y="24"/>
                  </a:cubicBezTo>
                  <a:cubicBezTo>
                    <a:pt x="15" y="26"/>
                    <a:pt x="15" y="26"/>
                    <a:pt x="15" y="26"/>
                  </a:cubicBezTo>
                  <a:cubicBezTo>
                    <a:pt x="10" y="27"/>
                    <a:pt x="5" y="24"/>
                    <a:pt x="4" y="19"/>
                  </a:cubicBezTo>
                  <a:cubicBezTo>
                    <a:pt x="0" y="3"/>
                    <a:pt x="0" y="3"/>
                    <a:pt x="0" y="3"/>
                  </a:cubicBezTo>
                  <a:cubicBezTo>
                    <a:pt x="3" y="2"/>
                    <a:pt x="3" y="2"/>
                    <a:pt x="3" y="2"/>
                  </a:cubicBezTo>
                  <a:cubicBezTo>
                    <a:pt x="5" y="10"/>
                    <a:pt x="5" y="10"/>
                    <a:pt x="5" y="10"/>
                  </a:cubicBezTo>
                  <a:cubicBezTo>
                    <a:pt x="12" y="9"/>
                    <a:pt x="12" y="9"/>
                    <a:pt x="12" y="9"/>
                  </a:cubicBezTo>
                  <a:cubicBezTo>
                    <a:pt x="10" y="1"/>
                    <a:pt x="10" y="1"/>
                    <a:pt x="10" y="1"/>
                  </a:cubicBezTo>
                  <a:cubicBezTo>
                    <a:pt x="13" y="0"/>
                    <a:pt x="13" y="0"/>
                    <a:pt x="13" y="0"/>
                  </a:cubicBezTo>
                  <a:cubicBezTo>
                    <a:pt x="14" y="8"/>
                    <a:pt x="14" y="8"/>
                    <a:pt x="14" y="8"/>
                  </a:cubicBezTo>
                  <a:lnTo>
                    <a:pt x="18" y="7"/>
                  </a:lnTo>
                  <a:close/>
                </a:path>
              </a:pathLst>
            </a:custGeom>
            <a:solidFill>
              <a:srgbClr val="A1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5" name="Freeform 165">
              <a:extLst>
                <a:ext uri="{FF2B5EF4-FFF2-40B4-BE49-F238E27FC236}">
                  <a16:creationId xmlns:a16="http://schemas.microsoft.com/office/drawing/2014/main" id="{625D92EF-50C4-4440-B2CA-A6E2B668526F}"/>
                </a:ext>
              </a:extLst>
            </p:cNvPr>
            <p:cNvSpPr>
              <a:spLocks/>
            </p:cNvSpPr>
            <p:nvPr userDrawn="1"/>
          </p:nvSpPr>
          <p:spPr bwMode="auto">
            <a:xfrm>
              <a:off x="9375059" y="3076055"/>
              <a:ext cx="195125" cy="76867"/>
            </a:xfrm>
            <a:custGeom>
              <a:avLst/>
              <a:gdLst>
                <a:gd name="T0" fmla="*/ 24 w 28"/>
                <a:gd name="T1" fmla="*/ 1 h 11"/>
                <a:gd name="T2" fmla="*/ 3 w 28"/>
                <a:gd name="T3" fmla="*/ 5 h 11"/>
                <a:gd name="T4" fmla="*/ 0 w 28"/>
                <a:gd name="T5" fmla="*/ 10 h 11"/>
                <a:gd name="T6" fmla="*/ 1 w 28"/>
                <a:gd name="T7" fmla="*/ 11 h 11"/>
                <a:gd name="T8" fmla="*/ 28 w 28"/>
                <a:gd name="T9" fmla="*/ 5 h 11"/>
                <a:gd name="T10" fmla="*/ 28 w 28"/>
                <a:gd name="T11" fmla="*/ 4 h 11"/>
                <a:gd name="T12" fmla="*/ 24 w 28"/>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28" h="11">
                  <a:moveTo>
                    <a:pt x="24" y="1"/>
                  </a:moveTo>
                  <a:cubicBezTo>
                    <a:pt x="3" y="5"/>
                    <a:pt x="3" y="5"/>
                    <a:pt x="3" y="5"/>
                  </a:cubicBezTo>
                  <a:cubicBezTo>
                    <a:pt x="1" y="6"/>
                    <a:pt x="0" y="8"/>
                    <a:pt x="0" y="10"/>
                  </a:cubicBezTo>
                  <a:cubicBezTo>
                    <a:pt x="1" y="11"/>
                    <a:pt x="1" y="11"/>
                    <a:pt x="1" y="11"/>
                  </a:cubicBezTo>
                  <a:cubicBezTo>
                    <a:pt x="28" y="5"/>
                    <a:pt x="28" y="5"/>
                    <a:pt x="28" y="5"/>
                  </a:cubicBezTo>
                  <a:cubicBezTo>
                    <a:pt x="28" y="4"/>
                    <a:pt x="28" y="4"/>
                    <a:pt x="28" y="4"/>
                  </a:cubicBezTo>
                  <a:cubicBezTo>
                    <a:pt x="28" y="2"/>
                    <a:pt x="26" y="0"/>
                    <a:pt x="24" y="1"/>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6" name="Freeform 166">
              <a:extLst>
                <a:ext uri="{FF2B5EF4-FFF2-40B4-BE49-F238E27FC236}">
                  <a16:creationId xmlns:a16="http://schemas.microsoft.com/office/drawing/2014/main" id="{ABF9EBBF-9F6E-4503-8943-9CC9D0951AC3}"/>
                </a:ext>
              </a:extLst>
            </p:cNvPr>
            <p:cNvSpPr>
              <a:spLocks/>
            </p:cNvSpPr>
            <p:nvPr userDrawn="1"/>
          </p:nvSpPr>
          <p:spPr bwMode="auto">
            <a:xfrm>
              <a:off x="9570184" y="3980724"/>
              <a:ext cx="224689" cy="209908"/>
            </a:xfrm>
            <a:custGeom>
              <a:avLst/>
              <a:gdLst>
                <a:gd name="T0" fmla="*/ 28 w 32"/>
                <a:gd name="T1" fmla="*/ 0 h 30"/>
                <a:gd name="T2" fmla="*/ 31 w 32"/>
                <a:gd name="T3" fmla="*/ 16 h 30"/>
                <a:gd name="T4" fmla="*/ 25 w 32"/>
                <a:gd name="T5" fmla="*/ 26 h 30"/>
                <a:gd name="T6" fmla="*/ 14 w 32"/>
                <a:gd name="T7" fmla="*/ 29 h 30"/>
                <a:gd name="T8" fmla="*/ 3 w 32"/>
                <a:gd name="T9" fmla="*/ 22 h 30"/>
                <a:gd name="T10" fmla="*/ 0 w 32"/>
                <a:gd name="T11" fmla="*/ 6 h 30"/>
                <a:gd name="T12" fmla="*/ 2 w 32"/>
                <a:gd name="T13" fmla="*/ 5 h 30"/>
                <a:gd name="T14" fmla="*/ 4 w 32"/>
                <a:gd name="T15" fmla="*/ 13 h 30"/>
                <a:gd name="T16" fmla="*/ 11 w 32"/>
                <a:gd name="T17" fmla="*/ 12 h 30"/>
                <a:gd name="T18" fmla="*/ 10 w 32"/>
                <a:gd name="T19" fmla="*/ 4 h 30"/>
                <a:gd name="T20" fmla="*/ 12 w 32"/>
                <a:gd name="T21" fmla="*/ 3 h 30"/>
                <a:gd name="T22" fmla="*/ 14 w 32"/>
                <a:gd name="T23" fmla="*/ 11 h 30"/>
                <a:gd name="T24" fmla="*/ 27 w 32"/>
                <a:gd name="T25" fmla="*/ 8 h 30"/>
                <a:gd name="T26" fmla="*/ 25 w 32"/>
                <a:gd name="T27" fmla="*/ 0 h 30"/>
                <a:gd name="T28" fmla="*/ 28 w 32"/>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0">
                  <a:moveTo>
                    <a:pt x="28" y="0"/>
                  </a:moveTo>
                  <a:cubicBezTo>
                    <a:pt x="31" y="16"/>
                    <a:pt x="31" y="16"/>
                    <a:pt x="31" y="16"/>
                  </a:cubicBezTo>
                  <a:cubicBezTo>
                    <a:pt x="32" y="21"/>
                    <a:pt x="29" y="25"/>
                    <a:pt x="25" y="26"/>
                  </a:cubicBezTo>
                  <a:cubicBezTo>
                    <a:pt x="14" y="29"/>
                    <a:pt x="14" y="29"/>
                    <a:pt x="14" y="29"/>
                  </a:cubicBezTo>
                  <a:cubicBezTo>
                    <a:pt x="9" y="30"/>
                    <a:pt x="5" y="27"/>
                    <a:pt x="3" y="22"/>
                  </a:cubicBezTo>
                  <a:cubicBezTo>
                    <a:pt x="0" y="6"/>
                    <a:pt x="0" y="6"/>
                    <a:pt x="0" y="6"/>
                  </a:cubicBezTo>
                  <a:cubicBezTo>
                    <a:pt x="2" y="5"/>
                    <a:pt x="2" y="5"/>
                    <a:pt x="2" y="5"/>
                  </a:cubicBezTo>
                  <a:cubicBezTo>
                    <a:pt x="4" y="13"/>
                    <a:pt x="4" y="13"/>
                    <a:pt x="4" y="13"/>
                  </a:cubicBezTo>
                  <a:cubicBezTo>
                    <a:pt x="11" y="12"/>
                    <a:pt x="11" y="12"/>
                    <a:pt x="11" y="12"/>
                  </a:cubicBezTo>
                  <a:cubicBezTo>
                    <a:pt x="10" y="4"/>
                    <a:pt x="10" y="4"/>
                    <a:pt x="10" y="4"/>
                  </a:cubicBezTo>
                  <a:cubicBezTo>
                    <a:pt x="12" y="3"/>
                    <a:pt x="12" y="3"/>
                    <a:pt x="12" y="3"/>
                  </a:cubicBezTo>
                  <a:cubicBezTo>
                    <a:pt x="14" y="11"/>
                    <a:pt x="14" y="11"/>
                    <a:pt x="14" y="11"/>
                  </a:cubicBezTo>
                  <a:cubicBezTo>
                    <a:pt x="27" y="8"/>
                    <a:pt x="27" y="8"/>
                    <a:pt x="27" y="8"/>
                  </a:cubicBezTo>
                  <a:cubicBezTo>
                    <a:pt x="25" y="0"/>
                    <a:pt x="25" y="0"/>
                    <a:pt x="25" y="0"/>
                  </a:cubicBezTo>
                  <a:lnTo>
                    <a:pt x="28" y="0"/>
                  </a:lnTo>
                  <a:close/>
                </a:path>
              </a:pathLst>
            </a:custGeom>
            <a:solidFill>
              <a:srgbClr val="A77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7" name="Freeform 167">
              <a:extLst>
                <a:ext uri="{FF2B5EF4-FFF2-40B4-BE49-F238E27FC236}">
                  <a16:creationId xmlns:a16="http://schemas.microsoft.com/office/drawing/2014/main" id="{D8A06E42-27E2-4D2A-904D-A62CEE1D6417}"/>
                </a:ext>
              </a:extLst>
            </p:cNvPr>
            <p:cNvSpPr>
              <a:spLocks/>
            </p:cNvSpPr>
            <p:nvPr userDrawn="1"/>
          </p:nvSpPr>
          <p:spPr bwMode="auto">
            <a:xfrm>
              <a:off x="9570184" y="4001418"/>
              <a:ext cx="147822" cy="189212"/>
            </a:xfrm>
            <a:custGeom>
              <a:avLst/>
              <a:gdLst>
                <a:gd name="T0" fmla="*/ 18 w 21"/>
                <a:gd name="T1" fmla="*/ 7 h 27"/>
                <a:gd name="T2" fmla="*/ 21 w 21"/>
                <a:gd name="T3" fmla="*/ 24 h 27"/>
                <a:gd name="T4" fmla="*/ 14 w 21"/>
                <a:gd name="T5" fmla="*/ 26 h 27"/>
                <a:gd name="T6" fmla="*/ 3 w 21"/>
                <a:gd name="T7" fmla="*/ 19 h 27"/>
                <a:gd name="T8" fmla="*/ 0 w 21"/>
                <a:gd name="T9" fmla="*/ 3 h 27"/>
                <a:gd name="T10" fmla="*/ 2 w 21"/>
                <a:gd name="T11" fmla="*/ 2 h 27"/>
                <a:gd name="T12" fmla="*/ 4 w 21"/>
                <a:gd name="T13" fmla="*/ 10 h 27"/>
                <a:gd name="T14" fmla="*/ 11 w 21"/>
                <a:gd name="T15" fmla="*/ 9 h 27"/>
                <a:gd name="T16" fmla="*/ 10 w 21"/>
                <a:gd name="T17" fmla="*/ 1 h 27"/>
                <a:gd name="T18" fmla="*/ 12 w 21"/>
                <a:gd name="T19" fmla="*/ 0 h 27"/>
                <a:gd name="T20" fmla="*/ 14 w 21"/>
                <a:gd name="T21" fmla="*/ 8 h 27"/>
                <a:gd name="T22" fmla="*/ 18 w 21"/>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7">
                  <a:moveTo>
                    <a:pt x="18" y="7"/>
                  </a:moveTo>
                  <a:cubicBezTo>
                    <a:pt x="21" y="24"/>
                    <a:pt x="21" y="24"/>
                    <a:pt x="21" y="24"/>
                  </a:cubicBezTo>
                  <a:cubicBezTo>
                    <a:pt x="14" y="26"/>
                    <a:pt x="14" y="26"/>
                    <a:pt x="14" y="26"/>
                  </a:cubicBezTo>
                  <a:cubicBezTo>
                    <a:pt x="9" y="27"/>
                    <a:pt x="5" y="24"/>
                    <a:pt x="3" y="19"/>
                  </a:cubicBezTo>
                  <a:cubicBezTo>
                    <a:pt x="0" y="3"/>
                    <a:pt x="0" y="3"/>
                    <a:pt x="0" y="3"/>
                  </a:cubicBezTo>
                  <a:cubicBezTo>
                    <a:pt x="2" y="2"/>
                    <a:pt x="2" y="2"/>
                    <a:pt x="2" y="2"/>
                  </a:cubicBezTo>
                  <a:cubicBezTo>
                    <a:pt x="4" y="10"/>
                    <a:pt x="4" y="10"/>
                    <a:pt x="4" y="10"/>
                  </a:cubicBezTo>
                  <a:cubicBezTo>
                    <a:pt x="11" y="9"/>
                    <a:pt x="11" y="9"/>
                    <a:pt x="11" y="9"/>
                  </a:cubicBezTo>
                  <a:cubicBezTo>
                    <a:pt x="10" y="1"/>
                    <a:pt x="10" y="1"/>
                    <a:pt x="10" y="1"/>
                  </a:cubicBezTo>
                  <a:cubicBezTo>
                    <a:pt x="12" y="0"/>
                    <a:pt x="12" y="0"/>
                    <a:pt x="12" y="0"/>
                  </a:cubicBezTo>
                  <a:cubicBezTo>
                    <a:pt x="14" y="8"/>
                    <a:pt x="14" y="8"/>
                    <a:pt x="14" y="8"/>
                  </a:cubicBezTo>
                  <a:lnTo>
                    <a:pt x="18" y="7"/>
                  </a:lnTo>
                  <a:close/>
                </a:path>
              </a:pathLst>
            </a:custGeom>
            <a:solidFill>
              <a:srgbClr val="8159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8" name="Freeform 168">
              <a:extLst>
                <a:ext uri="{FF2B5EF4-FFF2-40B4-BE49-F238E27FC236}">
                  <a16:creationId xmlns:a16="http://schemas.microsoft.com/office/drawing/2014/main" id="{C8CCDC2B-0F8C-41AC-9BF5-7673D52E61FF}"/>
                </a:ext>
              </a:extLst>
            </p:cNvPr>
            <p:cNvSpPr>
              <a:spLocks/>
            </p:cNvSpPr>
            <p:nvPr userDrawn="1"/>
          </p:nvSpPr>
          <p:spPr bwMode="auto">
            <a:xfrm>
              <a:off x="9564271" y="3951159"/>
              <a:ext cx="201037" cy="76867"/>
            </a:xfrm>
            <a:custGeom>
              <a:avLst/>
              <a:gdLst>
                <a:gd name="T0" fmla="*/ 24 w 29"/>
                <a:gd name="T1" fmla="*/ 0 h 11"/>
                <a:gd name="T2" fmla="*/ 4 w 29"/>
                <a:gd name="T3" fmla="*/ 5 h 11"/>
                <a:gd name="T4" fmla="*/ 1 w 29"/>
                <a:gd name="T5" fmla="*/ 9 h 11"/>
                <a:gd name="T6" fmla="*/ 1 w 29"/>
                <a:gd name="T7" fmla="*/ 11 h 11"/>
                <a:gd name="T8" fmla="*/ 29 w 29"/>
                <a:gd name="T9" fmla="*/ 4 h 11"/>
                <a:gd name="T10" fmla="*/ 29 w 29"/>
                <a:gd name="T11" fmla="*/ 3 h 11"/>
                <a:gd name="T12" fmla="*/ 24 w 2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4" y="0"/>
                  </a:moveTo>
                  <a:cubicBezTo>
                    <a:pt x="4" y="5"/>
                    <a:pt x="4" y="5"/>
                    <a:pt x="4" y="5"/>
                  </a:cubicBezTo>
                  <a:cubicBezTo>
                    <a:pt x="2" y="5"/>
                    <a:pt x="0" y="7"/>
                    <a:pt x="1" y="9"/>
                  </a:cubicBezTo>
                  <a:cubicBezTo>
                    <a:pt x="1" y="11"/>
                    <a:pt x="1" y="11"/>
                    <a:pt x="1" y="11"/>
                  </a:cubicBezTo>
                  <a:cubicBezTo>
                    <a:pt x="29" y="4"/>
                    <a:pt x="29" y="4"/>
                    <a:pt x="29" y="4"/>
                  </a:cubicBezTo>
                  <a:cubicBezTo>
                    <a:pt x="29" y="3"/>
                    <a:pt x="29" y="3"/>
                    <a:pt x="29" y="3"/>
                  </a:cubicBezTo>
                  <a:cubicBezTo>
                    <a:pt x="28" y="1"/>
                    <a:pt x="26" y="0"/>
                    <a:pt x="24"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9" name="Freeform 169">
              <a:extLst>
                <a:ext uri="{FF2B5EF4-FFF2-40B4-BE49-F238E27FC236}">
                  <a16:creationId xmlns:a16="http://schemas.microsoft.com/office/drawing/2014/main" id="{082D46BA-C3F8-456E-96C9-30DCC93ADB3D}"/>
                </a:ext>
              </a:extLst>
            </p:cNvPr>
            <p:cNvSpPr>
              <a:spLocks/>
            </p:cNvSpPr>
            <p:nvPr userDrawn="1"/>
          </p:nvSpPr>
          <p:spPr bwMode="auto">
            <a:xfrm>
              <a:off x="9738702" y="3167704"/>
              <a:ext cx="224689" cy="209908"/>
            </a:xfrm>
            <a:custGeom>
              <a:avLst/>
              <a:gdLst>
                <a:gd name="T0" fmla="*/ 27 w 32"/>
                <a:gd name="T1" fmla="*/ 0 h 30"/>
                <a:gd name="T2" fmla="*/ 31 w 32"/>
                <a:gd name="T3" fmla="*/ 16 h 30"/>
                <a:gd name="T4" fmla="*/ 24 w 32"/>
                <a:gd name="T5" fmla="*/ 27 h 30"/>
                <a:gd name="T6" fmla="*/ 14 w 32"/>
                <a:gd name="T7" fmla="*/ 29 h 30"/>
                <a:gd name="T8" fmla="*/ 3 w 32"/>
                <a:gd name="T9" fmla="*/ 22 h 30"/>
                <a:gd name="T10" fmla="*/ 0 w 32"/>
                <a:gd name="T11" fmla="*/ 6 h 30"/>
                <a:gd name="T12" fmla="*/ 2 w 32"/>
                <a:gd name="T13" fmla="*/ 6 h 30"/>
                <a:gd name="T14" fmla="*/ 4 w 32"/>
                <a:gd name="T15" fmla="*/ 14 h 30"/>
                <a:gd name="T16" fmla="*/ 11 w 32"/>
                <a:gd name="T17" fmla="*/ 12 h 30"/>
                <a:gd name="T18" fmla="*/ 9 w 32"/>
                <a:gd name="T19" fmla="*/ 4 h 30"/>
                <a:gd name="T20" fmla="*/ 12 w 32"/>
                <a:gd name="T21" fmla="*/ 3 h 30"/>
                <a:gd name="T22" fmla="*/ 14 w 32"/>
                <a:gd name="T23" fmla="*/ 12 h 30"/>
                <a:gd name="T24" fmla="*/ 27 w 32"/>
                <a:gd name="T25" fmla="*/ 9 h 30"/>
                <a:gd name="T26" fmla="*/ 25 w 32"/>
                <a:gd name="T27" fmla="*/ 1 h 30"/>
                <a:gd name="T28" fmla="*/ 27 w 32"/>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0">
                  <a:moveTo>
                    <a:pt x="27" y="0"/>
                  </a:moveTo>
                  <a:cubicBezTo>
                    <a:pt x="31" y="16"/>
                    <a:pt x="31" y="16"/>
                    <a:pt x="31" y="16"/>
                  </a:cubicBezTo>
                  <a:cubicBezTo>
                    <a:pt x="32" y="21"/>
                    <a:pt x="29" y="26"/>
                    <a:pt x="24" y="27"/>
                  </a:cubicBezTo>
                  <a:cubicBezTo>
                    <a:pt x="14" y="29"/>
                    <a:pt x="14" y="29"/>
                    <a:pt x="14" y="29"/>
                  </a:cubicBezTo>
                  <a:cubicBezTo>
                    <a:pt x="9" y="30"/>
                    <a:pt x="4" y="27"/>
                    <a:pt x="3" y="22"/>
                  </a:cubicBezTo>
                  <a:cubicBezTo>
                    <a:pt x="0" y="6"/>
                    <a:pt x="0" y="6"/>
                    <a:pt x="0" y="6"/>
                  </a:cubicBezTo>
                  <a:cubicBezTo>
                    <a:pt x="2" y="6"/>
                    <a:pt x="2" y="6"/>
                    <a:pt x="2" y="6"/>
                  </a:cubicBezTo>
                  <a:cubicBezTo>
                    <a:pt x="4" y="14"/>
                    <a:pt x="4" y="14"/>
                    <a:pt x="4" y="14"/>
                  </a:cubicBezTo>
                  <a:cubicBezTo>
                    <a:pt x="11" y="12"/>
                    <a:pt x="11" y="12"/>
                    <a:pt x="11" y="12"/>
                  </a:cubicBezTo>
                  <a:cubicBezTo>
                    <a:pt x="9" y="4"/>
                    <a:pt x="9" y="4"/>
                    <a:pt x="9" y="4"/>
                  </a:cubicBezTo>
                  <a:cubicBezTo>
                    <a:pt x="12" y="3"/>
                    <a:pt x="12" y="3"/>
                    <a:pt x="12" y="3"/>
                  </a:cubicBezTo>
                  <a:cubicBezTo>
                    <a:pt x="14" y="12"/>
                    <a:pt x="14" y="12"/>
                    <a:pt x="14" y="12"/>
                  </a:cubicBezTo>
                  <a:cubicBezTo>
                    <a:pt x="27" y="9"/>
                    <a:pt x="27" y="9"/>
                    <a:pt x="27" y="9"/>
                  </a:cubicBezTo>
                  <a:cubicBezTo>
                    <a:pt x="25" y="1"/>
                    <a:pt x="25" y="1"/>
                    <a:pt x="25" y="1"/>
                  </a:cubicBezTo>
                  <a:lnTo>
                    <a:pt x="27" y="0"/>
                  </a:lnTo>
                  <a:close/>
                </a:path>
              </a:pathLst>
            </a:custGeom>
            <a:solidFill>
              <a:srgbClr val="9DC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0" name="Freeform 170">
              <a:extLst>
                <a:ext uri="{FF2B5EF4-FFF2-40B4-BE49-F238E27FC236}">
                  <a16:creationId xmlns:a16="http://schemas.microsoft.com/office/drawing/2014/main" id="{F47CCBEF-2291-4E35-9DE7-7CFEF6CCABA7}"/>
                </a:ext>
              </a:extLst>
            </p:cNvPr>
            <p:cNvSpPr>
              <a:spLocks/>
            </p:cNvSpPr>
            <p:nvPr userDrawn="1"/>
          </p:nvSpPr>
          <p:spPr bwMode="auto">
            <a:xfrm>
              <a:off x="9738702" y="3188400"/>
              <a:ext cx="147822" cy="189212"/>
            </a:xfrm>
            <a:custGeom>
              <a:avLst/>
              <a:gdLst>
                <a:gd name="T0" fmla="*/ 17 w 21"/>
                <a:gd name="T1" fmla="*/ 8 h 27"/>
                <a:gd name="T2" fmla="*/ 21 w 21"/>
                <a:gd name="T3" fmla="*/ 25 h 27"/>
                <a:gd name="T4" fmla="*/ 14 w 21"/>
                <a:gd name="T5" fmla="*/ 26 h 27"/>
                <a:gd name="T6" fmla="*/ 3 w 21"/>
                <a:gd name="T7" fmla="*/ 19 h 27"/>
                <a:gd name="T8" fmla="*/ 0 w 21"/>
                <a:gd name="T9" fmla="*/ 3 h 27"/>
                <a:gd name="T10" fmla="*/ 2 w 21"/>
                <a:gd name="T11" fmla="*/ 3 h 27"/>
                <a:gd name="T12" fmla="*/ 4 w 21"/>
                <a:gd name="T13" fmla="*/ 11 h 27"/>
                <a:gd name="T14" fmla="*/ 11 w 21"/>
                <a:gd name="T15" fmla="*/ 9 h 27"/>
                <a:gd name="T16" fmla="*/ 9 w 21"/>
                <a:gd name="T17" fmla="*/ 1 h 27"/>
                <a:gd name="T18" fmla="*/ 12 w 21"/>
                <a:gd name="T19" fmla="*/ 0 h 27"/>
                <a:gd name="T20" fmla="*/ 14 w 21"/>
                <a:gd name="T21" fmla="*/ 9 h 27"/>
                <a:gd name="T22" fmla="*/ 17 w 21"/>
                <a:gd name="T23"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7">
                  <a:moveTo>
                    <a:pt x="17" y="8"/>
                  </a:moveTo>
                  <a:cubicBezTo>
                    <a:pt x="21" y="25"/>
                    <a:pt x="21" y="25"/>
                    <a:pt x="21" y="25"/>
                  </a:cubicBezTo>
                  <a:cubicBezTo>
                    <a:pt x="14" y="26"/>
                    <a:pt x="14" y="26"/>
                    <a:pt x="14" y="26"/>
                  </a:cubicBezTo>
                  <a:cubicBezTo>
                    <a:pt x="9" y="27"/>
                    <a:pt x="4" y="24"/>
                    <a:pt x="3" y="19"/>
                  </a:cubicBezTo>
                  <a:cubicBezTo>
                    <a:pt x="0" y="3"/>
                    <a:pt x="0" y="3"/>
                    <a:pt x="0" y="3"/>
                  </a:cubicBezTo>
                  <a:cubicBezTo>
                    <a:pt x="2" y="3"/>
                    <a:pt x="2" y="3"/>
                    <a:pt x="2" y="3"/>
                  </a:cubicBezTo>
                  <a:cubicBezTo>
                    <a:pt x="4" y="11"/>
                    <a:pt x="4" y="11"/>
                    <a:pt x="4" y="11"/>
                  </a:cubicBezTo>
                  <a:cubicBezTo>
                    <a:pt x="11" y="9"/>
                    <a:pt x="11" y="9"/>
                    <a:pt x="11" y="9"/>
                  </a:cubicBezTo>
                  <a:cubicBezTo>
                    <a:pt x="9" y="1"/>
                    <a:pt x="9" y="1"/>
                    <a:pt x="9" y="1"/>
                  </a:cubicBezTo>
                  <a:cubicBezTo>
                    <a:pt x="12" y="0"/>
                    <a:pt x="12" y="0"/>
                    <a:pt x="12" y="0"/>
                  </a:cubicBezTo>
                  <a:cubicBezTo>
                    <a:pt x="14" y="9"/>
                    <a:pt x="14" y="9"/>
                    <a:pt x="14" y="9"/>
                  </a:cubicBezTo>
                  <a:lnTo>
                    <a:pt x="17" y="8"/>
                  </a:lnTo>
                  <a:close/>
                </a:path>
              </a:pathLst>
            </a:custGeom>
            <a:solidFill>
              <a:srgbClr val="7591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1" name="Freeform 171">
              <a:extLst>
                <a:ext uri="{FF2B5EF4-FFF2-40B4-BE49-F238E27FC236}">
                  <a16:creationId xmlns:a16="http://schemas.microsoft.com/office/drawing/2014/main" id="{A6CC5A98-842D-4947-A66B-CF37AC04A1ED}"/>
                </a:ext>
              </a:extLst>
            </p:cNvPr>
            <p:cNvSpPr>
              <a:spLocks/>
            </p:cNvSpPr>
            <p:nvPr userDrawn="1"/>
          </p:nvSpPr>
          <p:spPr bwMode="auto">
            <a:xfrm>
              <a:off x="9732789" y="3141097"/>
              <a:ext cx="201037" cy="76867"/>
            </a:xfrm>
            <a:custGeom>
              <a:avLst/>
              <a:gdLst>
                <a:gd name="T0" fmla="*/ 24 w 29"/>
                <a:gd name="T1" fmla="*/ 0 h 11"/>
                <a:gd name="T2" fmla="*/ 3 w 29"/>
                <a:gd name="T3" fmla="*/ 5 h 11"/>
                <a:gd name="T4" fmla="*/ 0 w 29"/>
                <a:gd name="T5" fmla="*/ 9 h 11"/>
                <a:gd name="T6" fmla="*/ 1 w 29"/>
                <a:gd name="T7" fmla="*/ 11 h 11"/>
                <a:gd name="T8" fmla="*/ 29 w 29"/>
                <a:gd name="T9" fmla="*/ 5 h 11"/>
                <a:gd name="T10" fmla="*/ 28 w 29"/>
                <a:gd name="T11" fmla="*/ 3 h 11"/>
                <a:gd name="T12" fmla="*/ 24 w 2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4" y="0"/>
                  </a:moveTo>
                  <a:cubicBezTo>
                    <a:pt x="3" y="5"/>
                    <a:pt x="3" y="5"/>
                    <a:pt x="3" y="5"/>
                  </a:cubicBezTo>
                  <a:cubicBezTo>
                    <a:pt x="1" y="5"/>
                    <a:pt x="0" y="7"/>
                    <a:pt x="0" y="9"/>
                  </a:cubicBezTo>
                  <a:cubicBezTo>
                    <a:pt x="1" y="11"/>
                    <a:pt x="1" y="11"/>
                    <a:pt x="1" y="11"/>
                  </a:cubicBezTo>
                  <a:cubicBezTo>
                    <a:pt x="29" y="5"/>
                    <a:pt x="29" y="5"/>
                    <a:pt x="29" y="5"/>
                  </a:cubicBezTo>
                  <a:cubicBezTo>
                    <a:pt x="28" y="3"/>
                    <a:pt x="28" y="3"/>
                    <a:pt x="28" y="3"/>
                  </a:cubicBezTo>
                  <a:cubicBezTo>
                    <a:pt x="28" y="1"/>
                    <a:pt x="26" y="0"/>
                    <a:pt x="24"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2" name="Freeform 172">
              <a:extLst>
                <a:ext uri="{FF2B5EF4-FFF2-40B4-BE49-F238E27FC236}">
                  <a16:creationId xmlns:a16="http://schemas.microsoft.com/office/drawing/2014/main" id="{1C70F30F-E84C-48E1-B5CD-3E8E3A141976}"/>
                </a:ext>
              </a:extLst>
            </p:cNvPr>
            <p:cNvSpPr>
              <a:spLocks/>
            </p:cNvSpPr>
            <p:nvPr userDrawn="1"/>
          </p:nvSpPr>
          <p:spPr bwMode="auto">
            <a:xfrm>
              <a:off x="9227238" y="3915682"/>
              <a:ext cx="224689" cy="212863"/>
            </a:xfrm>
            <a:custGeom>
              <a:avLst/>
              <a:gdLst>
                <a:gd name="T0" fmla="*/ 27 w 32"/>
                <a:gd name="T1" fmla="*/ 0 h 30"/>
                <a:gd name="T2" fmla="*/ 31 w 32"/>
                <a:gd name="T3" fmla="*/ 16 h 30"/>
                <a:gd name="T4" fmla="*/ 24 w 32"/>
                <a:gd name="T5" fmla="*/ 27 h 30"/>
                <a:gd name="T6" fmla="*/ 14 w 32"/>
                <a:gd name="T7" fmla="*/ 29 h 30"/>
                <a:gd name="T8" fmla="*/ 3 w 32"/>
                <a:gd name="T9" fmla="*/ 22 h 30"/>
                <a:gd name="T10" fmla="*/ 0 w 32"/>
                <a:gd name="T11" fmla="*/ 6 h 30"/>
                <a:gd name="T12" fmla="*/ 2 w 32"/>
                <a:gd name="T13" fmla="*/ 6 h 30"/>
                <a:gd name="T14" fmla="*/ 4 w 32"/>
                <a:gd name="T15" fmla="*/ 14 h 30"/>
                <a:gd name="T16" fmla="*/ 11 w 32"/>
                <a:gd name="T17" fmla="*/ 12 h 30"/>
                <a:gd name="T18" fmla="*/ 9 w 32"/>
                <a:gd name="T19" fmla="*/ 4 h 30"/>
                <a:gd name="T20" fmla="*/ 12 w 32"/>
                <a:gd name="T21" fmla="*/ 4 h 30"/>
                <a:gd name="T22" fmla="*/ 13 w 32"/>
                <a:gd name="T23" fmla="*/ 12 h 30"/>
                <a:gd name="T24" fmla="*/ 27 w 32"/>
                <a:gd name="T25" fmla="*/ 9 h 30"/>
                <a:gd name="T26" fmla="*/ 25 w 32"/>
                <a:gd name="T27" fmla="*/ 1 h 30"/>
                <a:gd name="T28" fmla="*/ 27 w 32"/>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0">
                  <a:moveTo>
                    <a:pt x="27" y="0"/>
                  </a:moveTo>
                  <a:cubicBezTo>
                    <a:pt x="31" y="16"/>
                    <a:pt x="31" y="16"/>
                    <a:pt x="31" y="16"/>
                  </a:cubicBezTo>
                  <a:cubicBezTo>
                    <a:pt x="32" y="21"/>
                    <a:pt x="29" y="26"/>
                    <a:pt x="24" y="27"/>
                  </a:cubicBezTo>
                  <a:cubicBezTo>
                    <a:pt x="14" y="29"/>
                    <a:pt x="14" y="29"/>
                    <a:pt x="14" y="29"/>
                  </a:cubicBezTo>
                  <a:cubicBezTo>
                    <a:pt x="9" y="30"/>
                    <a:pt x="4" y="27"/>
                    <a:pt x="3" y="22"/>
                  </a:cubicBezTo>
                  <a:cubicBezTo>
                    <a:pt x="0" y="6"/>
                    <a:pt x="0" y="6"/>
                    <a:pt x="0" y="6"/>
                  </a:cubicBezTo>
                  <a:cubicBezTo>
                    <a:pt x="2" y="6"/>
                    <a:pt x="2" y="6"/>
                    <a:pt x="2" y="6"/>
                  </a:cubicBezTo>
                  <a:cubicBezTo>
                    <a:pt x="4" y="14"/>
                    <a:pt x="4" y="14"/>
                    <a:pt x="4" y="14"/>
                  </a:cubicBezTo>
                  <a:cubicBezTo>
                    <a:pt x="11" y="12"/>
                    <a:pt x="11" y="12"/>
                    <a:pt x="11" y="12"/>
                  </a:cubicBezTo>
                  <a:cubicBezTo>
                    <a:pt x="9" y="4"/>
                    <a:pt x="9" y="4"/>
                    <a:pt x="9" y="4"/>
                  </a:cubicBezTo>
                  <a:cubicBezTo>
                    <a:pt x="12" y="4"/>
                    <a:pt x="12" y="4"/>
                    <a:pt x="12" y="4"/>
                  </a:cubicBezTo>
                  <a:cubicBezTo>
                    <a:pt x="13" y="12"/>
                    <a:pt x="13" y="12"/>
                    <a:pt x="13" y="12"/>
                  </a:cubicBezTo>
                  <a:cubicBezTo>
                    <a:pt x="27" y="9"/>
                    <a:pt x="27" y="9"/>
                    <a:pt x="27" y="9"/>
                  </a:cubicBezTo>
                  <a:cubicBezTo>
                    <a:pt x="25" y="1"/>
                    <a:pt x="25" y="1"/>
                    <a:pt x="25" y="1"/>
                  </a:cubicBezTo>
                  <a:lnTo>
                    <a:pt x="27" y="0"/>
                  </a:lnTo>
                  <a:close/>
                </a:path>
              </a:pathLst>
            </a:custGeom>
            <a:solidFill>
              <a:srgbClr val="C45E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3" name="Freeform 173">
              <a:extLst>
                <a:ext uri="{FF2B5EF4-FFF2-40B4-BE49-F238E27FC236}">
                  <a16:creationId xmlns:a16="http://schemas.microsoft.com/office/drawing/2014/main" id="{28987876-06FB-4405-9657-869B7DD1F54A}"/>
                </a:ext>
              </a:extLst>
            </p:cNvPr>
            <p:cNvSpPr>
              <a:spLocks/>
            </p:cNvSpPr>
            <p:nvPr userDrawn="1"/>
          </p:nvSpPr>
          <p:spPr bwMode="auto">
            <a:xfrm>
              <a:off x="9227238" y="3945247"/>
              <a:ext cx="147822" cy="183299"/>
            </a:xfrm>
            <a:custGeom>
              <a:avLst/>
              <a:gdLst>
                <a:gd name="T0" fmla="*/ 17 w 21"/>
                <a:gd name="T1" fmla="*/ 7 h 26"/>
                <a:gd name="T2" fmla="*/ 21 w 21"/>
                <a:gd name="T3" fmla="*/ 24 h 26"/>
                <a:gd name="T4" fmla="*/ 14 w 21"/>
                <a:gd name="T5" fmla="*/ 25 h 26"/>
                <a:gd name="T6" fmla="*/ 3 w 21"/>
                <a:gd name="T7" fmla="*/ 18 h 26"/>
                <a:gd name="T8" fmla="*/ 0 w 21"/>
                <a:gd name="T9" fmla="*/ 2 h 26"/>
                <a:gd name="T10" fmla="*/ 2 w 21"/>
                <a:gd name="T11" fmla="*/ 2 h 26"/>
                <a:gd name="T12" fmla="*/ 4 w 21"/>
                <a:gd name="T13" fmla="*/ 10 h 26"/>
                <a:gd name="T14" fmla="*/ 11 w 21"/>
                <a:gd name="T15" fmla="*/ 8 h 26"/>
                <a:gd name="T16" fmla="*/ 9 w 21"/>
                <a:gd name="T17" fmla="*/ 0 h 26"/>
                <a:gd name="T18" fmla="*/ 12 w 21"/>
                <a:gd name="T19" fmla="*/ 0 h 26"/>
                <a:gd name="T20" fmla="*/ 13 w 21"/>
                <a:gd name="T21" fmla="*/ 8 h 26"/>
                <a:gd name="T22" fmla="*/ 17 w 21"/>
                <a:gd name="T23"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6">
                  <a:moveTo>
                    <a:pt x="17" y="7"/>
                  </a:moveTo>
                  <a:cubicBezTo>
                    <a:pt x="21" y="24"/>
                    <a:pt x="21" y="24"/>
                    <a:pt x="21" y="24"/>
                  </a:cubicBezTo>
                  <a:cubicBezTo>
                    <a:pt x="14" y="25"/>
                    <a:pt x="14" y="25"/>
                    <a:pt x="14" y="25"/>
                  </a:cubicBezTo>
                  <a:cubicBezTo>
                    <a:pt x="9" y="26"/>
                    <a:pt x="4" y="23"/>
                    <a:pt x="3" y="18"/>
                  </a:cubicBezTo>
                  <a:cubicBezTo>
                    <a:pt x="0" y="2"/>
                    <a:pt x="0" y="2"/>
                    <a:pt x="0" y="2"/>
                  </a:cubicBezTo>
                  <a:cubicBezTo>
                    <a:pt x="2" y="2"/>
                    <a:pt x="2" y="2"/>
                    <a:pt x="2" y="2"/>
                  </a:cubicBezTo>
                  <a:cubicBezTo>
                    <a:pt x="4" y="10"/>
                    <a:pt x="4" y="10"/>
                    <a:pt x="4" y="10"/>
                  </a:cubicBezTo>
                  <a:cubicBezTo>
                    <a:pt x="11" y="8"/>
                    <a:pt x="11" y="8"/>
                    <a:pt x="11" y="8"/>
                  </a:cubicBezTo>
                  <a:cubicBezTo>
                    <a:pt x="9" y="0"/>
                    <a:pt x="9" y="0"/>
                    <a:pt x="9" y="0"/>
                  </a:cubicBezTo>
                  <a:cubicBezTo>
                    <a:pt x="12" y="0"/>
                    <a:pt x="12" y="0"/>
                    <a:pt x="12" y="0"/>
                  </a:cubicBezTo>
                  <a:cubicBezTo>
                    <a:pt x="13" y="8"/>
                    <a:pt x="13" y="8"/>
                    <a:pt x="13" y="8"/>
                  </a:cubicBezTo>
                  <a:lnTo>
                    <a:pt x="17" y="7"/>
                  </a:lnTo>
                  <a:close/>
                </a:path>
              </a:pathLst>
            </a:custGeom>
            <a:solidFill>
              <a:srgbClr val="A1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4" name="Freeform 174">
              <a:extLst>
                <a:ext uri="{FF2B5EF4-FFF2-40B4-BE49-F238E27FC236}">
                  <a16:creationId xmlns:a16="http://schemas.microsoft.com/office/drawing/2014/main" id="{AF38CA1E-AE17-4D98-B53B-52ABB9758A0D}"/>
                </a:ext>
              </a:extLst>
            </p:cNvPr>
            <p:cNvSpPr>
              <a:spLocks/>
            </p:cNvSpPr>
            <p:nvPr userDrawn="1"/>
          </p:nvSpPr>
          <p:spPr bwMode="auto">
            <a:xfrm>
              <a:off x="9221325" y="3889073"/>
              <a:ext cx="203995" cy="76867"/>
            </a:xfrm>
            <a:custGeom>
              <a:avLst/>
              <a:gdLst>
                <a:gd name="T0" fmla="*/ 24 w 29"/>
                <a:gd name="T1" fmla="*/ 0 h 11"/>
                <a:gd name="T2" fmla="*/ 3 w 29"/>
                <a:gd name="T3" fmla="*/ 5 h 11"/>
                <a:gd name="T4" fmla="*/ 0 w 29"/>
                <a:gd name="T5" fmla="*/ 9 h 11"/>
                <a:gd name="T6" fmla="*/ 1 w 29"/>
                <a:gd name="T7" fmla="*/ 11 h 11"/>
                <a:gd name="T8" fmla="*/ 29 w 29"/>
                <a:gd name="T9" fmla="*/ 5 h 11"/>
                <a:gd name="T10" fmla="*/ 28 w 29"/>
                <a:gd name="T11" fmla="*/ 3 h 11"/>
                <a:gd name="T12" fmla="*/ 24 w 2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4" y="0"/>
                  </a:moveTo>
                  <a:cubicBezTo>
                    <a:pt x="3" y="5"/>
                    <a:pt x="3" y="5"/>
                    <a:pt x="3" y="5"/>
                  </a:cubicBezTo>
                  <a:cubicBezTo>
                    <a:pt x="1" y="5"/>
                    <a:pt x="0" y="7"/>
                    <a:pt x="0" y="9"/>
                  </a:cubicBezTo>
                  <a:cubicBezTo>
                    <a:pt x="1" y="11"/>
                    <a:pt x="1" y="11"/>
                    <a:pt x="1" y="11"/>
                  </a:cubicBezTo>
                  <a:cubicBezTo>
                    <a:pt x="29" y="5"/>
                    <a:pt x="29" y="5"/>
                    <a:pt x="29" y="5"/>
                  </a:cubicBezTo>
                  <a:cubicBezTo>
                    <a:pt x="28" y="3"/>
                    <a:pt x="28" y="3"/>
                    <a:pt x="28" y="3"/>
                  </a:cubicBezTo>
                  <a:cubicBezTo>
                    <a:pt x="28" y="1"/>
                    <a:pt x="26" y="0"/>
                    <a:pt x="24"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5" name="Freeform 175">
              <a:extLst>
                <a:ext uri="{FF2B5EF4-FFF2-40B4-BE49-F238E27FC236}">
                  <a16:creationId xmlns:a16="http://schemas.microsoft.com/office/drawing/2014/main" id="{73AC9840-EEC1-4514-A19B-CB9066CC37C7}"/>
                </a:ext>
              </a:extLst>
            </p:cNvPr>
            <p:cNvSpPr>
              <a:spLocks/>
            </p:cNvSpPr>
            <p:nvPr userDrawn="1"/>
          </p:nvSpPr>
          <p:spPr bwMode="auto">
            <a:xfrm>
              <a:off x="9088286" y="3306657"/>
              <a:ext cx="230602" cy="218776"/>
            </a:xfrm>
            <a:custGeom>
              <a:avLst/>
              <a:gdLst>
                <a:gd name="T0" fmla="*/ 28 w 33"/>
                <a:gd name="T1" fmla="*/ 0 h 31"/>
                <a:gd name="T2" fmla="*/ 32 w 33"/>
                <a:gd name="T3" fmla="*/ 17 h 31"/>
                <a:gd name="T4" fmla="*/ 25 w 33"/>
                <a:gd name="T5" fmla="*/ 27 h 31"/>
                <a:gd name="T6" fmla="*/ 15 w 33"/>
                <a:gd name="T7" fmla="*/ 30 h 31"/>
                <a:gd name="T8" fmla="*/ 4 w 33"/>
                <a:gd name="T9" fmla="*/ 23 h 31"/>
                <a:gd name="T10" fmla="*/ 0 w 33"/>
                <a:gd name="T11" fmla="*/ 7 h 31"/>
                <a:gd name="T12" fmla="*/ 3 w 33"/>
                <a:gd name="T13" fmla="*/ 6 h 31"/>
                <a:gd name="T14" fmla="*/ 5 w 33"/>
                <a:gd name="T15" fmla="*/ 14 h 31"/>
                <a:gd name="T16" fmla="*/ 12 w 33"/>
                <a:gd name="T17" fmla="*/ 13 h 31"/>
                <a:gd name="T18" fmla="*/ 10 w 33"/>
                <a:gd name="T19" fmla="*/ 4 h 31"/>
                <a:gd name="T20" fmla="*/ 13 w 33"/>
                <a:gd name="T21" fmla="*/ 4 h 31"/>
                <a:gd name="T22" fmla="*/ 14 w 33"/>
                <a:gd name="T23" fmla="*/ 12 h 31"/>
                <a:gd name="T24" fmla="*/ 27 w 33"/>
                <a:gd name="T25" fmla="*/ 9 h 31"/>
                <a:gd name="T26" fmla="*/ 26 w 33"/>
                <a:gd name="T27" fmla="*/ 1 h 31"/>
                <a:gd name="T28" fmla="*/ 28 w 33"/>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1">
                  <a:moveTo>
                    <a:pt x="28" y="0"/>
                  </a:moveTo>
                  <a:cubicBezTo>
                    <a:pt x="32" y="17"/>
                    <a:pt x="32" y="17"/>
                    <a:pt x="32" y="17"/>
                  </a:cubicBezTo>
                  <a:cubicBezTo>
                    <a:pt x="33" y="21"/>
                    <a:pt x="30" y="26"/>
                    <a:pt x="25" y="27"/>
                  </a:cubicBezTo>
                  <a:cubicBezTo>
                    <a:pt x="15" y="30"/>
                    <a:pt x="15" y="30"/>
                    <a:pt x="15" y="30"/>
                  </a:cubicBezTo>
                  <a:cubicBezTo>
                    <a:pt x="10" y="31"/>
                    <a:pt x="5" y="28"/>
                    <a:pt x="4" y="23"/>
                  </a:cubicBezTo>
                  <a:cubicBezTo>
                    <a:pt x="0" y="7"/>
                    <a:pt x="0" y="7"/>
                    <a:pt x="0" y="7"/>
                  </a:cubicBezTo>
                  <a:cubicBezTo>
                    <a:pt x="3" y="6"/>
                    <a:pt x="3" y="6"/>
                    <a:pt x="3" y="6"/>
                  </a:cubicBezTo>
                  <a:cubicBezTo>
                    <a:pt x="5" y="14"/>
                    <a:pt x="5" y="14"/>
                    <a:pt x="5" y="14"/>
                  </a:cubicBezTo>
                  <a:cubicBezTo>
                    <a:pt x="12" y="13"/>
                    <a:pt x="12" y="13"/>
                    <a:pt x="12" y="13"/>
                  </a:cubicBezTo>
                  <a:cubicBezTo>
                    <a:pt x="10" y="4"/>
                    <a:pt x="10" y="4"/>
                    <a:pt x="10" y="4"/>
                  </a:cubicBezTo>
                  <a:cubicBezTo>
                    <a:pt x="13" y="4"/>
                    <a:pt x="13" y="4"/>
                    <a:pt x="13" y="4"/>
                  </a:cubicBezTo>
                  <a:cubicBezTo>
                    <a:pt x="14" y="12"/>
                    <a:pt x="14" y="12"/>
                    <a:pt x="14" y="12"/>
                  </a:cubicBezTo>
                  <a:cubicBezTo>
                    <a:pt x="27" y="9"/>
                    <a:pt x="27" y="9"/>
                    <a:pt x="27" y="9"/>
                  </a:cubicBezTo>
                  <a:cubicBezTo>
                    <a:pt x="26" y="1"/>
                    <a:pt x="26" y="1"/>
                    <a:pt x="26" y="1"/>
                  </a:cubicBezTo>
                  <a:lnTo>
                    <a:pt x="28" y="0"/>
                  </a:lnTo>
                  <a:close/>
                </a:path>
              </a:pathLst>
            </a:custGeom>
            <a:solidFill>
              <a:srgbClr val="DBBF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6" name="Freeform 176">
              <a:extLst>
                <a:ext uri="{FF2B5EF4-FFF2-40B4-BE49-F238E27FC236}">
                  <a16:creationId xmlns:a16="http://schemas.microsoft.com/office/drawing/2014/main" id="{9A88A89E-D688-4A9F-A285-FCFF5BFD0926}"/>
                </a:ext>
              </a:extLst>
            </p:cNvPr>
            <p:cNvSpPr>
              <a:spLocks/>
            </p:cNvSpPr>
            <p:nvPr userDrawn="1"/>
          </p:nvSpPr>
          <p:spPr bwMode="auto">
            <a:xfrm>
              <a:off x="9088286" y="3336221"/>
              <a:ext cx="153735" cy="189212"/>
            </a:xfrm>
            <a:custGeom>
              <a:avLst/>
              <a:gdLst>
                <a:gd name="T0" fmla="*/ 18 w 22"/>
                <a:gd name="T1" fmla="*/ 7 h 27"/>
                <a:gd name="T2" fmla="*/ 22 w 22"/>
                <a:gd name="T3" fmla="*/ 24 h 27"/>
                <a:gd name="T4" fmla="*/ 15 w 22"/>
                <a:gd name="T5" fmla="*/ 26 h 27"/>
                <a:gd name="T6" fmla="*/ 4 w 22"/>
                <a:gd name="T7" fmla="*/ 19 h 27"/>
                <a:gd name="T8" fmla="*/ 0 w 22"/>
                <a:gd name="T9" fmla="*/ 3 h 27"/>
                <a:gd name="T10" fmla="*/ 3 w 22"/>
                <a:gd name="T11" fmla="*/ 2 h 27"/>
                <a:gd name="T12" fmla="*/ 5 w 22"/>
                <a:gd name="T13" fmla="*/ 10 h 27"/>
                <a:gd name="T14" fmla="*/ 12 w 22"/>
                <a:gd name="T15" fmla="*/ 9 h 27"/>
                <a:gd name="T16" fmla="*/ 10 w 22"/>
                <a:gd name="T17" fmla="*/ 0 h 27"/>
                <a:gd name="T18" fmla="*/ 13 w 22"/>
                <a:gd name="T19" fmla="*/ 0 h 27"/>
                <a:gd name="T20" fmla="*/ 14 w 22"/>
                <a:gd name="T21" fmla="*/ 8 h 27"/>
                <a:gd name="T22" fmla="*/ 18 w 22"/>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7">
                  <a:moveTo>
                    <a:pt x="18" y="7"/>
                  </a:moveTo>
                  <a:cubicBezTo>
                    <a:pt x="22" y="24"/>
                    <a:pt x="22" y="24"/>
                    <a:pt x="22" y="24"/>
                  </a:cubicBezTo>
                  <a:cubicBezTo>
                    <a:pt x="15" y="26"/>
                    <a:pt x="15" y="26"/>
                    <a:pt x="15" y="26"/>
                  </a:cubicBezTo>
                  <a:cubicBezTo>
                    <a:pt x="10" y="27"/>
                    <a:pt x="5" y="24"/>
                    <a:pt x="4" y="19"/>
                  </a:cubicBezTo>
                  <a:cubicBezTo>
                    <a:pt x="0" y="3"/>
                    <a:pt x="0" y="3"/>
                    <a:pt x="0" y="3"/>
                  </a:cubicBezTo>
                  <a:cubicBezTo>
                    <a:pt x="3" y="2"/>
                    <a:pt x="3" y="2"/>
                    <a:pt x="3" y="2"/>
                  </a:cubicBezTo>
                  <a:cubicBezTo>
                    <a:pt x="5" y="10"/>
                    <a:pt x="5" y="10"/>
                    <a:pt x="5" y="10"/>
                  </a:cubicBezTo>
                  <a:cubicBezTo>
                    <a:pt x="12" y="9"/>
                    <a:pt x="12" y="9"/>
                    <a:pt x="12" y="9"/>
                  </a:cubicBezTo>
                  <a:cubicBezTo>
                    <a:pt x="10" y="0"/>
                    <a:pt x="10" y="0"/>
                    <a:pt x="10" y="0"/>
                  </a:cubicBezTo>
                  <a:cubicBezTo>
                    <a:pt x="13" y="0"/>
                    <a:pt x="13" y="0"/>
                    <a:pt x="13" y="0"/>
                  </a:cubicBezTo>
                  <a:cubicBezTo>
                    <a:pt x="14" y="8"/>
                    <a:pt x="14" y="8"/>
                    <a:pt x="14" y="8"/>
                  </a:cubicBezTo>
                  <a:lnTo>
                    <a:pt x="18" y="7"/>
                  </a:lnTo>
                  <a:close/>
                </a:path>
              </a:pathLst>
            </a:custGeom>
            <a:solidFill>
              <a:srgbClr val="B099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7" name="Freeform 177">
              <a:extLst>
                <a:ext uri="{FF2B5EF4-FFF2-40B4-BE49-F238E27FC236}">
                  <a16:creationId xmlns:a16="http://schemas.microsoft.com/office/drawing/2014/main" id="{D277C267-522E-455E-80A0-0E28853225FD}"/>
                </a:ext>
              </a:extLst>
            </p:cNvPr>
            <p:cNvSpPr>
              <a:spLocks/>
            </p:cNvSpPr>
            <p:nvPr userDrawn="1"/>
          </p:nvSpPr>
          <p:spPr bwMode="auto">
            <a:xfrm>
              <a:off x="9088286" y="3280048"/>
              <a:ext cx="195125" cy="76867"/>
            </a:xfrm>
            <a:custGeom>
              <a:avLst/>
              <a:gdLst>
                <a:gd name="T0" fmla="*/ 24 w 28"/>
                <a:gd name="T1" fmla="*/ 1 h 11"/>
                <a:gd name="T2" fmla="*/ 3 w 28"/>
                <a:gd name="T3" fmla="*/ 5 h 11"/>
                <a:gd name="T4" fmla="*/ 0 w 28"/>
                <a:gd name="T5" fmla="*/ 10 h 11"/>
                <a:gd name="T6" fmla="*/ 0 w 28"/>
                <a:gd name="T7" fmla="*/ 11 h 11"/>
                <a:gd name="T8" fmla="*/ 28 w 28"/>
                <a:gd name="T9" fmla="*/ 5 h 11"/>
                <a:gd name="T10" fmla="*/ 28 w 28"/>
                <a:gd name="T11" fmla="*/ 4 h 11"/>
                <a:gd name="T12" fmla="*/ 24 w 28"/>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28" h="11">
                  <a:moveTo>
                    <a:pt x="24" y="1"/>
                  </a:moveTo>
                  <a:cubicBezTo>
                    <a:pt x="3" y="5"/>
                    <a:pt x="3" y="5"/>
                    <a:pt x="3" y="5"/>
                  </a:cubicBezTo>
                  <a:cubicBezTo>
                    <a:pt x="1" y="6"/>
                    <a:pt x="0" y="8"/>
                    <a:pt x="0" y="10"/>
                  </a:cubicBezTo>
                  <a:cubicBezTo>
                    <a:pt x="0" y="11"/>
                    <a:pt x="0" y="11"/>
                    <a:pt x="0" y="11"/>
                  </a:cubicBezTo>
                  <a:cubicBezTo>
                    <a:pt x="28" y="5"/>
                    <a:pt x="28" y="5"/>
                    <a:pt x="28" y="5"/>
                  </a:cubicBezTo>
                  <a:cubicBezTo>
                    <a:pt x="28" y="4"/>
                    <a:pt x="28" y="4"/>
                    <a:pt x="28" y="4"/>
                  </a:cubicBezTo>
                  <a:cubicBezTo>
                    <a:pt x="28" y="2"/>
                    <a:pt x="26" y="0"/>
                    <a:pt x="24" y="1"/>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8" name="Freeform 178">
              <a:extLst>
                <a:ext uri="{FF2B5EF4-FFF2-40B4-BE49-F238E27FC236}">
                  <a16:creationId xmlns:a16="http://schemas.microsoft.com/office/drawing/2014/main" id="{F37313D3-5BB0-4529-9DE6-03D5BDF4B7FA}"/>
                </a:ext>
              </a:extLst>
            </p:cNvPr>
            <p:cNvSpPr>
              <a:spLocks/>
            </p:cNvSpPr>
            <p:nvPr userDrawn="1"/>
          </p:nvSpPr>
          <p:spPr bwMode="auto">
            <a:xfrm>
              <a:off x="9871740" y="3776729"/>
              <a:ext cx="224689" cy="209908"/>
            </a:xfrm>
            <a:custGeom>
              <a:avLst/>
              <a:gdLst>
                <a:gd name="T0" fmla="*/ 28 w 32"/>
                <a:gd name="T1" fmla="*/ 0 h 30"/>
                <a:gd name="T2" fmla="*/ 31 w 32"/>
                <a:gd name="T3" fmla="*/ 16 h 30"/>
                <a:gd name="T4" fmla="*/ 24 w 32"/>
                <a:gd name="T5" fmla="*/ 27 h 30"/>
                <a:gd name="T6" fmla="*/ 14 w 32"/>
                <a:gd name="T7" fmla="*/ 29 h 30"/>
                <a:gd name="T8" fmla="*/ 3 w 32"/>
                <a:gd name="T9" fmla="*/ 22 h 30"/>
                <a:gd name="T10" fmla="*/ 0 w 32"/>
                <a:gd name="T11" fmla="*/ 6 h 30"/>
                <a:gd name="T12" fmla="*/ 2 w 32"/>
                <a:gd name="T13" fmla="*/ 5 h 30"/>
                <a:gd name="T14" fmla="*/ 4 w 32"/>
                <a:gd name="T15" fmla="*/ 13 h 30"/>
                <a:gd name="T16" fmla="*/ 11 w 32"/>
                <a:gd name="T17" fmla="*/ 12 h 30"/>
                <a:gd name="T18" fmla="*/ 9 w 32"/>
                <a:gd name="T19" fmla="*/ 4 h 30"/>
                <a:gd name="T20" fmla="*/ 12 w 32"/>
                <a:gd name="T21" fmla="*/ 3 h 30"/>
                <a:gd name="T22" fmla="*/ 14 w 32"/>
                <a:gd name="T23" fmla="*/ 11 h 30"/>
                <a:gd name="T24" fmla="*/ 27 w 32"/>
                <a:gd name="T25" fmla="*/ 8 h 30"/>
                <a:gd name="T26" fmla="*/ 25 w 32"/>
                <a:gd name="T27" fmla="*/ 0 h 30"/>
                <a:gd name="T28" fmla="*/ 28 w 32"/>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0">
                  <a:moveTo>
                    <a:pt x="28" y="0"/>
                  </a:moveTo>
                  <a:cubicBezTo>
                    <a:pt x="31" y="16"/>
                    <a:pt x="31" y="16"/>
                    <a:pt x="31" y="16"/>
                  </a:cubicBezTo>
                  <a:cubicBezTo>
                    <a:pt x="32" y="21"/>
                    <a:pt x="29" y="25"/>
                    <a:pt x="24" y="27"/>
                  </a:cubicBezTo>
                  <a:cubicBezTo>
                    <a:pt x="14" y="29"/>
                    <a:pt x="14" y="29"/>
                    <a:pt x="14" y="29"/>
                  </a:cubicBezTo>
                  <a:cubicBezTo>
                    <a:pt x="9" y="30"/>
                    <a:pt x="4" y="27"/>
                    <a:pt x="3" y="22"/>
                  </a:cubicBezTo>
                  <a:cubicBezTo>
                    <a:pt x="0" y="6"/>
                    <a:pt x="0" y="6"/>
                    <a:pt x="0" y="6"/>
                  </a:cubicBezTo>
                  <a:cubicBezTo>
                    <a:pt x="2" y="5"/>
                    <a:pt x="2" y="5"/>
                    <a:pt x="2" y="5"/>
                  </a:cubicBezTo>
                  <a:cubicBezTo>
                    <a:pt x="4" y="13"/>
                    <a:pt x="4" y="13"/>
                    <a:pt x="4" y="13"/>
                  </a:cubicBezTo>
                  <a:cubicBezTo>
                    <a:pt x="11" y="12"/>
                    <a:pt x="11" y="12"/>
                    <a:pt x="11" y="12"/>
                  </a:cubicBezTo>
                  <a:cubicBezTo>
                    <a:pt x="9" y="4"/>
                    <a:pt x="9" y="4"/>
                    <a:pt x="9" y="4"/>
                  </a:cubicBezTo>
                  <a:cubicBezTo>
                    <a:pt x="12" y="3"/>
                    <a:pt x="12" y="3"/>
                    <a:pt x="12" y="3"/>
                  </a:cubicBezTo>
                  <a:cubicBezTo>
                    <a:pt x="14" y="11"/>
                    <a:pt x="14" y="11"/>
                    <a:pt x="14" y="11"/>
                  </a:cubicBezTo>
                  <a:cubicBezTo>
                    <a:pt x="27" y="8"/>
                    <a:pt x="27" y="8"/>
                    <a:pt x="27" y="8"/>
                  </a:cubicBezTo>
                  <a:cubicBezTo>
                    <a:pt x="25" y="0"/>
                    <a:pt x="25" y="0"/>
                    <a:pt x="25" y="0"/>
                  </a:cubicBezTo>
                  <a:lnTo>
                    <a:pt x="28" y="0"/>
                  </a:lnTo>
                  <a:close/>
                </a:path>
              </a:pathLst>
            </a:custGeom>
            <a:solidFill>
              <a:srgbClr val="5EC1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9" name="Freeform 179">
              <a:extLst>
                <a:ext uri="{FF2B5EF4-FFF2-40B4-BE49-F238E27FC236}">
                  <a16:creationId xmlns:a16="http://schemas.microsoft.com/office/drawing/2014/main" id="{D630E5E3-2780-43A0-9D44-A9932B2FC67E}"/>
                </a:ext>
              </a:extLst>
            </p:cNvPr>
            <p:cNvSpPr>
              <a:spLocks/>
            </p:cNvSpPr>
            <p:nvPr userDrawn="1"/>
          </p:nvSpPr>
          <p:spPr bwMode="auto">
            <a:xfrm>
              <a:off x="9871740" y="3797425"/>
              <a:ext cx="147822" cy="189212"/>
            </a:xfrm>
            <a:custGeom>
              <a:avLst/>
              <a:gdLst>
                <a:gd name="T0" fmla="*/ 18 w 21"/>
                <a:gd name="T1" fmla="*/ 7 h 27"/>
                <a:gd name="T2" fmla="*/ 21 w 21"/>
                <a:gd name="T3" fmla="*/ 24 h 27"/>
                <a:gd name="T4" fmla="*/ 14 w 21"/>
                <a:gd name="T5" fmla="*/ 26 h 27"/>
                <a:gd name="T6" fmla="*/ 3 w 21"/>
                <a:gd name="T7" fmla="*/ 19 h 27"/>
                <a:gd name="T8" fmla="*/ 0 w 21"/>
                <a:gd name="T9" fmla="*/ 3 h 27"/>
                <a:gd name="T10" fmla="*/ 2 w 21"/>
                <a:gd name="T11" fmla="*/ 2 h 27"/>
                <a:gd name="T12" fmla="*/ 4 w 21"/>
                <a:gd name="T13" fmla="*/ 10 h 27"/>
                <a:gd name="T14" fmla="*/ 11 w 21"/>
                <a:gd name="T15" fmla="*/ 9 h 27"/>
                <a:gd name="T16" fmla="*/ 9 w 21"/>
                <a:gd name="T17" fmla="*/ 1 h 27"/>
                <a:gd name="T18" fmla="*/ 12 w 21"/>
                <a:gd name="T19" fmla="*/ 0 h 27"/>
                <a:gd name="T20" fmla="*/ 14 w 21"/>
                <a:gd name="T21" fmla="*/ 8 h 27"/>
                <a:gd name="T22" fmla="*/ 18 w 21"/>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7">
                  <a:moveTo>
                    <a:pt x="18" y="7"/>
                  </a:moveTo>
                  <a:cubicBezTo>
                    <a:pt x="21" y="24"/>
                    <a:pt x="21" y="24"/>
                    <a:pt x="21" y="24"/>
                  </a:cubicBezTo>
                  <a:cubicBezTo>
                    <a:pt x="14" y="26"/>
                    <a:pt x="14" y="26"/>
                    <a:pt x="14" y="26"/>
                  </a:cubicBezTo>
                  <a:cubicBezTo>
                    <a:pt x="9" y="27"/>
                    <a:pt x="4" y="24"/>
                    <a:pt x="3" y="19"/>
                  </a:cubicBezTo>
                  <a:cubicBezTo>
                    <a:pt x="0" y="3"/>
                    <a:pt x="0" y="3"/>
                    <a:pt x="0" y="3"/>
                  </a:cubicBezTo>
                  <a:cubicBezTo>
                    <a:pt x="2" y="2"/>
                    <a:pt x="2" y="2"/>
                    <a:pt x="2" y="2"/>
                  </a:cubicBezTo>
                  <a:cubicBezTo>
                    <a:pt x="4" y="10"/>
                    <a:pt x="4" y="10"/>
                    <a:pt x="4" y="10"/>
                  </a:cubicBezTo>
                  <a:cubicBezTo>
                    <a:pt x="11" y="9"/>
                    <a:pt x="11" y="9"/>
                    <a:pt x="11" y="9"/>
                  </a:cubicBezTo>
                  <a:cubicBezTo>
                    <a:pt x="9" y="1"/>
                    <a:pt x="9" y="1"/>
                    <a:pt x="9" y="1"/>
                  </a:cubicBezTo>
                  <a:cubicBezTo>
                    <a:pt x="12" y="0"/>
                    <a:pt x="12" y="0"/>
                    <a:pt x="12" y="0"/>
                  </a:cubicBezTo>
                  <a:cubicBezTo>
                    <a:pt x="14" y="8"/>
                    <a:pt x="14" y="8"/>
                    <a:pt x="14" y="8"/>
                  </a:cubicBezTo>
                  <a:lnTo>
                    <a:pt x="18" y="7"/>
                  </a:lnTo>
                  <a:close/>
                </a:path>
              </a:pathLst>
            </a:custGeom>
            <a:solidFill>
              <a:srgbClr val="4D9E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80" name="Freeform 180">
              <a:extLst>
                <a:ext uri="{FF2B5EF4-FFF2-40B4-BE49-F238E27FC236}">
                  <a16:creationId xmlns:a16="http://schemas.microsoft.com/office/drawing/2014/main" id="{B291B593-BD57-43F0-BCE3-EC7FC74C9586}"/>
                </a:ext>
              </a:extLst>
            </p:cNvPr>
            <p:cNvSpPr>
              <a:spLocks/>
            </p:cNvSpPr>
            <p:nvPr userDrawn="1"/>
          </p:nvSpPr>
          <p:spPr bwMode="auto">
            <a:xfrm>
              <a:off x="9865827" y="3750122"/>
              <a:ext cx="201037" cy="76867"/>
            </a:xfrm>
            <a:custGeom>
              <a:avLst/>
              <a:gdLst>
                <a:gd name="T0" fmla="*/ 24 w 29"/>
                <a:gd name="T1" fmla="*/ 0 h 11"/>
                <a:gd name="T2" fmla="*/ 3 w 29"/>
                <a:gd name="T3" fmla="*/ 5 h 11"/>
                <a:gd name="T4" fmla="*/ 1 w 29"/>
                <a:gd name="T5" fmla="*/ 9 h 11"/>
                <a:gd name="T6" fmla="*/ 1 w 29"/>
                <a:gd name="T7" fmla="*/ 11 h 11"/>
                <a:gd name="T8" fmla="*/ 29 w 29"/>
                <a:gd name="T9" fmla="*/ 4 h 11"/>
                <a:gd name="T10" fmla="*/ 28 w 29"/>
                <a:gd name="T11" fmla="*/ 3 h 11"/>
                <a:gd name="T12" fmla="*/ 24 w 2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4" y="0"/>
                  </a:moveTo>
                  <a:cubicBezTo>
                    <a:pt x="3" y="5"/>
                    <a:pt x="3" y="5"/>
                    <a:pt x="3" y="5"/>
                  </a:cubicBezTo>
                  <a:cubicBezTo>
                    <a:pt x="1" y="5"/>
                    <a:pt x="0" y="7"/>
                    <a:pt x="1" y="9"/>
                  </a:cubicBezTo>
                  <a:cubicBezTo>
                    <a:pt x="1" y="11"/>
                    <a:pt x="1" y="11"/>
                    <a:pt x="1" y="11"/>
                  </a:cubicBezTo>
                  <a:cubicBezTo>
                    <a:pt x="29" y="4"/>
                    <a:pt x="29" y="4"/>
                    <a:pt x="29" y="4"/>
                  </a:cubicBezTo>
                  <a:cubicBezTo>
                    <a:pt x="28" y="3"/>
                    <a:pt x="28" y="3"/>
                    <a:pt x="28" y="3"/>
                  </a:cubicBezTo>
                  <a:cubicBezTo>
                    <a:pt x="28" y="1"/>
                    <a:pt x="26" y="0"/>
                    <a:pt x="24"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81" name="Freeform 181">
              <a:extLst>
                <a:ext uri="{FF2B5EF4-FFF2-40B4-BE49-F238E27FC236}">
                  <a16:creationId xmlns:a16="http://schemas.microsoft.com/office/drawing/2014/main" id="{3A944A2C-35DF-45E6-9499-F045E61BB18E}"/>
                </a:ext>
              </a:extLst>
            </p:cNvPr>
            <p:cNvSpPr>
              <a:spLocks/>
            </p:cNvSpPr>
            <p:nvPr userDrawn="1"/>
          </p:nvSpPr>
          <p:spPr bwMode="auto">
            <a:xfrm>
              <a:off x="9907217" y="3448566"/>
              <a:ext cx="221733" cy="209908"/>
            </a:xfrm>
            <a:custGeom>
              <a:avLst/>
              <a:gdLst>
                <a:gd name="T0" fmla="*/ 28 w 32"/>
                <a:gd name="T1" fmla="*/ 0 h 30"/>
                <a:gd name="T2" fmla="*/ 31 w 32"/>
                <a:gd name="T3" fmla="*/ 16 h 30"/>
                <a:gd name="T4" fmla="*/ 25 w 32"/>
                <a:gd name="T5" fmla="*/ 27 h 30"/>
                <a:gd name="T6" fmla="*/ 14 w 32"/>
                <a:gd name="T7" fmla="*/ 29 h 30"/>
                <a:gd name="T8" fmla="*/ 3 w 32"/>
                <a:gd name="T9" fmla="*/ 22 h 30"/>
                <a:gd name="T10" fmla="*/ 0 w 32"/>
                <a:gd name="T11" fmla="*/ 6 h 30"/>
                <a:gd name="T12" fmla="*/ 2 w 32"/>
                <a:gd name="T13" fmla="*/ 5 h 30"/>
                <a:gd name="T14" fmla="*/ 4 w 32"/>
                <a:gd name="T15" fmla="*/ 14 h 30"/>
                <a:gd name="T16" fmla="*/ 11 w 32"/>
                <a:gd name="T17" fmla="*/ 12 h 30"/>
                <a:gd name="T18" fmla="*/ 10 w 32"/>
                <a:gd name="T19" fmla="*/ 4 h 30"/>
                <a:gd name="T20" fmla="*/ 12 w 32"/>
                <a:gd name="T21" fmla="*/ 3 h 30"/>
                <a:gd name="T22" fmla="*/ 14 w 32"/>
                <a:gd name="T23" fmla="*/ 11 h 30"/>
                <a:gd name="T24" fmla="*/ 27 w 32"/>
                <a:gd name="T25" fmla="*/ 8 h 30"/>
                <a:gd name="T26" fmla="*/ 25 w 32"/>
                <a:gd name="T27" fmla="*/ 0 h 30"/>
                <a:gd name="T28" fmla="*/ 28 w 32"/>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0">
                  <a:moveTo>
                    <a:pt x="28" y="0"/>
                  </a:moveTo>
                  <a:cubicBezTo>
                    <a:pt x="31" y="16"/>
                    <a:pt x="31" y="16"/>
                    <a:pt x="31" y="16"/>
                  </a:cubicBezTo>
                  <a:cubicBezTo>
                    <a:pt x="32" y="21"/>
                    <a:pt x="29" y="26"/>
                    <a:pt x="25" y="27"/>
                  </a:cubicBezTo>
                  <a:cubicBezTo>
                    <a:pt x="14" y="29"/>
                    <a:pt x="14" y="29"/>
                    <a:pt x="14" y="29"/>
                  </a:cubicBezTo>
                  <a:cubicBezTo>
                    <a:pt x="9" y="30"/>
                    <a:pt x="5" y="27"/>
                    <a:pt x="3" y="22"/>
                  </a:cubicBezTo>
                  <a:cubicBezTo>
                    <a:pt x="0" y="6"/>
                    <a:pt x="0" y="6"/>
                    <a:pt x="0" y="6"/>
                  </a:cubicBezTo>
                  <a:cubicBezTo>
                    <a:pt x="2" y="5"/>
                    <a:pt x="2" y="5"/>
                    <a:pt x="2" y="5"/>
                  </a:cubicBezTo>
                  <a:cubicBezTo>
                    <a:pt x="4" y="14"/>
                    <a:pt x="4" y="14"/>
                    <a:pt x="4" y="14"/>
                  </a:cubicBezTo>
                  <a:cubicBezTo>
                    <a:pt x="11" y="12"/>
                    <a:pt x="11" y="12"/>
                    <a:pt x="11" y="12"/>
                  </a:cubicBezTo>
                  <a:cubicBezTo>
                    <a:pt x="10" y="4"/>
                    <a:pt x="10" y="4"/>
                    <a:pt x="10" y="4"/>
                  </a:cubicBezTo>
                  <a:cubicBezTo>
                    <a:pt x="12" y="3"/>
                    <a:pt x="12" y="3"/>
                    <a:pt x="12" y="3"/>
                  </a:cubicBezTo>
                  <a:cubicBezTo>
                    <a:pt x="14" y="11"/>
                    <a:pt x="14" y="11"/>
                    <a:pt x="14" y="11"/>
                  </a:cubicBezTo>
                  <a:cubicBezTo>
                    <a:pt x="27" y="8"/>
                    <a:pt x="27" y="8"/>
                    <a:pt x="27" y="8"/>
                  </a:cubicBezTo>
                  <a:cubicBezTo>
                    <a:pt x="25" y="0"/>
                    <a:pt x="25" y="0"/>
                    <a:pt x="25" y="0"/>
                  </a:cubicBezTo>
                  <a:lnTo>
                    <a:pt x="28" y="0"/>
                  </a:lnTo>
                  <a:close/>
                </a:path>
              </a:pathLst>
            </a:custGeom>
            <a:solidFill>
              <a:srgbClr val="778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82" name="Freeform 182">
              <a:extLst>
                <a:ext uri="{FF2B5EF4-FFF2-40B4-BE49-F238E27FC236}">
                  <a16:creationId xmlns:a16="http://schemas.microsoft.com/office/drawing/2014/main" id="{9872F98A-3D9E-40DB-A471-CDE9B9DE6566}"/>
                </a:ext>
              </a:extLst>
            </p:cNvPr>
            <p:cNvSpPr>
              <a:spLocks/>
            </p:cNvSpPr>
            <p:nvPr userDrawn="1"/>
          </p:nvSpPr>
          <p:spPr bwMode="auto">
            <a:xfrm>
              <a:off x="9907217" y="3469260"/>
              <a:ext cx="144866" cy="189212"/>
            </a:xfrm>
            <a:custGeom>
              <a:avLst/>
              <a:gdLst>
                <a:gd name="T0" fmla="*/ 18 w 21"/>
                <a:gd name="T1" fmla="*/ 8 h 27"/>
                <a:gd name="T2" fmla="*/ 21 w 21"/>
                <a:gd name="T3" fmla="*/ 24 h 27"/>
                <a:gd name="T4" fmla="*/ 14 w 21"/>
                <a:gd name="T5" fmla="*/ 26 h 27"/>
                <a:gd name="T6" fmla="*/ 3 w 21"/>
                <a:gd name="T7" fmla="*/ 19 h 27"/>
                <a:gd name="T8" fmla="*/ 0 w 21"/>
                <a:gd name="T9" fmla="*/ 3 h 27"/>
                <a:gd name="T10" fmla="*/ 2 w 21"/>
                <a:gd name="T11" fmla="*/ 2 h 27"/>
                <a:gd name="T12" fmla="*/ 4 w 21"/>
                <a:gd name="T13" fmla="*/ 11 h 27"/>
                <a:gd name="T14" fmla="*/ 11 w 21"/>
                <a:gd name="T15" fmla="*/ 9 h 27"/>
                <a:gd name="T16" fmla="*/ 10 w 21"/>
                <a:gd name="T17" fmla="*/ 1 h 27"/>
                <a:gd name="T18" fmla="*/ 12 w 21"/>
                <a:gd name="T19" fmla="*/ 0 h 27"/>
                <a:gd name="T20" fmla="*/ 14 w 21"/>
                <a:gd name="T21" fmla="*/ 8 h 27"/>
                <a:gd name="T22" fmla="*/ 18 w 21"/>
                <a:gd name="T23"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7">
                  <a:moveTo>
                    <a:pt x="18" y="8"/>
                  </a:moveTo>
                  <a:cubicBezTo>
                    <a:pt x="21" y="24"/>
                    <a:pt x="21" y="24"/>
                    <a:pt x="21" y="24"/>
                  </a:cubicBezTo>
                  <a:cubicBezTo>
                    <a:pt x="14" y="26"/>
                    <a:pt x="14" y="26"/>
                    <a:pt x="14" y="26"/>
                  </a:cubicBezTo>
                  <a:cubicBezTo>
                    <a:pt x="9" y="27"/>
                    <a:pt x="5" y="24"/>
                    <a:pt x="3" y="19"/>
                  </a:cubicBezTo>
                  <a:cubicBezTo>
                    <a:pt x="0" y="3"/>
                    <a:pt x="0" y="3"/>
                    <a:pt x="0" y="3"/>
                  </a:cubicBezTo>
                  <a:cubicBezTo>
                    <a:pt x="2" y="2"/>
                    <a:pt x="2" y="2"/>
                    <a:pt x="2" y="2"/>
                  </a:cubicBezTo>
                  <a:cubicBezTo>
                    <a:pt x="4" y="11"/>
                    <a:pt x="4" y="11"/>
                    <a:pt x="4" y="11"/>
                  </a:cubicBezTo>
                  <a:cubicBezTo>
                    <a:pt x="11" y="9"/>
                    <a:pt x="11" y="9"/>
                    <a:pt x="11" y="9"/>
                  </a:cubicBezTo>
                  <a:cubicBezTo>
                    <a:pt x="10" y="1"/>
                    <a:pt x="10" y="1"/>
                    <a:pt x="10" y="1"/>
                  </a:cubicBezTo>
                  <a:cubicBezTo>
                    <a:pt x="12" y="0"/>
                    <a:pt x="12" y="0"/>
                    <a:pt x="12" y="0"/>
                  </a:cubicBezTo>
                  <a:cubicBezTo>
                    <a:pt x="14" y="8"/>
                    <a:pt x="14" y="8"/>
                    <a:pt x="14" y="8"/>
                  </a:cubicBezTo>
                  <a:lnTo>
                    <a:pt x="18" y="8"/>
                  </a:lnTo>
                  <a:close/>
                </a:path>
              </a:pathLst>
            </a:custGeom>
            <a:solidFill>
              <a:srgbClr val="5D66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83" name="Freeform 183">
              <a:extLst>
                <a:ext uri="{FF2B5EF4-FFF2-40B4-BE49-F238E27FC236}">
                  <a16:creationId xmlns:a16="http://schemas.microsoft.com/office/drawing/2014/main" id="{23718FB8-3BF6-4DE7-BB88-F5359DEC327F}"/>
                </a:ext>
              </a:extLst>
            </p:cNvPr>
            <p:cNvSpPr>
              <a:spLocks/>
            </p:cNvSpPr>
            <p:nvPr userDrawn="1"/>
          </p:nvSpPr>
          <p:spPr bwMode="auto">
            <a:xfrm>
              <a:off x="9898349" y="3419001"/>
              <a:ext cx="203995" cy="76867"/>
            </a:xfrm>
            <a:custGeom>
              <a:avLst/>
              <a:gdLst>
                <a:gd name="T0" fmla="*/ 24 w 29"/>
                <a:gd name="T1" fmla="*/ 0 h 11"/>
                <a:gd name="T2" fmla="*/ 4 w 29"/>
                <a:gd name="T3" fmla="*/ 5 h 11"/>
                <a:gd name="T4" fmla="*/ 1 w 29"/>
                <a:gd name="T5" fmla="*/ 9 h 11"/>
                <a:gd name="T6" fmla="*/ 1 w 29"/>
                <a:gd name="T7" fmla="*/ 11 h 11"/>
                <a:gd name="T8" fmla="*/ 29 w 29"/>
                <a:gd name="T9" fmla="*/ 5 h 11"/>
                <a:gd name="T10" fmla="*/ 29 w 29"/>
                <a:gd name="T11" fmla="*/ 3 h 11"/>
                <a:gd name="T12" fmla="*/ 24 w 2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4" y="0"/>
                  </a:moveTo>
                  <a:cubicBezTo>
                    <a:pt x="4" y="5"/>
                    <a:pt x="4" y="5"/>
                    <a:pt x="4" y="5"/>
                  </a:cubicBezTo>
                  <a:cubicBezTo>
                    <a:pt x="1" y="5"/>
                    <a:pt x="0" y="7"/>
                    <a:pt x="1" y="9"/>
                  </a:cubicBezTo>
                  <a:cubicBezTo>
                    <a:pt x="1" y="11"/>
                    <a:pt x="1" y="11"/>
                    <a:pt x="1" y="11"/>
                  </a:cubicBezTo>
                  <a:cubicBezTo>
                    <a:pt x="29" y="5"/>
                    <a:pt x="29" y="5"/>
                    <a:pt x="29" y="5"/>
                  </a:cubicBezTo>
                  <a:cubicBezTo>
                    <a:pt x="29" y="3"/>
                    <a:pt x="29" y="3"/>
                    <a:pt x="29" y="3"/>
                  </a:cubicBezTo>
                  <a:cubicBezTo>
                    <a:pt x="28" y="1"/>
                    <a:pt x="26" y="0"/>
                    <a:pt x="24"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84" name="Freeform 184">
              <a:extLst>
                <a:ext uri="{FF2B5EF4-FFF2-40B4-BE49-F238E27FC236}">
                  <a16:creationId xmlns:a16="http://schemas.microsoft.com/office/drawing/2014/main" id="{5924A7C8-BDF1-48B3-9983-8056BCEA2004}"/>
                </a:ext>
              </a:extLst>
            </p:cNvPr>
            <p:cNvSpPr>
              <a:spLocks/>
            </p:cNvSpPr>
            <p:nvPr userDrawn="1"/>
          </p:nvSpPr>
          <p:spPr bwMode="auto">
            <a:xfrm>
              <a:off x="9040983" y="3637778"/>
              <a:ext cx="230602" cy="209908"/>
            </a:xfrm>
            <a:custGeom>
              <a:avLst/>
              <a:gdLst>
                <a:gd name="T0" fmla="*/ 28 w 33"/>
                <a:gd name="T1" fmla="*/ 0 h 30"/>
                <a:gd name="T2" fmla="*/ 32 w 33"/>
                <a:gd name="T3" fmla="*/ 16 h 30"/>
                <a:gd name="T4" fmla="*/ 25 w 33"/>
                <a:gd name="T5" fmla="*/ 27 h 30"/>
                <a:gd name="T6" fmla="*/ 14 w 33"/>
                <a:gd name="T7" fmla="*/ 29 h 30"/>
                <a:gd name="T8" fmla="*/ 4 w 33"/>
                <a:gd name="T9" fmla="*/ 23 h 30"/>
                <a:gd name="T10" fmla="*/ 0 w 33"/>
                <a:gd name="T11" fmla="*/ 6 h 30"/>
                <a:gd name="T12" fmla="*/ 3 w 33"/>
                <a:gd name="T13" fmla="*/ 6 h 30"/>
                <a:gd name="T14" fmla="*/ 4 w 33"/>
                <a:gd name="T15" fmla="*/ 14 h 30"/>
                <a:gd name="T16" fmla="*/ 12 w 33"/>
                <a:gd name="T17" fmla="*/ 12 h 30"/>
                <a:gd name="T18" fmla="*/ 10 w 33"/>
                <a:gd name="T19" fmla="*/ 4 h 30"/>
                <a:gd name="T20" fmla="*/ 12 w 33"/>
                <a:gd name="T21" fmla="*/ 4 h 30"/>
                <a:gd name="T22" fmla="*/ 14 w 33"/>
                <a:gd name="T23" fmla="*/ 12 h 30"/>
                <a:gd name="T24" fmla="*/ 27 w 33"/>
                <a:gd name="T25" fmla="*/ 9 h 30"/>
                <a:gd name="T26" fmla="*/ 25 w 33"/>
                <a:gd name="T27" fmla="*/ 1 h 30"/>
                <a:gd name="T28" fmla="*/ 28 w 33"/>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0">
                  <a:moveTo>
                    <a:pt x="28" y="0"/>
                  </a:moveTo>
                  <a:cubicBezTo>
                    <a:pt x="32" y="16"/>
                    <a:pt x="32" y="16"/>
                    <a:pt x="32" y="16"/>
                  </a:cubicBezTo>
                  <a:cubicBezTo>
                    <a:pt x="33" y="21"/>
                    <a:pt x="30" y="26"/>
                    <a:pt x="25" y="27"/>
                  </a:cubicBezTo>
                  <a:cubicBezTo>
                    <a:pt x="14" y="29"/>
                    <a:pt x="14" y="29"/>
                    <a:pt x="14" y="29"/>
                  </a:cubicBezTo>
                  <a:cubicBezTo>
                    <a:pt x="9" y="30"/>
                    <a:pt x="5" y="27"/>
                    <a:pt x="4" y="23"/>
                  </a:cubicBezTo>
                  <a:cubicBezTo>
                    <a:pt x="0" y="6"/>
                    <a:pt x="0" y="6"/>
                    <a:pt x="0" y="6"/>
                  </a:cubicBezTo>
                  <a:cubicBezTo>
                    <a:pt x="3" y="6"/>
                    <a:pt x="3" y="6"/>
                    <a:pt x="3" y="6"/>
                  </a:cubicBezTo>
                  <a:cubicBezTo>
                    <a:pt x="4" y="14"/>
                    <a:pt x="4" y="14"/>
                    <a:pt x="4" y="14"/>
                  </a:cubicBezTo>
                  <a:cubicBezTo>
                    <a:pt x="12" y="12"/>
                    <a:pt x="12" y="12"/>
                    <a:pt x="12" y="12"/>
                  </a:cubicBezTo>
                  <a:cubicBezTo>
                    <a:pt x="10" y="4"/>
                    <a:pt x="10" y="4"/>
                    <a:pt x="10" y="4"/>
                  </a:cubicBezTo>
                  <a:cubicBezTo>
                    <a:pt x="12" y="4"/>
                    <a:pt x="12" y="4"/>
                    <a:pt x="12" y="4"/>
                  </a:cubicBezTo>
                  <a:cubicBezTo>
                    <a:pt x="14" y="12"/>
                    <a:pt x="14" y="12"/>
                    <a:pt x="14" y="12"/>
                  </a:cubicBezTo>
                  <a:cubicBezTo>
                    <a:pt x="27" y="9"/>
                    <a:pt x="27" y="9"/>
                    <a:pt x="27" y="9"/>
                  </a:cubicBezTo>
                  <a:cubicBezTo>
                    <a:pt x="25" y="1"/>
                    <a:pt x="25" y="1"/>
                    <a:pt x="25" y="1"/>
                  </a:cubicBezTo>
                  <a:lnTo>
                    <a:pt x="28" y="0"/>
                  </a:lnTo>
                  <a:close/>
                </a:path>
              </a:pathLst>
            </a:custGeom>
            <a:solidFill>
              <a:srgbClr val="9DC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85" name="Freeform 185">
              <a:extLst>
                <a:ext uri="{FF2B5EF4-FFF2-40B4-BE49-F238E27FC236}">
                  <a16:creationId xmlns:a16="http://schemas.microsoft.com/office/drawing/2014/main" id="{FF1B8AA7-C96B-4FF7-A608-47234A941DA5}"/>
                </a:ext>
              </a:extLst>
            </p:cNvPr>
            <p:cNvSpPr>
              <a:spLocks/>
            </p:cNvSpPr>
            <p:nvPr userDrawn="1"/>
          </p:nvSpPr>
          <p:spPr bwMode="auto">
            <a:xfrm>
              <a:off x="9040983" y="3664384"/>
              <a:ext cx="153735" cy="183299"/>
            </a:xfrm>
            <a:custGeom>
              <a:avLst/>
              <a:gdLst>
                <a:gd name="T0" fmla="*/ 18 w 22"/>
                <a:gd name="T1" fmla="*/ 7 h 26"/>
                <a:gd name="T2" fmla="*/ 22 w 22"/>
                <a:gd name="T3" fmla="*/ 24 h 26"/>
                <a:gd name="T4" fmla="*/ 14 w 22"/>
                <a:gd name="T5" fmla="*/ 25 h 26"/>
                <a:gd name="T6" fmla="*/ 4 w 22"/>
                <a:gd name="T7" fmla="*/ 19 h 26"/>
                <a:gd name="T8" fmla="*/ 0 w 22"/>
                <a:gd name="T9" fmla="*/ 2 h 26"/>
                <a:gd name="T10" fmla="*/ 3 w 22"/>
                <a:gd name="T11" fmla="*/ 2 h 26"/>
                <a:gd name="T12" fmla="*/ 4 w 22"/>
                <a:gd name="T13" fmla="*/ 10 h 26"/>
                <a:gd name="T14" fmla="*/ 12 w 22"/>
                <a:gd name="T15" fmla="*/ 8 h 26"/>
                <a:gd name="T16" fmla="*/ 10 w 22"/>
                <a:gd name="T17" fmla="*/ 0 h 26"/>
                <a:gd name="T18" fmla="*/ 12 w 22"/>
                <a:gd name="T19" fmla="*/ 0 h 26"/>
                <a:gd name="T20" fmla="*/ 14 w 22"/>
                <a:gd name="T21" fmla="*/ 8 h 26"/>
                <a:gd name="T22" fmla="*/ 18 w 22"/>
                <a:gd name="T23"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6">
                  <a:moveTo>
                    <a:pt x="18" y="7"/>
                  </a:moveTo>
                  <a:cubicBezTo>
                    <a:pt x="22" y="24"/>
                    <a:pt x="22" y="24"/>
                    <a:pt x="22" y="24"/>
                  </a:cubicBezTo>
                  <a:cubicBezTo>
                    <a:pt x="14" y="25"/>
                    <a:pt x="14" y="25"/>
                    <a:pt x="14" y="25"/>
                  </a:cubicBezTo>
                  <a:cubicBezTo>
                    <a:pt x="9" y="26"/>
                    <a:pt x="5" y="23"/>
                    <a:pt x="4" y="19"/>
                  </a:cubicBezTo>
                  <a:cubicBezTo>
                    <a:pt x="0" y="2"/>
                    <a:pt x="0" y="2"/>
                    <a:pt x="0" y="2"/>
                  </a:cubicBezTo>
                  <a:cubicBezTo>
                    <a:pt x="3" y="2"/>
                    <a:pt x="3" y="2"/>
                    <a:pt x="3" y="2"/>
                  </a:cubicBezTo>
                  <a:cubicBezTo>
                    <a:pt x="4" y="10"/>
                    <a:pt x="4" y="10"/>
                    <a:pt x="4" y="10"/>
                  </a:cubicBezTo>
                  <a:cubicBezTo>
                    <a:pt x="12" y="8"/>
                    <a:pt x="12" y="8"/>
                    <a:pt x="12" y="8"/>
                  </a:cubicBezTo>
                  <a:cubicBezTo>
                    <a:pt x="10" y="0"/>
                    <a:pt x="10" y="0"/>
                    <a:pt x="10" y="0"/>
                  </a:cubicBezTo>
                  <a:cubicBezTo>
                    <a:pt x="12" y="0"/>
                    <a:pt x="12" y="0"/>
                    <a:pt x="12" y="0"/>
                  </a:cubicBezTo>
                  <a:cubicBezTo>
                    <a:pt x="14" y="8"/>
                    <a:pt x="14" y="8"/>
                    <a:pt x="14" y="8"/>
                  </a:cubicBezTo>
                  <a:lnTo>
                    <a:pt x="18" y="7"/>
                  </a:lnTo>
                  <a:close/>
                </a:path>
              </a:pathLst>
            </a:custGeom>
            <a:solidFill>
              <a:srgbClr val="7591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86" name="Freeform 186">
              <a:extLst>
                <a:ext uri="{FF2B5EF4-FFF2-40B4-BE49-F238E27FC236}">
                  <a16:creationId xmlns:a16="http://schemas.microsoft.com/office/drawing/2014/main" id="{11B250F7-1891-4C2D-B491-A5C0643E99A9}"/>
                </a:ext>
              </a:extLst>
            </p:cNvPr>
            <p:cNvSpPr>
              <a:spLocks/>
            </p:cNvSpPr>
            <p:nvPr userDrawn="1"/>
          </p:nvSpPr>
          <p:spPr bwMode="auto">
            <a:xfrm>
              <a:off x="9032113" y="3608213"/>
              <a:ext cx="203995" cy="76867"/>
            </a:xfrm>
            <a:custGeom>
              <a:avLst/>
              <a:gdLst>
                <a:gd name="T0" fmla="*/ 24 w 29"/>
                <a:gd name="T1" fmla="*/ 1 h 11"/>
                <a:gd name="T2" fmla="*/ 4 w 29"/>
                <a:gd name="T3" fmla="*/ 5 h 11"/>
                <a:gd name="T4" fmla="*/ 1 w 29"/>
                <a:gd name="T5" fmla="*/ 10 h 11"/>
                <a:gd name="T6" fmla="*/ 1 w 29"/>
                <a:gd name="T7" fmla="*/ 11 h 11"/>
                <a:gd name="T8" fmla="*/ 29 w 29"/>
                <a:gd name="T9" fmla="*/ 5 h 11"/>
                <a:gd name="T10" fmla="*/ 29 w 29"/>
                <a:gd name="T11" fmla="*/ 3 h 11"/>
                <a:gd name="T12" fmla="*/ 24 w 29"/>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4" y="1"/>
                  </a:moveTo>
                  <a:cubicBezTo>
                    <a:pt x="4" y="5"/>
                    <a:pt x="4" y="5"/>
                    <a:pt x="4" y="5"/>
                  </a:cubicBezTo>
                  <a:cubicBezTo>
                    <a:pt x="2" y="6"/>
                    <a:pt x="0" y="8"/>
                    <a:pt x="1" y="10"/>
                  </a:cubicBezTo>
                  <a:cubicBezTo>
                    <a:pt x="1" y="11"/>
                    <a:pt x="1" y="11"/>
                    <a:pt x="1" y="11"/>
                  </a:cubicBezTo>
                  <a:cubicBezTo>
                    <a:pt x="29" y="5"/>
                    <a:pt x="29" y="5"/>
                    <a:pt x="29" y="5"/>
                  </a:cubicBezTo>
                  <a:cubicBezTo>
                    <a:pt x="29" y="3"/>
                    <a:pt x="29" y="3"/>
                    <a:pt x="29" y="3"/>
                  </a:cubicBezTo>
                  <a:cubicBezTo>
                    <a:pt x="28" y="1"/>
                    <a:pt x="26" y="0"/>
                    <a:pt x="24" y="1"/>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87" name="Freeform 187">
              <a:extLst>
                <a:ext uri="{FF2B5EF4-FFF2-40B4-BE49-F238E27FC236}">
                  <a16:creationId xmlns:a16="http://schemas.microsoft.com/office/drawing/2014/main" id="{FCD5DB6D-9AA5-49DE-B163-1BCFA4CBF977}"/>
                </a:ext>
              </a:extLst>
            </p:cNvPr>
            <p:cNvSpPr>
              <a:spLocks/>
            </p:cNvSpPr>
            <p:nvPr userDrawn="1"/>
          </p:nvSpPr>
          <p:spPr bwMode="auto">
            <a:xfrm>
              <a:off x="9584967" y="3622994"/>
              <a:ext cx="419814" cy="848497"/>
            </a:xfrm>
            <a:custGeom>
              <a:avLst/>
              <a:gdLst>
                <a:gd name="T0" fmla="*/ 142 w 142"/>
                <a:gd name="T1" fmla="*/ 282 h 287"/>
                <a:gd name="T2" fmla="*/ 132 w 142"/>
                <a:gd name="T3" fmla="*/ 287 h 287"/>
                <a:gd name="T4" fmla="*/ 0 w 142"/>
                <a:gd name="T5" fmla="*/ 5 h 287"/>
                <a:gd name="T6" fmla="*/ 12 w 142"/>
                <a:gd name="T7" fmla="*/ 0 h 287"/>
                <a:gd name="T8" fmla="*/ 142 w 142"/>
                <a:gd name="T9" fmla="*/ 282 h 287"/>
              </a:gdLst>
              <a:ahLst/>
              <a:cxnLst>
                <a:cxn ang="0">
                  <a:pos x="T0" y="T1"/>
                </a:cxn>
                <a:cxn ang="0">
                  <a:pos x="T2" y="T3"/>
                </a:cxn>
                <a:cxn ang="0">
                  <a:pos x="T4" y="T5"/>
                </a:cxn>
                <a:cxn ang="0">
                  <a:pos x="T6" y="T7"/>
                </a:cxn>
                <a:cxn ang="0">
                  <a:pos x="T8" y="T9"/>
                </a:cxn>
              </a:cxnLst>
              <a:rect l="0" t="0" r="r" b="b"/>
              <a:pathLst>
                <a:path w="142" h="287">
                  <a:moveTo>
                    <a:pt x="142" y="282"/>
                  </a:moveTo>
                  <a:lnTo>
                    <a:pt x="132" y="287"/>
                  </a:lnTo>
                  <a:lnTo>
                    <a:pt x="0" y="5"/>
                  </a:lnTo>
                  <a:lnTo>
                    <a:pt x="12" y="0"/>
                  </a:lnTo>
                  <a:lnTo>
                    <a:pt x="142" y="282"/>
                  </a:ln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88" name="Rectangle 188">
              <a:extLst>
                <a:ext uri="{FF2B5EF4-FFF2-40B4-BE49-F238E27FC236}">
                  <a16:creationId xmlns:a16="http://schemas.microsoft.com/office/drawing/2014/main" id="{BF39ECC3-71E9-4157-A005-C1568C7CE8C8}"/>
                </a:ext>
              </a:extLst>
            </p:cNvPr>
            <p:cNvSpPr>
              <a:spLocks noChangeArrowheads="1"/>
            </p:cNvSpPr>
            <p:nvPr userDrawn="1"/>
          </p:nvSpPr>
          <p:spPr bwMode="auto">
            <a:xfrm>
              <a:off x="9558358" y="3637778"/>
              <a:ext cx="32522" cy="916494"/>
            </a:xfrm>
            <a:prstGeom prst="rect">
              <a:avLst/>
            </a:prstGeom>
            <a:solidFill>
              <a:srgbClr val="785C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89" name="Freeform 189">
              <a:extLst>
                <a:ext uri="{FF2B5EF4-FFF2-40B4-BE49-F238E27FC236}">
                  <a16:creationId xmlns:a16="http://schemas.microsoft.com/office/drawing/2014/main" id="{F6DAD2D7-CD46-472F-99B6-D7D949CB4E51}"/>
                </a:ext>
              </a:extLst>
            </p:cNvPr>
            <p:cNvSpPr>
              <a:spLocks/>
            </p:cNvSpPr>
            <p:nvPr userDrawn="1"/>
          </p:nvSpPr>
          <p:spPr bwMode="auto">
            <a:xfrm>
              <a:off x="9380972" y="4205413"/>
              <a:ext cx="700676" cy="390249"/>
            </a:xfrm>
            <a:custGeom>
              <a:avLst/>
              <a:gdLst>
                <a:gd name="T0" fmla="*/ 0 w 237"/>
                <a:gd name="T1" fmla="*/ 132 h 132"/>
                <a:gd name="T2" fmla="*/ 237 w 237"/>
                <a:gd name="T3" fmla="*/ 80 h 132"/>
                <a:gd name="T4" fmla="*/ 168 w 237"/>
                <a:gd name="T5" fmla="*/ 0 h 132"/>
                <a:gd name="T6" fmla="*/ 29 w 237"/>
                <a:gd name="T7" fmla="*/ 30 h 132"/>
                <a:gd name="T8" fmla="*/ 0 w 237"/>
                <a:gd name="T9" fmla="*/ 132 h 132"/>
              </a:gdLst>
              <a:ahLst/>
              <a:cxnLst>
                <a:cxn ang="0">
                  <a:pos x="T0" y="T1"/>
                </a:cxn>
                <a:cxn ang="0">
                  <a:pos x="T2" y="T3"/>
                </a:cxn>
                <a:cxn ang="0">
                  <a:pos x="T4" y="T5"/>
                </a:cxn>
                <a:cxn ang="0">
                  <a:pos x="T6" y="T7"/>
                </a:cxn>
                <a:cxn ang="0">
                  <a:pos x="T8" y="T9"/>
                </a:cxn>
              </a:cxnLst>
              <a:rect l="0" t="0" r="r" b="b"/>
              <a:pathLst>
                <a:path w="237" h="132">
                  <a:moveTo>
                    <a:pt x="0" y="132"/>
                  </a:moveTo>
                  <a:lnTo>
                    <a:pt x="237" y="80"/>
                  </a:lnTo>
                  <a:lnTo>
                    <a:pt x="168" y="0"/>
                  </a:lnTo>
                  <a:lnTo>
                    <a:pt x="29" y="30"/>
                  </a:lnTo>
                  <a:lnTo>
                    <a:pt x="0" y="132"/>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90" name="Freeform 190">
              <a:extLst>
                <a:ext uri="{FF2B5EF4-FFF2-40B4-BE49-F238E27FC236}">
                  <a16:creationId xmlns:a16="http://schemas.microsoft.com/office/drawing/2014/main" id="{AD1E13FE-9EBC-43D0-BD31-83CA79A87CF7}"/>
                </a:ext>
              </a:extLst>
            </p:cNvPr>
            <p:cNvSpPr>
              <a:spLocks/>
            </p:cNvSpPr>
            <p:nvPr userDrawn="1"/>
          </p:nvSpPr>
          <p:spPr bwMode="auto">
            <a:xfrm>
              <a:off x="9451927" y="4217238"/>
              <a:ext cx="567635" cy="366598"/>
            </a:xfrm>
            <a:custGeom>
              <a:avLst/>
              <a:gdLst>
                <a:gd name="T0" fmla="*/ 0 w 192"/>
                <a:gd name="T1" fmla="*/ 124 h 124"/>
                <a:gd name="T2" fmla="*/ 192 w 192"/>
                <a:gd name="T3" fmla="*/ 81 h 124"/>
                <a:gd name="T4" fmla="*/ 133 w 192"/>
                <a:gd name="T5" fmla="*/ 0 h 124"/>
                <a:gd name="T6" fmla="*/ 19 w 192"/>
                <a:gd name="T7" fmla="*/ 24 h 124"/>
                <a:gd name="T8" fmla="*/ 0 w 192"/>
                <a:gd name="T9" fmla="*/ 124 h 124"/>
              </a:gdLst>
              <a:ahLst/>
              <a:cxnLst>
                <a:cxn ang="0">
                  <a:pos x="T0" y="T1"/>
                </a:cxn>
                <a:cxn ang="0">
                  <a:pos x="T2" y="T3"/>
                </a:cxn>
                <a:cxn ang="0">
                  <a:pos x="T4" y="T5"/>
                </a:cxn>
                <a:cxn ang="0">
                  <a:pos x="T6" y="T7"/>
                </a:cxn>
                <a:cxn ang="0">
                  <a:pos x="T8" y="T9"/>
                </a:cxn>
              </a:cxnLst>
              <a:rect l="0" t="0" r="r" b="b"/>
              <a:pathLst>
                <a:path w="192" h="124">
                  <a:moveTo>
                    <a:pt x="0" y="124"/>
                  </a:moveTo>
                  <a:lnTo>
                    <a:pt x="192" y="81"/>
                  </a:lnTo>
                  <a:lnTo>
                    <a:pt x="133" y="0"/>
                  </a:lnTo>
                  <a:lnTo>
                    <a:pt x="19" y="24"/>
                  </a:lnTo>
                  <a:lnTo>
                    <a:pt x="0" y="124"/>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91" name="Freeform 191">
              <a:extLst>
                <a:ext uri="{FF2B5EF4-FFF2-40B4-BE49-F238E27FC236}">
                  <a16:creationId xmlns:a16="http://schemas.microsoft.com/office/drawing/2014/main" id="{92FB3492-B389-4F9F-8515-602276A94C98}"/>
                </a:ext>
              </a:extLst>
            </p:cNvPr>
            <p:cNvSpPr>
              <a:spLocks/>
            </p:cNvSpPr>
            <p:nvPr userDrawn="1"/>
          </p:nvSpPr>
          <p:spPr bwMode="auto">
            <a:xfrm>
              <a:off x="9522881" y="4226107"/>
              <a:ext cx="419814" cy="342946"/>
            </a:xfrm>
            <a:custGeom>
              <a:avLst/>
              <a:gdLst>
                <a:gd name="T0" fmla="*/ 0 w 142"/>
                <a:gd name="T1" fmla="*/ 116 h 116"/>
                <a:gd name="T2" fmla="*/ 142 w 142"/>
                <a:gd name="T3" fmla="*/ 83 h 116"/>
                <a:gd name="T4" fmla="*/ 94 w 142"/>
                <a:gd name="T5" fmla="*/ 0 h 116"/>
                <a:gd name="T6" fmla="*/ 9 w 142"/>
                <a:gd name="T7" fmla="*/ 19 h 116"/>
                <a:gd name="T8" fmla="*/ 0 w 142"/>
                <a:gd name="T9" fmla="*/ 116 h 116"/>
              </a:gdLst>
              <a:ahLst/>
              <a:cxnLst>
                <a:cxn ang="0">
                  <a:pos x="T0" y="T1"/>
                </a:cxn>
                <a:cxn ang="0">
                  <a:pos x="T2" y="T3"/>
                </a:cxn>
                <a:cxn ang="0">
                  <a:pos x="T4" y="T5"/>
                </a:cxn>
                <a:cxn ang="0">
                  <a:pos x="T6" y="T7"/>
                </a:cxn>
                <a:cxn ang="0">
                  <a:pos x="T8" y="T9"/>
                </a:cxn>
              </a:cxnLst>
              <a:rect l="0" t="0" r="r" b="b"/>
              <a:pathLst>
                <a:path w="142" h="116">
                  <a:moveTo>
                    <a:pt x="0" y="116"/>
                  </a:moveTo>
                  <a:lnTo>
                    <a:pt x="142" y="83"/>
                  </a:lnTo>
                  <a:lnTo>
                    <a:pt x="94" y="0"/>
                  </a:lnTo>
                  <a:lnTo>
                    <a:pt x="9" y="19"/>
                  </a:lnTo>
                  <a:lnTo>
                    <a:pt x="0" y="116"/>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92" name="Freeform 192">
              <a:extLst>
                <a:ext uri="{FF2B5EF4-FFF2-40B4-BE49-F238E27FC236}">
                  <a16:creationId xmlns:a16="http://schemas.microsoft.com/office/drawing/2014/main" id="{A6546E47-5BA2-4AFA-A7D6-644C13E1A7F2}"/>
                </a:ext>
              </a:extLst>
            </p:cNvPr>
            <p:cNvSpPr>
              <a:spLocks/>
            </p:cNvSpPr>
            <p:nvPr userDrawn="1"/>
          </p:nvSpPr>
          <p:spPr bwMode="auto">
            <a:xfrm>
              <a:off x="9599748" y="4232020"/>
              <a:ext cx="266079" cy="316339"/>
            </a:xfrm>
            <a:custGeom>
              <a:avLst/>
              <a:gdLst>
                <a:gd name="T0" fmla="*/ 0 w 90"/>
                <a:gd name="T1" fmla="*/ 107 h 107"/>
                <a:gd name="T2" fmla="*/ 90 w 90"/>
                <a:gd name="T3" fmla="*/ 88 h 107"/>
                <a:gd name="T4" fmla="*/ 52 w 90"/>
                <a:gd name="T5" fmla="*/ 0 h 107"/>
                <a:gd name="T6" fmla="*/ 0 w 90"/>
                <a:gd name="T7" fmla="*/ 12 h 107"/>
                <a:gd name="T8" fmla="*/ 0 w 90"/>
                <a:gd name="T9" fmla="*/ 107 h 107"/>
              </a:gdLst>
              <a:ahLst/>
              <a:cxnLst>
                <a:cxn ang="0">
                  <a:pos x="T0" y="T1"/>
                </a:cxn>
                <a:cxn ang="0">
                  <a:pos x="T2" y="T3"/>
                </a:cxn>
                <a:cxn ang="0">
                  <a:pos x="T4" y="T5"/>
                </a:cxn>
                <a:cxn ang="0">
                  <a:pos x="T6" y="T7"/>
                </a:cxn>
                <a:cxn ang="0">
                  <a:pos x="T8" y="T9"/>
                </a:cxn>
              </a:cxnLst>
              <a:rect l="0" t="0" r="r" b="b"/>
              <a:pathLst>
                <a:path w="90" h="107">
                  <a:moveTo>
                    <a:pt x="0" y="107"/>
                  </a:moveTo>
                  <a:lnTo>
                    <a:pt x="90" y="88"/>
                  </a:lnTo>
                  <a:lnTo>
                    <a:pt x="52" y="0"/>
                  </a:lnTo>
                  <a:lnTo>
                    <a:pt x="0" y="12"/>
                  </a:lnTo>
                  <a:lnTo>
                    <a:pt x="0" y="107"/>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93" name="Freeform 193">
              <a:extLst>
                <a:ext uri="{FF2B5EF4-FFF2-40B4-BE49-F238E27FC236}">
                  <a16:creationId xmlns:a16="http://schemas.microsoft.com/office/drawing/2014/main" id="{4E7BFCEC-689F-48DA-BA57-B7065C617257}"/>
                </a:ext>
              </a:extLst>
            </p:cNvPr>
            <p:cNvSpPr>
              <a:spLocks/>
            </p:cNvSpPr>
            <p:nvPr userDrawn="1"/>
          </p:nvSpPr>
          <p:spPr bwMode="auto">
            <a:xfrm>
              <a:off x="9641138" y="4246803"/>
              <a:ext cx="138953" cy="280862"/>
            </a:xfrm>
            <a:custGeom>
              <a:avLst/>
              <a:gdLst>
                <a:gd name="T0" fmla="*/ 14 w 47"/>
                <a:gd name="T1" fmla="*/ 95 h 95"/>
                <a:gd name="T2" fmla="*/ 47 w 47"/>
                <a:gd name="T3" fmla="*/ 87 h 95"/>
                <a:gd name="T4" fmla="*/ 21 w 47"/>
                <a:gd name="T5" fmla="*/ 0 h 95"/>
                <a:gd name="T6" fmla="*/ 0 w 47"/>
                <a:gd name="T7" fmla="*/ 5 h 95"/>
                <a:gd name="T8" fmla="*/ 14 w 47"/>
                <a:gd name="T9" fmla="*/ 95 h 95"/>
              </a:gdLst>
              <a:ahLst/>
              <a:cxnLst>
                <a:cxn ang="0">
                  <a:pos x="T0" y="T1"/>
                </a:cxn>
                <a:cxn ang="0">
                  <a:pos x="T2" y="T3"/>
                </a:cxn>
                <a:cxn ang="0">
                  <a:pos x="T4" y="T5"/>
                </a:cxn>
                <a:cxn ang="0">
                  <a:pos x="T6" y="T7"/>
                </a:cxn>
                <a:cxn ang="0">
                  <a:pos x="T8" y="T9"/>
                </a:cxn>
              </a:cxnLst>
              <a:rect l="0" t="0" r="r" b="b"/>
              <a:pathLst>
                <a:path w="47" h="95">
                  <a:moveTo>
                    <a:pt x="14" y="95"/>
                  </a:moveTo>
                  <a:lnTo>
                    <a:pt x="47" y="87"/>
                  </a:lnTo>
                  <a:lnTo>
                    <a:pt x="21" y="0"/>
                  </a:lnTo>
                  <a:lnTo>
                    <a:pt x="0" y="5"/>
                  </a:lnTo>
                  <a:lnTo>
                    <a:pt x="14" y="95"/>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94" name="Freeform 194">
              <a:extLst>
                <a:ext uri="{FF2B5EF4-FFF2-40B4-BE49-F238E27FC236}">
                  <a16:creationId xmlns:a16="http://schemas.microsoft.com/office/drawing/2014/main" id="{8EA2973F-5C0B-45B1-BB45-76A52C78CC11}"/>
                </a:ext>
              </a:extLst>
            </p:cNvPr>
            <p:cNvSpPr>
              <a:spLocks/>
            </p:cNvSpPr>
            <p:nvPr userDrawn="1"/>
          </p:nvSpPr>
          <p:spPr bwMode="auto">
            <a:xfrm>
              <a:off x="9425320" y="4155152"/>
              <a:ext cx="487812" cy="147822"/>
            </a:xfrm>
            <a:custGeom>
              <a:avLst/>
              <a:gdLst>
                <a:gd name="T0" fmla="*/ 160 w 165"/>
                <a:gd name="T1" fmla="*/ 0 h 50"/>
                <a:gd name="T2" fmla="*/ 0 w 165"/>
                <a:gd name="T3" fmla="*/ 36 h 50"/>
                <a:gd name="T4" fmla="*/ 4 w 165"/>
                <a:gd name="T5" fmla="*/ 50 h 50"/>
                <a:gd name="T6" fmla="*/ 165 w 165"/>
                <a:gd name="T7" fmla="*/ 14 h 50"/>
                <a:gd name="T8" fmla="*/ 160 w 165"/>
                <a:gd name="T9" fmla="*/ 0 h 50"/>
              </a:gdLst>
              <a:ahLst/>
              <a:cxnLst>
                <a:cxn ang="0">
                  <a:pos x="T0" y="T1"/>
                </a:cxn>
                <a:cxn ang="0">
                  <a:pos x="T2" y="T3"/>
                </a:cxn>
                <a:cxn ang="0">
                  <a:pos x="T4" y="T5"/>
                </a:cxn>
                <a:cxn ang="0">
                  <a:pos x="T6" y="T7"/>
                </a:cxn>
                <a:cxn ang="0">
                  <a:pos x="T8" y="T9"/>
                </a:cxn>
              </a:cxnLst>
              <a:rect l="0" t="0" r="r" b="b"/>
              <a:pathLst>
                <a:path w="165" h="50">
                  <a:moveTo>
                    <a:pt x="160" y="0"/>
                  </a:moveTo>
                  <a:lnTo>
                    <a:pt x="0" y="36"/>
                  </a:lnTo>
                  <a:lnTo>
                    <a:pt x="4" y="50"/>
                  </a:lnTo>
                  <a:lnTo>
                    <a:pt x="165" y="14"/>
                  </a:lnTo>
                  <a:lnTo>
                    <a:pt x="160" y="0"/>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95" name="Freeform 195">
              <a:extLst>
                <a:ext uri="{FF2B5EF4-FFF2-40B4-BE49-F238E27FC236}">
                  <a16:creationId xmlns:a16="http://schemas.microsoft.com/office/drawing/2014/main" id="{4BC249BF-FBE3-4823-BEC3-D525EBA1680B}"/>
                </a:ext>
              </a:extLst>
            </p:cNvPr>
            <p:cNvSpPr>
              <a:spLocks/>
            </p:cNvSpPr>
            <p:nvPr userDrawn="1"/>
          </p:nvSpPr>
          <p:spPr bwMode="auto">
            <a:xfrm>
              <a:off x="9481491" y="4232020"/>
              <a:ext cx="62086" cy="62086"/>
            </a:xfrm>
            <a:custGeom>
              <a:avLst/>
              <a:gdLst>
                <a:gd name="T0" fmla="*/ 18 w 21"/>
                <a:gd name="T1" fmla="*/ 0 h 21"/>
                <a:gd name="T2" fmla="*/ 0 w 21"/>
                <a:gd name="T3" fmla="*/ 5 h 21"/>
                <a:gd name="T4" fmla="*/ 4 w 21"/>
                <a:gd name="T5" fmla="*/ 21 h 21"/>
                <a:gd name="T6" fmla="*/ 21 w 21"/>
                <a:gd name="T7" fmla="*/ 17 h 21"/>
                <a:gd name="T8" fmla="*/ 18 w 21"/>
                <a:gd name="T9" fmla="*/ 0 h 21"/>
              </a:gdLst>
              <a:ahLst/>
              <a:cxnLst>
                <a:cxn ang="0">
                  <a:pos x="T0" y="T1"/>
                </a:cxn>
                <a:cxn ang="0">
                  <a:pos x="T2" y="T3"/>
                </a:cxn>
                <a:cxn ang="0">
                  <a:pos x="T4" y="T5"/>
                </a:cxn>
                <a:cxn ang="0">
                  <a:pos x="T6" y="T7"/>
                </a:cxn>
                <a:cxn ang="0">
                  <a:pos x="T8" y="T9"/>
                </a:cxn>
              </a:cxnLst>
              <a:rect l="0" t="0" r="r" b="b"/>
              <a:pathLst>
                <a:path w="21" h="21">
                  <a:moveTo>
                    <a:pt x="18" y="0"/>
                  </a:moveTo>
                  <a:lnTo>
                    <a:pt x="0" y="5"/>
                  </a:lnTo>
                  <a:lnTo>
                    <a:pt x="4" y="21"/>
                  </a:lnTo>
                  <a:lnTo>
                    <a:pt x="21" y="17"/>
                  </a:lnTo>
                  <a:lnTo>
                    <a:pt x="18" y="0"/>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96" name="Freeform 196">
              <a:extLst>
                <a:ext uri="{FF2B5EF4-FFF2-40B4-BE49-F238E27FC236}">
                  <a16:creationId xmlns:a16="http://schemas.microsoft.com/office/drawing/2014/main" id="{AF27C51E-2CBE-49B2-9875-37E935FB52B6}"/>
                </a:ext>
              </a:extLst>
            </p:cNvPr>
            <p:cNvSpPr>
              <a:spLocks/>
            </p:cNvSpPr>
            <p:nvPr userDrawn="1"/>
          </p:nvSpPr>
          <p:spPr bwMode="auto">
            <a:xfrm>
              <a:off x="9584967" y="4211326"/>
              <a:ext cx="62086" cy="56173"/>
            </a:xfrm>
            <a:custGeom>
              <a:avLst/>
              <a:gdLst>
                <a:gd name="T0" fmla="*/ 17 w 21"/>
                <a:gd name="T1" fmla="*/ 0 h 19"/>
                <a:gd name="T2" fmla="*/ 0 w 21"/>
                <a:gd name="T3" fmla="*/ 5 h 19"/>
                <a:gd name="T4" fmla="*/ 2 w 21"/>
                <a:gd name="T5" fmla="*/ 19 h 19"/>
                <a:gd name="T6" fmla="*/ 21 w 21"/>
                <a:gd name="T7" fmla="*/ 17 h 19"/>
                <a:gd name="T8" fmla="*/ 17 w 21"/>
                <a:gd name="T9" fmla="*/ 0 h 19"/>
              </a:gdLst>
              <a:ahLst/>
              <a:cxnLst>
                <a:cxn ang="0">
                  <a:pos x="T0" y="T1"/>
                </a:cxn>
                <a:cxn ang="0">
                  <a:pos x="T2" y="T3"/>
                </a:cxn>
                <a:cxn ang="0">
                  <a:pos x="T4" y="T5"/>
                </a:cxn>
                <a:cxn ang="0">
                  <a:pos x="T6" y="T7"/>
                </a:cxn>
                <a:cxn ang="0">
                  <a:pos x="T8" y="T9"/>
                </a:cxn>
              </a:cxnLst>
              <a:rect l="0" t="0" r="r" b="b"/>
              <a:pathLst>
                <a:path w="21" h="19">
                  <a:moveTo>
                    <a:pt x="17" y="0"/>
                  </a:moveTo>
                  <a:lnTo>
                    <a:pt x="0" y="5"/>
                  </a:lnTo>
                  <a:lnTo>
                    <a:pt x="2" y="19"/>
                  </a:lnTo>
                  <a:lnTo>
                    <a:pt x="21" y="17"/>
                  </a:lnTo>
                  <a:lnTo>
                    <a:pt x="17" y="0"/>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97" name="Freeform 197">
              <a:extLst>
                <a:ext uri="{FF2B5EF4-FFF2-40B4-BE49-F238E27FC236}">
                  <a16:creationId xmlns:a16="http://schemas.microsoft.com/office/drawing/2014/main" id="{3FE6F310-4FCE-4BDE-A698-E7497418238F}"/>
                </a:ext>
              </a:extLst>
            </p:cNvPr>
            <p:cNvSpPr>
              <a:spLocks/>
            </p:cNvSpPr>
            <p:nvPr userDrawn="1"/>
          </p:nvSpPr>
          <p:spPr bwMode="auto">
            <a:xfrm>
              <a:off x="9688441" y="4190630"/>
              <a:ext cx="65042" cy="56173"/>
            </a:xfrm>
            <a:custGeom>
              <a:avLst/>
              <a:gdLst>
                <a:gd name="T0" fmla="*/ 17 w 22"/>
                <a:gd name="T1" fmla="*/ 0 h 19"/>
                <a:gd name="T2" fmla="*/ 0 w 22"/>
                <a:gd name="T3" fmla="*/ 2 h 19"/>
                <a:gd name="T4" fmla="*/ 3 w 22"/>
                <a:gd name="T5" fmla="*/ 19 h 19"/>
                <a:gd name="T6" fmla="*/ 22 w 22"/>
                <a:gd name="T7" fmla="*/ 14 h 19"/>
                <a:gd name="T8" fmla="*/ 17 w 22"/>
                <a:gd name="T9" fmla="*/ 0 h 19"/>
              </a:gdLst>
              <a:ahLst/>
              <a:cxnLst>
                <a:cxn ang="0">
                  <a:pos x="T0" y="T1"/>
                </a:cxn>
                <a:cxn ang="0">
                  <a:pos x="T2" y="T3"/>
                </a:cxn>
                <a:cxn ang="0">
                  <a:pos x="T4" y="T5"/>
                </a:cxn>
                <a:cxn ang="0">
                  <a:pos x="T6" y="T7"/>
                </a:cxn>
                <a:cxn ang="0">
                  <a:pos x="T8" y="T9"/>
                </a:cxn>
              </a:cxnLst>
              <a:rect l="0" t="0" r="r" b="b"/>
              <a:pathLst>
                <a:path w="22" h="19">
                  <a:moveTo>
                    <a:pt x="17" y="0"/>
                  </a:moveTo>
                  <a:lnTo>
                    <a:pt x="0" y="2"/>
                  </a:lnTo>
                  <a:lnTo>
                    <a:pt x="3" y="19"/>
                  </a:lnTo>
                  <a:lnTo>
                    <a:pt x="22" y="14"/>
                  </a:lnTo>
                  <a:lnTo>
                    <a:pt x="17" y="0"/>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98" name="Freeform 198">
              <a:extLst>
                <a:ext uri="{FF2B5EF4-FFF2-40B4-BE49-F238E27FC236}">
                  <a16:creationId xmlns:a16="http://schemas.microsoft.com/office/drawing/2014/main" id="{B3E8A987-1A7B-4697-A1ED-3BA5ABF51C8E}"/>
                </a:ext>
              </a:extLst>
            </p:cNvPr>
            <p:cNvSpPr>
              <a:spLocks/>
            </p:cNvSpPr>
            <p:nvPr userDrawn="1"/>
          </p:nvSpPr>
          <p:spPr bwMode="auto">
            <a:xfrm>
              <a:off x="9794873" y="4161065"/>
              <a:ext cx="62086" cy="65042"/>
            </a:xfrm>
            <a:custGeom>
              <a:avLst/>
              <a:gdLst>
                <a:gd name="T0" fmla="*/ 17 w 21"/>
                <a:gd name="T1" fmla="*/ 0 h 22"/>
                <a:gd name="T2" fmla="*/ 0 w 21"/>
                <a:gd name="T3" fmla="*/ 5 h 22"/>
                <a:gd name="T4" fmla="*/ 2 w 21"/>
                <a:gd name="T5" fmla="*/ 22 h 22"/>
                <a:gd name="T6" fmla="*/ 21 w 21"/>
                <a:gd name="T7" fmla="*/ 17 h 22"/>
                <a:gd name="T8" fmla="*/ 17 w 21"/>
                <a:gd name="T9" fmla="*/ 0 h 22"/>
              </a:gdLst>
              <a:ahLst/>
              <a:cxnLst>
                <a:cxn ang="0">
                  <a:pos x="T0" y="T1"/>
                </a:cxn>
                <a:cxn ang="0">
                  <a:pos x="T2" y="T3"/>
                </a:cxn>
                <a:cxn ang="0">
                  <a:pos x="T4" y="T5"/>
                </a:cxn>
                <a:cxn ang="0">
                  <a:pos x="T6" y="T7"/>
                </a:cxn>
                <a:cxn ang="0">
                  <a:pos x="T8" y="T9"/>
                </a:cxn>
              </a:cxnLst>
              <a:rect l="0" t="0" r="r" b="b"/>
              <a:pathLst>
                <a:path w="21" h="22">
                  <a:moveTo>
                    <a:pt x="17" y="0"/>
                  </a:moveTo>
                  <a:lnTo>
                    <a:pt x="0" y="5"/>
                  </a:lnTo>
                  <a:lnTo>
                    <a:pt x="2" y="22"/>
                  </a:lnTo>
                  <a:lnTo>
                    <a:pt x="21" y="17"/>
                  </a:lnTo>
                  <a:lnTo>
                    <a:pt x="17" y="0"/>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99" name="Freeform 199">
              <a:extLst>
                <a:ext uri="{FF2B5EF4-FFF2-40B4-BE49-F238E27FC236}">
                  <a16:creationId xmlns:a16="http://schemas.microsoft.com/office/drawing/2014/main" id="{843B367E-C443-4131-BA95-BC4B77FA6369}"/>
                </a:ext>
              </a:extLst>
            </p:cNvPr>
            <p:cNvSpPr>
              <a:spLocks/>
            </p:cNvSpPr>
            <p:nvPr userDrawn="1"/>
          </p:nvSpPr>
          <p:spPr bwMode="auto">
            <a:xfrm>
              <a:off x="9451927" y="3945247"/>
              <a:ext cx="419814" cy="307469"/>
            </a:xfrm>
            <a:custGeom>
              <a:avLst/>
              <a:gdLst>
                <a:gd name="T0" fmla="*/ 22 w 60"/>
                <a:gd name="T1" fmla="*/ 0 h 44"/>
                <a:gd name="T2" fmla="*/ 0 w 60"/>
                <a:gd name="T3" fmla="*/ 44 h 44"/>
                <a:gd name="T4" fmla="*/ 30 w 60"/>
                <a:gd name="T5" fmla="*/ 37 h 44"/>
                <a:gd name="T6" fmla="*/ 60 w 60"/>
                <a:gd name="T7" fmla="*/ 30 h 44"/>
                <a:gd name="T8" fmla="*/ 22 w 60"/>
                <a:gd name="T9" fmla="*/ 0 h 44"/>
              </a:gdLst>
              <a:ahLst/>
              <a:cxnLst>
                <a:cxn ang="0">
                  <a:pos x="T0" y="T1"/>
                </a:cxn>
                <a:cxn ang="0">
                  <a:pos x="T2" y="T3"/>
                </a:cxn>
                <a:cxn ang="0">
                  <a:pos x="T4" y="T5"/>
                </a:cxn>
                <a:cxn ang="0">
                  <a:pos x="T6" y="T7"/>
                </a:cxn>
                <a:cxn ang="0">
                  <a:pos x="T8" y="T9"/>
                </a:cxn>
              </a:cxnLst>
              <a:rect l="0" t="0" r="r" b="b"/>
              <a:pathLst>
                <a:path w="60" h="44">
                  <a:moveTo>
                    <a:pt x="22" y="0"/>
                  </a:moveTo>
                  <a:cubicBezTo>
                    <a:pt x="24" y="31"/>
                    <a:pt x="0" y="44"/>
                    <a:pt x="0" y="44"/>
                  </a:cubicBezTo>
                  <a:cubicBezTo>
                    <a:pt x="30" y="37"/>
                    <a:pt x="30" y="37"/>
                    <a:pt x="30" y="37"/>
                  </a:cubicBezTo>
                  <a:cubicBezTo>
                    <a:pt x="60" y="30"/>
                    <a:pt x="60" y="30"/>
                    <a:pt x="60" y="30"/>
                  </a:cubicBezTo>
                  <a:cubicBezTo>
                    <a:pt x="60" y="30"/>
                    <a:pt x="33" y="30"/>
                    <a:pt x="22" y="0"/>
                  </a:cubicBez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00" name="Freeform 200">
              <a:extLst>
                <a:ext uri="{FF2B5EF4-FFF2-40B4-BE49-F238E27FC236}">
                  <a16:creationId xmlns:a16="http://schemas.microsoft.com/office/drawing/2014/main" id="{41963D96-665D-47BD-8182-A6133B8F01DE}"/>
                </a:ext>
              </a:extLst>
            </p:cNvPr>
            <p:cNvSpPr>
              <a:spLocks/>
            </p:cNvSpPr>
            <p:nvPr userDrawn="1"/>
          </p:nvSpPr>
          <p:spPr bwMode="auto">
            <a:xfrm>
              <a:off x="9641138" y="4406450"/>
              <a:ext cx="189212" cy="133040"/>
            </a:xfrm>
            <a:custGeom>
              <a:avLst/>
              <a:gdLst>
                <a:gd name="T0" fmla="*/ 10 w 27"/>
                <a:gd name="T1" fmla="*/ 0 h 19"/>
                <a:gd name="T2" fmla="*/ 0 w 27"/>
                <a:gd name="T3" fmla="*/ 19 h 19"/>
                <a:gd name="T4" fmla="*/ 13 w 27"/>
                <a:gd name="T5" fmla="*/ 16 h 19"/>
                <a:gd name="T6" fmla="*/ 27 w 27"/>
                <a:gd name="T7" fmla="*/ 13 h 19"/>
                <a:gd name="T8" fmla="*/ 10 w 27"/>
                <a:gd name="T9" fmla="*/ 0 h 19"/>
              </a:gdLst>
              <a:ahLst/>
              <a:cxnLst>
                <a:cxn ang="0">
                  <a:pos x="T0" y="T1"/>
                </a:cxn>
                <a:cxn ang="0">
                  <a:pos x="T2" y="T3"/>
                </a:cxn>
                <a:cxn ang="0">
                  <a:pos x="T4" y="T5"/>
                </a:cxn>
                <a:cxn ang="0">
                  <a:pos x="T6" y="T7"/>
                </a:cxn>
                <a:cxn ang="0">
                  <a:pos x="T8" y="T9"/>
                </a:cxn>
              </a:cxnLst>
              <a:rect l="0" t="0" r="r" b="b"/>
              <a:pathLst>
                <a:path w="27" h="19">
                  <a:moveTo>
                    <a:pt x="10" y="0"/>
                  </a:moveTo>
                  <a:cubicBezTo>
                    <a:pt x="11" y="13"/>
                    <a:pt x="0" y="19"/>
                    <a:pt x="0" y="19"/>
                  </a:cubicBezTo>
                  <a:cubicBezTo>
                    <a:pt x="13" y="16"/>
                    <a:pt x="13" y="16"/>
                    <a:pt x="13" y="16"/>
                  </a:cubicBezTo>
                  <a:cubicBezTo>
                    <a:pt x="27" y="13"/>
                    <a:pt x="27" y="13"/>
                    <a:pt x="27" y="13"/>
                  </a:cubicBezTo>
                  <a:cubicBezTo>
                    <a:pt x="27" y="13"/>
                    <a:pt x="15" y="13"/>
                    <a:pt x="10" y="0"/>
                  </a:cubicBezTo>
                  <a:close/>
                </a:path>
              </a:pathLst>
            </a:custGeom>
            <a:solidFill>
              <a:srgbClr val="7A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01" name="Freeform 201">
              <a:extLst>
                <a:ext uri="{FF2B5EF4-FFF2-40B4-BE49-F238E27FC236}">
                  <a16:creationId xmlns:a16="http://schemas.microsoft.com/office/drawing/2014/main" id="{00B3350F-418A-41D8-863B-993C26C07F88}"/>
                </a:ext>
              </a:extLst>
            </p:cNvPr>
            <p:cNvSpPr>
              <a:spLocks/>
            </p:cNvSpPr>
            <p:nvPr userDrawn="1"/>
          </p:nvSpPr>
          <p:spPr bwMode="auto">
            <a:xfrm>
              <a:off x="9534707" y="3945247"/>
              <a:ext cx="260166" cy="286775"/>
            </a:xfrm>
            <a:custGeom>
              <a:avLst/>
              <a:gdLst>
                <a:gd name="T0" fmla="*/ 10 w 37"/>
                <a:gd name="T1" fmla="*/ 0 h 41"/>
                <a:gd name="T2" fmla="*/ 0 w 37"/>
                <a:gd name="T3" fmla="*/ 41 h 41"/>
                <a:gd name="T4" fmla="*/ 18 w 37"/>
                <a:gd name="T5" fmla="*/ 37 h 41"/>
                <a:gd name="T6" fmla="*/ 37 w 37"/>
                <a:gd name="T7" fmla="*/ 33 h 41"/>
                <a:gd name="T8" fmla="*/ 10 w 37"/>
                <a:gd name="T9" fmla="*/ 0 h 41"/>
              </a:gdLst>
              <a:ahLst/>
              <a:cxnLst>
                <a:cxn ang="0">
                  <a:pos x="T0" y="T1"/>
                </a:cxn>
                <a:cxn ang="0">
                  <a:pos x="T2" y="T3"/>
                </a:cxn>
                <a:cxn ang="0">
                  <a:pos x="T4" y="T5"/>
                </a:cxn>
                <a:cxn ang="0">
                  <a:pos x="T6" y="T7"/>
                </a:cxn>
                <a:cxn ang="0">
                  <a:pos x="T8" y="T9"/>
                </a:cxn>
              </a:cxnLst>
              <a:rect l="0" t="0" r="r" b="b"/>
              <a:pathLst>
                <a:path w="37" h="41">
                  <a:moveTo>
                    <a:pt x="10" y="0"/>
                  </a:moveTo>
                  <a:cubicBezTo>
                    <a:pt x="14" y="31"/>
                    <a:pt x="0" y="41"/>
                    <a:pt x="0" y="41"/>
                  </a:cubicBezTo>
                  <a:cubicBezTo>
                    <a:pt x="18" y="37"/>
                    <a:pt x="18" y="37"/>
                    <a:pt x="18" y="37"/>
                  </a:cubicBezTo>
                  <a:cubicBezTo>
                    <a:pt x="37" y="33"/>
                    <a:pt x="37" y="33"/>
                    <a:pt x="37" y="33"/>
                  </a:cubicBezTo>
                  <a:cubicBezTo>
                    <a:pt x="37" y="33"/>
                    <a:pt x="20" y="30"/>
                    <a:pt x="10" y="0"/>
                  </a:cubicBez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02" name="Freeform 202">
              <a:extLst>
                <a:ext uri="{FF2B5EF4-FFF2-40B4-BE49-F238E27FC236}">
                  <a16:creationId xmlns:a16="http://schemas.microsoft.com/office/drawing/2014/main" id="{8A5CF9C1-3B3B-47D6-84C8-8F54DB759DB6}"/>
                </a:ext>
              </a:extLst>
            </p:cNvPr>
            <p:cNvSpPr>
              <a:spLocks/>
            </p:cNvSpPr>
            <p:nvPr userDrawn="1"/>
          </p:nvSpPr>
          <p:spPr bwMode="auto">
            <a:xfrm>
              <a:off x="9605661" y="3945247"/>
              <a:ext cx="112344" cy="271992"/>
            </a:xfrm>
            <a:custGeom>
              <a:avLst/>
              <a:gdLst>
                <a:gd name="T0" fmla="*/ 0 w 16"/>
                <a:gd name="T1" fmla="*/ 0 h 39"/>
                <a:gd name="T2" fmla="*/ 1 w 16"/>
                <a:gd name="T3" fmla="*/ 39 h 39"/>
                <a:gd name="T4" fmla="*/ 8 w 16"/>
                <a:gd name="T5" fmla="*/ 37 h 39"/>
                <a:gd name="T6" fmla="*/ 16 w 16"/>
                <a:gd name="T7" fmla="*/ 35 h 39"/>
                <a:gd name="T8" fmla="*/ 0 w 16"/>
                <a:gd name="T9" fmla="*/ 0 h 39"/>
              </a:gdLst>
              <a:ahLst/>
              <a:cxnLst>
                <a:cxn ang="0">
                  <a:pos x="T0" y="T1"/>
                </a:cxn>
                <a:cxn ang="0">
                  <a:pos x="T2" y="T3"/>
                </a:cxn>
                <a:cxn ang="0">
                  <a:pos x="T4" y="T5"/>
                </a:cxn>
                <a:cxn ang="0">
                  <a:pos x="T6" y="T7"/>
                </a:cxn>
                <a:cxn ang="0">
                  <a:pos x="T8" y="T9"/>
                </a:cxn>
              </a:cxnLst>
              <a:rect l="0" t="0" r="r" b="b"/>
              <a:pathLst>
                <a:path w="16" h="39">
                  <a:moveTo>
                    <a:pt x="0" y="0"/>
                  </a:moveTo>
                  <a:cubicBezTo>
                    <a:pt x="6" y="31"/>
                    <a:pt x="1" y="39"/>
                    <a:pt x="1" y="39"/>
                  </a:cubicBezTo>
                  <a:cubicBezTo>
                    <a:pt x="8" y="37"/>
                    <a:pt x="8" y="37"/>
                    <a:pt x="8" y="37"/>
                  </a:cubicBezTo>
                  <a:cubicBezTo>
                    <a:pt x="16" y="35"/>
                    <a:pt x="16" y="35"/>
                    <a:pt x="16" y="35"/>
                  </a:cubicBezTo>
                  <a:cubicBezTo>
                    <a:pt x="16" y="35"/>
                    <a:pt x="8" y="30"/>
                    <a:pt x="0" y="0"/>
                  </a:cubicBez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03" name="Freeform 203">
              <a:extLst>
                <a:ext uri="{FF2B5EF4-FFF2-40B4-BE49-F238E27FC236}">
                  <a16:creationId xmlns:a16="http://schemas.microsoft.com/office/drawing/2014/main" id="{2809E16F-8EB6-400C-8275-7376ACB7D3E9}"/>
                </a:ext>
              </a:extLst>
            </p:cNvPr>
            <p:cNvSpPr>
              <a:spLocks/>
            </p:cNvSpPr>
            <p:nvPr userDrawn="1"/>
          </p:nvSpPr>
          <p:spPr bwMode="auto">
            <a:xfrm>
              <a:off x="8677341" y="4226107"/>
              <a:ext cx="943103" cy="523290"/>
            </a:xfrm>
            <a:custGeom>
              <a:avLst/>
              <a:gdLst>
                <a:gd name="T0" fmla="*/ 0 w 319"/>
                <a:gd name="T1" fmla="*/ 177 h 177"/>
                <a:gd name="T2" fmla="*/ 319 w 319"/>
                <a:gd name="T3" fmla="*/ 109 h 177"/>
                <a:gd name="T4" fmla="*/ 227 w 319"/>
                <a:gd name="T5" fmla="*/ 0 h 177"/>
                <a:gd name="T6" fmla="*/ 37 w 319"/>
                <a:gd name="T7" fmla="*/ 42 h 177"/>
                <a:gd name="T8" fmla="*/ 0 w 319"/>
                <a:gd name="T9" fmla="*/ 177 h 177"/>
              </a:gdLst>
              <a:ahLst/>
              <a:cxnLst>
                <a:cxn ang="0">
                  <a:pos x="T0" y="T1"/>
                </a:cxn>
                <a:cxn ang="0">
                  <a:pos x="T2" y="T3"/>
                </a:cxn>
                <a:cxn ang="0">
                  <a:pos x="T4" y="T5"/>
                </a:cxn>
                <a:cxn ang="0">
                  <a:pos x="T6" y="T7"/>
                </a:cxn>
                <a:cxn ang="0">
                  <a:pos x="T8" y="T9"/>
                </a:cxn>
              </a:cxnLst>
              <a:rect l="0" t="0" r="r" b="b"/>
              <a:pathLst>
                <a:path w="319" h="177">
                  <a:moveTo>
                    <a:pt x="0" y="177"/>
                  </a:moveTo>
                  <a:lnTo>
                    <a:pt x="319" y="109"/>
                  </a:lnTo>
                  <a:lnTo>
                    <a:pt x="227" y="0"/>
                  </a:lnTo>
                  <a:lnTo>
                    <a:pt x="37" y="42"/>
                  </a:lnTo>
                  <a:lnTo>
                    <a:pt x="0" y="177"/>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04" name="Freeform 204">
              <a:extLst>
                <a:ext uri="{FF2B5EF4-FFF2-40B4-BE49-F238E27FC236}">
                  <a16:creationId xmlns:a16="http://schemas.microsoft.com/office/drawing/2014/main" id="{4FCD8595-A4CB-4A54-BFCC-EFABE2520328}"/>
                </a:ext>
              </a:extLst>
            </p:cNvPr>
            <p:cNvSpPr>
              <a:spLocks/>
            </p:cNvSpPr>
            <p:nvPr userDrawn="1"/>
          </p:nvSpPr>
          <p:spPr bwMode="auto">
            <a:xfrm>
              <a:off x="8766034" y="4237933"/>
              <a:ext cx="762760" cy="490768"/>
            </a:xfrm>
            <a:custGeom>
              <a:avLst/>
              <a:gdLst>
                <a:gd name="T0" fmla="*/ 0 w 258"/>
                <a:gd name="T1" fmla="*/ 166 h 166"/>
                <a:gd name="T2" fmla="*/ 258 w 258"/>
                <a:gd name="T3" fmla="*/ 109 h 166"/>
                <a:gd name="T4" fmla="*/ 178 w 258"/>
                <a:gd name="T5" fmla="*/ 0 h 166"/>
                <a:gd name="T6" fmla="*/ 26 w 258"/>
                <a:gd name="T7" fmla="*/ 34 h 166"/>
                <a:gd name="T8" fmla="*/ 0 w 258"/>
                <a:gd name="T9" fmla="*/ 166 h 166"/>
              </a:gdLst>
              <a:ahLst/>
              <a:cxnLst>
                <a:cxn ang="0">
                  <a:pos x="T0" y="T1"/>
                </a:cxn>
                <a:cxn ang="0">
                  <a:pos x="T2" y="T3"/>
                </a:cxn>
                <a:cxn ang="0">
                  <a:pos x="T4" y="T5"/>
                </a:cxn>
                <a:cxn ang="0">
                  <a:pos x="T6" y="T7"/>
                </a:cxn>
                <a:cxn ang="0">
                  <a:pos x="T8" y="T9"/>
                </a:cxn>
              </a:cxnLst>
              <a:rect l="0" t="0" r="r" b="b"/>
              <a:pathLst>
                <a:path w="258" h="166">
                  <a:moveTo>
                    <a:pt x="0" y="166"/>
                  </a:moveTo>
                  <a:lnTo>
                    <a:pt x="258" y="109"/>
                  </a:lnTo>
                  <a:lnTo>
                    <a:pt x="178" y="0"/>
                  </a:lnTo>
                  <a:lnTo>
                    <a:pt x="26" y="34"/>
                  </a:lnTo>
                  <a:lnTo>
                    <a:pt x="0" y="166"/>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05" name="Freeform 206">
              <a:extLst>
                <a:ext uri="{FF2B5EF4-FFF2-40B4-BE49-F238E27FC236}">
                  <a16:creationId xmlns:a16="http://schemas.microsoft.com/office/drawing/2014/main" id="{10646AE8-FAE4-42E9-9DCD-50FD2F601A5E}"/>
                </a:ext>
              </a:extLst>
            </p:cNvPr>
            <p:cNvSpPr>
              <a:spLocks/>
            </p:cNvSpPr>
            <p:nvPr userDrawn="1"/>
          </p:nvSpPr>
          <p:spPr bwMode="auto">
            <a:xfrm>
              <a:off x="8863597" y="4252716"/>
              <a:ext cx="567635" cy="455291"/>
            </a:xfrm>
            <a:custGeom>
              <a:avLst/>
              <a:gdLst>
                <a:gd name="T0" fmla="*/ 0 w 192"/>
                <a:gd name="T1" fmla="*/ 154 h 154"/>
                <a:gd name="T2" fmla="*/ 192 w 192"/>
                <a:gd name="T3" fmla="*/ 112 h 154"/>
                <a:gd name="T4" fmla="*/ 126 w 192"/>
                <a:gd name="T5" fmla="*/ 0 h 154"/>
                <a:gd name="T6" fmla="*/ 12 w 192"/>
                <a:gd name="T7" fmla="*/ 26 h 154"/>
                <a:gd name="T8" fmla="*/ 0 w 192"/>
                <a:gd name="T9" fmla="*/ 154 h 154"/>
              </a:gdLst>
              <a:ahLst/>
              <a:cxnLst>
                <a:cxn ang="0">
                  <a:pos x="T0" y="T1"/>
                </a:cxn>
                <a:cxn ang="0">
                  <a:pos x="T2" y="T3"/>
                </a:cxn>
                <a:cxn ang="0">
                  <a:pos x="T4" y="T5"/>
                </a:cxn>
                <a:cxn ang="0">
                  <a:pos x="T6" y="T7"/>
                </a:cxn>
                <a:cxn ang="0">
                  <a:pos x="T8" y="T9"/>
                </a:cxn>
              </a:cxnLst>
              <a:rect l="0" t="0" r="r" b="b"/>
              <a:pathLst>
                <a:path w="192" h="154">
                  <a:moveTo>
                    <a:pt x="0" y="154"/>
                  </a:moveTo>
                  <a:lnTo>
                    <a:pt x="192" y="112"/>
                  </a:lnTo>
                  <a:lnTo>
                    <a:pt x="126" y="0"/>
                  </a:lnTo>
                  <a:lnTo>
                    <a:pt x="12" y="26"/>
                  </a:lnTo>
                  <a:lnTo>
                    <a:pt x="0" y="154"/>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06" name="Freeform 207">
              <a:extLst>
                <a:ext uri="{FF2B5EF4-FFF2-40B4-BE49-F238E27FC236}">
                  <a16:creationId xmlns:a16="http://schemas.microsoft.com/office/drawing/2014/main" id="{C3CDDF1E-D293-4132-B76E-4B3BB688AD10}"/>
                </a:ext>
              </a:extLst>
            </p:cNvPr>
            <p:cNvSpPr>
              <a:spLocks/>
            </p:cNvSpPr>
            <p:nvPr userDrawn="1"/>
          </p:nvSpPr>
          <p:spPr bwMode="auto">
            <a:xfrm>
              <a:off x="8964116" y="4267497"/>
              <a:ext cx="363642" cy="419814"/>
            </a:xfrm>
            <a:custGeom>
              <a:avLst/>
              <a:gdLst>
                <a:gd name="T0" fmla="*/ 2 w 123"/>
                <a:gd name="T1" fmla="*/ 142 h 142"/>
                <a:gd name="T2" fmla="*/ 123 w 123"/>
                <a:gd name="T3" fmla="*/ 116 h 142"/>
                <a:gd name="T4" fmla="*/ 71 w 123"/>
                <a:gd name="T5" fmla="*/ 0 h 142"/>
                <a:gd name="T6" fmla="*/ 0 w 123"/>
                <a:gd name="T7" fmla="*/ 16 h 142"/>
                <a:gd name="T8" fmla="*/ 2 w 123"/>
                <a:gd name="T9" fmla="*/ 142 h 142"/>
              </a:gdLst>
              <a:ahLst/>
              <a:cxnLst>
                <a:cxn ang="0">
                  <a:pos x="T0" y="T1"/>
                </a:cxn>
                <a:cxn ang="0">
                  <a:pos x="T2" y="T3"/>
                </a:cxn>
                <a:cxn ang="0">
                  <a:pos x="T4" y="T5"/>
                </a:cxn>
                <a:cxn ang="0">
                  <a:pos x="T6" y="T7"/>
                </a:cxn>
                <a:cxn ang="0">
                  <a:pos x="T8" y="T9"/>
                </a:cxn>
              </a:cxnLst>
              <a:rect l="0" t="0" r="r" b="b"/>
              <a:pathLst>
                <a:path w="123" h="142">
                  <a:moveTo>
                    <a:pt x="2" y="142"/>
                  </a:moveTo>
                  <a:lnTo>
                    <a:pt x="123" y="116"/>
                  </a:lnTo>
                  <a:lnTo>
                    <a:pt x="71" y="0"/>
                  </a:lnTo>
                  <a:lnTo>
                    <a:pt x="0" y="16"/>
                  </a:lnTo>
                  <a:lnTo>
                    <a:pt x="2" y="142"/>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07" name="Freeform 208">
              <a:extLst>
                <a:ext uri="{FF2B5EF4-FFF2-40B4-BE49-F238E27FC236}">
                  <a16:creationId xmlns:a16="http://schemas.microsoft.com/office/drawing/2014/main" id="{DE770D57-13C2-4EE3-B248-655375603535}"/>
                </a:ext>
              </a:extLst>
            </p:cNvPr>
            <p:cNvSpPr>
              <a:spLocks/>
            </p:cNvSpPr>
            <p:nvPr userDrawn="1"/>
          </p:nvSpPr>
          <p:spPr bwMode="auto">
            <a:xfrm>
              <a:off x="9026200" y="4282280"/>
              <a:ext cx="189212" cy="384336"/>
            </a:xfrm>
            <a:custGeom>
              <a:avLst/>
              <a:gdLst>
                <a:gd name="T0" fmla="*/ 19 w 64"/>
                <a:gd name="T1" fmla="*/ 130 h 130"/>
                <a:gd name="T2" fmla="*/ 64 w 64"/>
                <a:gd name="T3" fmla="*/ 118 h 130"/>
                <a:gd name="T4" fmla="*/ 28 w 64"/>
                <a:gd name="T5" fmla="*/ 0 h 130"/>
                <a:gd name="T6" fmla="*/ 0 w 64"/>
                <a:gd name="T7" fmla="*/ 7 h 130"/>
                <a:gd name="T8" fmla="*/ 19 w 64"/>
                <a:gd name="T9" fmla="*/ 130 h 130"/>
              </a:gdLst>
              <a:ahLst/>
              <a:cxnLst>
                <a:cxn ang="0">
                  <a:pos x="T0" y="T1"/>
                </a:cxn>
                <a:cxn ang="0">
                  <a:pos x="T2" y="T3"/>
                </a:cxn>
                <a:cxn ang="0">
                  <a:pos x="T4" y="T5"/>
                </a:cxn>
                <a:cxn ang="0">
                  <a:pos x="T6" y="T7"/>
                </a:cxn>
                <a:cxn ang="0">
                  <a:pos x="T8" y="T9"/>
                </a:cxn>
              </a:cxnLst>
              <a:rect l="0" t="0" r="r" b="b"/>
              <a:pathLst>
                <a:path w="64" h="130">
                  <a:moveTo>
                    <a:pt x="19" y="130"/>
                  </a:moveTo>
                  <a:lnTo>
                    <a:pt x="64" y="118"/>
                  </a:lnTo>
                  <a:lnTo>
                    <a:pt x="28" y="0"/>
                  </a:lnTo>
                  <a:lnTo>
                    <a:pt x="0" y="7"/>
                  </a:lnTo>
                  <a:lnTo>
                    <a:pt x="19" y="130"/>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08" name="Freeform 209">
              <a:extLst>
                <a:ext uri="{FF2B5EF4-FFF2-40B4-BE49-F238E27FC236}">
                  <a16:creationId xmlns:a16="http://schemas.microsoft.com/office/drawing/2014/main" id="{A380357D-F8EC-41AB-8703-9B3917530C84}"/>
                </a:ext>
              </a:extLst>
            </p:cNvPr>
            <p:cNvSpPr>
              <a:spLocks/>
            </p:cNvSpPr>
            <p:nvPr userDrawn="1"/>
          </p:nvSpPr>
          <p:spPr bwMode="auto">
            <a:xfrm>
              <a:off x="8733514" y="4155152"/>
              <a:ext cx="656328" cy="203995"/>
            </a:xfrm>
            <a:custGeom>
              <a:avLst/>
              <a:gdLst>
                <a:gd name="T0" fmla="*/ 217 w 222"/>
                <a:gd name="T1" fmla="*/ 0 h 69"/>
                <a:gd name="T2" fmla="*/ 0 w 222"/>
                <a:gd name="T3" fmla="*/ 47 h 69"/>
                <a:gd name="T4" fmla="*/ 7 w 222"/>
                <a:gd name="T5" fmla="*/ 69 h 69"/>
                <a:gd name="T6" fmla="*/ 222 w 222"/>
                <a:gd name="T7" fmla="*/ 21 h 69"/>
                <a:gd name="T8" fmla="*/ 217 w 222"/>
                <a:gd name="T9" fmla="*/ 0 h 69"/>
              </a:gdLst>
              <a:ahLst/>
              <a:cxnLst>
                <a:cxn ang="0">
                  <a:pos x="T0" y="T1"/>
                </a:cxn>
                <a:cxn ang="0">
                  <a:pos x="T2" y="T3"/>
                </a:cxn>
                <a:cxn ang="0">
                  <a:pos x="T4" y="T5"/>
                </a:cxn>
                <a:cxn ang="0">
                  <a:pos x="T6" y="T7"/>
                </a:cxn>
                <a:cxn ang="0">
                  <a:pos x="T8" y="T9"/>
                </a:cxn>
              </a:cxnLst>
              <a:rect l="0" t="0" r="r" b="b"/>
              <a:pathLst>
                <a:path w="222" h="69">
                  <a:moveTo>
                    <a:pt x="217" y="0"/>
                  </a:moveTo>
                  <a:lnTo>
                    <a:pt x="0" y="47"/>
                  </a:lnTo>
                  <a:lnTo>
                    <a:pt x="7" y="69"/>
                  </a:lnTo>
                  <a:lnTo>
                    <a:pt x="222" y="21"/>
                  </a:lnTo>
                  <a:lnTo>
                    <a:pt x="217" y="0"/>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09" name="Freeform 210">
              <a:extLst>
                <a:ext uri="{FF2B5EF4-FFF2-40B4-BE49-F238E27FC236}">
                  <a16:creationId xmlns:a16="http://schemas.microsoft.com/office/drawing/2014/main" id="{A0DE3B84-D689-4CF1-8AF7-92B2E0019479}"/>
                </a:ext>
              </a:extLst>
            </p:cNvPr>
            <p:cNvSpPr>
              <a:spLocks/>
            </p:cNvSpPr>
            <p:nvPr userDrawn="1"/>
          </p:nvSpPr>
          <p:spPr bwMode="auto">
            <a:xfrm>
              <a:off x="8810381" y="4267497"/>
              <a:ext cx="82780" cy="76867"/>
            </a:xfrm>
            <a:custGeom>
              <a:avLst/>
              <a:gdLst>
                <a:gd name="T0" fmla="*/ 23 w 28"/>
                <a:gd name="T1" fmla="*/ 0 h 26"/>
                <a:gd name="T2" fmla="*/ 0 w 28"/>
                <a:gd name="T3" fmla="*/ 5 h 26"/>
                <a:gd name="T4" fmla="*/ 4 w 28"/>
                <a:gd name="T5" fmla="*/ 26 h 26"/>
                <a:gd name="T6" fmla="*/ 28 w 28"/>
                <a:gd name="T7" fmla="*/ 21 h 26"/>
                <a:gd name="T8" fmla="*/ 23 w 28"/>
                <a:gd name="T9" fmla="*/ 0 h 26"/>
              </a:gdLst>
              <a:ahLst/>
              <a:cxnLst>
                <a:cxn ang="0">
                  <a:pos x="T0" y="T1"/>
                </a:cxn>
                <a:cxn ang="0">
                  <a:pos x="T2" y="T3"/>
                </a:cxn>
                <a:cxn ang="0">
                  <a:pos x="T4" y="T5"/>
                </a:cxn>
                <a:cxn ang="0">
                  <a:pos x="T6" y="T7"/>
                </a:cxn>
                <a:cxn ang="0">
                  <a:pos x="T8" y="T9"/>
                </a:cxn>
              </a:cxnLst>
              <a:rect l="0" t="0" r="r" b="b"/>
              <a:pathLst>
                <a:path w="28" h="26">
                  <a:moveTo>
                    <a:pt x="23" y="0"/>
                  </a:moveTo>
                  <a:lnTo>
                    <a:pt x="0" y="5"/>
                  </a:lnTo>
                  <a:lnTo>
                    <a:pt x="4" y="26"/>
                  </a:lnTo>
                  <a:lnTo>
                    <a:pt x="28" y="21"/>
                  </a:lnTo>
                  <a:lnTo>
                    <a:pt x="23" y="0"/>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10" name="Freeform 211">
              <a:extLst>
                <a:ext uri="{FF2B5EF4-FFF2-40B4-BE49-F238E27FC236}">
                  <a16:creationId xmlns:a16="http://schemas.microsoft.com/office/drawing/2014/main" id="{7FBE9EA1-7B7D-4A5B-9FC4-A901DF701636}"/>
                </a:ext>
              </a:extLst>
            </p:cNvPr>
            <p:cNvSpPr>
              <a:spLocks/>
            </p:cNvSpPr>
            <p:nvPr userDrawn="1"/>
          </p:nvSpPr>
          <p:spPr bwMode="auto">
            <a:xfrm>
              <a:off x="8949333" y="4232020"/>
              <a:ext cx="82780" cy="82780"/>
            </a:xfrm>
            <a:custGeom>
              <a:avLst/>
              <a:gdLst>
                <a:gd name="T0" fmla="*/ 24 w 28"/>
                <a:gd name="T1" fmla="*/ 0 h 28"/>
                <a:gd name="T2" fmla="*/ 0 w 28"/>
                <a:gd name="T3" fmla="*/ 5 h 28"/>
                <a:gd name="T4" fmla="*/ 5 w 28"/>
                <a:gd name="T5" fmla="*/ 28 h 28"/>
                <a:gd name="T6" fmla="*/ 28 w 28"/>
                <a:gd name="T7" fmla="*/ 21 h 28"/>
                <a:gd name="T8" fmla="*/ 24 w 28"/>
                <a:gd name="T9" fmla="*/ 0 h 28"/>
              </a:gdLst>
              <a:ahLst/>
              <a:cxnLst>
                <a:cxn ang="0">
                  <a:pos x="T0" y="T1"/>
                </a:cxn>
                <a:cxn ang="0">
                  <a:pos x="T2" y="T3"/>
                </a:cxn>
                <a:cxn ang="0">
                  <a:pos x="T4" y="T5"/>
                </a:cxn>
                <a:cxn ang="0">
                  <a:pos x="T6" y="T7"/>
                </a:cxn>
                <a:cxn ang="0">
                  <a:pos x="T8" y="T9"/>
                </a:cxn>
              </a:cxnLst>
              <a:rect l="0" t="0" r="r" b="b"/>
              <a:pathLst>
                <a:path w="28" h="28">
                  <a:moveTo>
                    <a:pt x="24" y="0"/>
                  </a:moveTo>
                  <a:lnTo>
                    <a:pt x="0" y="5"/>
                  </a:lnTo>
                  <a:lnTo>
                    <a:pt x="5" y="28"/>
                  </a:lnTo>
                  <a:lnTo>
                    <a:pt x="28" y="21"/>
                  </a:lnTo>
                  <a:lnTo>
                    <a:pt x="24" y="0"/>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11" name="Freeform 212">
              <a:extLst>
                <a:ext uri="{FF2B5EF4-FFF2-40B4-BE49-F238E27FC236}">
                  <a16:creationId xmlns:a16="http://schemas.microsoft.com/office/drawing/2014/main" id="{D6A32700-F7CA-46A7-A7D9-9E3B94D2BD46}"/>
                </a:ext>
              </a:extLst>
            </p:cNvPr>
            <p:cNvSpPr>
              <a:spLocks/>
            </p:cNvSpPr>
            <p:nvPr userDrawn="1"/>
          </p:nvSpPr>
          <p:spPr bwMode="auto">
            <a:xfrm>
              <a:off x="9088286" y="4205413"/>
              <a:ext cx="85738" cy="76867"/>
            </a:xfrm>
            <a:custGeom>
              <a:avLst/>
              <a:gdLst>
                <a:gd name="T0" fmla="*/ 24 w 29"/>
                <a:gd name="T1" fmla="*/ 0 h 26"/>
                <a:gd name="T2" fmla="*/ 0 w 29"/>
                <a:gd name="T3" fmla="*/ 4 h 26"/>
                <a:gd name="T4" fmla="*/ 5 w 29"/>
                <a:gd name="T5" fmla="*/ 26 h 26"/>
                <a:gd name="T6" fmla="*/ 29 w 29"/>
                <a:gd name="T7" fmla="*/ 21 h 26"/>
                <a:gd name="T8" fmla="*/ 24 w 29"/>
                <a:gd name="T9" fmla="*/ 0 h 26"/>
              </a:gdLst>
              <a:ahLst/>
              <a:cxnLst>
                <a:cxn ang="0">
                  <a:pos x="T0" y="T1"/>
                </a:cxn>
                <a:cxn ang="0">
                  <a:pos x="T2" y="T3"/>
                </a:cxn>
                <a:cxn ang="0">
                  <a:pos x="T4" y="T5"/>
                </a:cxn>
                <a:cxn ang="0">
                  <a:pos x="T6" y="T7"/>
                </a:cxn>
                <a:cxn ang="0">
                  <a:pos x="T8" y="T9"/>
                </a:cxn>
              </a:cxnLst>
              <a:rect l="0" t="0" r="r" b="b"/>
              <a:pathLst>
                <a:path w="29" h="26">
                  <a:moveTo>
                    <a:pt x="24" y="0"/>
                  </a:moveTo>
                  <a:lnTo>
                    <a:pt x="0" y="4"/>
                  </a:lnTo>
                  <a:lnTo>
                    <a:pt x="5" y="26"/>
                  </a:lnTo>
                  <a:lnTo>
                    <a:pt x="29" y="21"/>
                  </a:lnTo>
                  <a:lnTo>
                    <a:pt x="24" y="0"/>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12" name="Freeform 213">
              <a:extLst>
                <a:ext uri="{FF2B5EF4-FFF2-40B4-BE49-F238E27FC236}">
                  <a16:creationId xmlns:a16="http://schemas.microsoft.com/office/drawing/2014/main" id="{0CC8F09C-7554-4ACB-A949-9BDDF7416339}"/>
                </a:ext>
              </a:extLst>
            </p:cNvPr>
            <p:cNvSpPr>
              <a:spLocks/>
            </p:cNvSpPr>
            <p:nvPr userDrawn="1"/>
          </p:nvSpPr>
          <p:spPr bwMode="auto">
            <a:xfrm>
              <a:off x="9227238" y="4169936"/>
              <a:ext cx="85738" cy="82780"/>
            </a:xfrm>
            <a:custGeom>
              <a:avLst/>
              <a:gdLst>
                <a:gd name="T0" fmla="*/ 24 w 29"/>
                <a:gd name="T1" fmla="*/ 0 h 28"/>
                <a:gd name="T2" fmla="*/ 0 w 29"/>
                <a:gd name="T3" fmla="*/ 4 h 28"/>
                <a:gd name="T4" fmla="*/ 5 w 29"/>
                <a:gd name="T5" fmla="*/ 28 h 28"/>
                <a:gd name="T6" fmla="*/ 29 w 29"/>
                <a:gd name="T7" fmla="*/ 23 h 28"/>
                <a:gd name="T8" fmla="*/ 24 w 29"/>
                <a:gd name="T9" fmla="*/ 0 h 28"/>
              </a:gdLst>
              <a:ahLst/>
              <a:cxnLst>
                <a:cxn ang="0">
                  <a:pos x="T0" y="T1"/>
                </a:cxn>
                <a:cxn ang="0">
                  <a:pos x="T2" y="T3"/>
                </a:cxn>
                <a:cxn ang="0">
                  <a:pos x="T4" y="T5"/>
                </a:cxn>
                <a:cxn ang="0">
                  <a:pos x="T6" y="T7"/>
                </a:cxn>
                <a:cxn ang="0">
                  <a:pos x="T8" y="T9"/>
                </a:cxn>
              </a:cxnLst>
              <a:rect l="0" t="0" r="r" b="b"/>
              <a:pathLst>
                <a:path w="29" h="28">
                  <a:moveTo>
                    <a:pt x="24" y="0"/>
                  </a:moveTo>
                  <a:lnTo>
                    <a:pt x="0" y="4"/>
                  </a:lnTo>
                  <a:lnTo>
                    <a:pt x="5" y="28"/>
                  </a:lnTo>
                  <a:lnTo>
                    <a:pt x="29" y="23"/>
                  </a:lnTo>
                  <a:lnTo>
                    <a:pt x="24" y="0"/>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13" name="Freeform 214">
              <a:extLst>
                <a:ext uri="{FF2B5EF4-FFF2-40B4-BE49-F238E27FC236}">
                  <a16:creationId xmlns:a16="http://schemas.microsoft.com/office/drawing/2014/main" id="{98DAA096-A84D-430D-B1DF-8AA64681EC62}"/>
                </a:ext>
              </a:extLst>
            </p:cNvPr>
            <p:cNvSpPr>
              <a:spLocks/>
            </p:cNvSpPr>
            <p:nvPr userDrawn="1"/>
          </p:nvSpPr>
          <p:spPr bwMode="auto">
            <a:xfrm>
              <a:off x="8766034" y="3883161"/>
              <a:ext cx="573548" cy="405032"/>
            </a:xfrm>
            <a:custGeom>
              <a:avLst/>
              <a:gdLst>
                <a:gd name="T0" fmla="*/ 30 w 82"/>
                <a:gd name="T1" fmla="*/ 0 h 58"/>
                <a:gd name="T2" fmla="*/ 0 w 82"/>
                <a:gd name="T3" fmla="*/ 58 h 58"/>
                <a:gd name="T4" fmla="*/ 41 w 82"/>
                <a:gd name="T5" fmla="*/ 49 h 58"/>
                <a:gd name="T6" fmla="*/ 82 w 82"/>
                <a:gd name="T7" fmla="*/ 40 h 58"/>
                <a:gd name="T8" fmla="*/ 30 w 82"/>
                <a:gd name="T9" fmla="*/ 0 h 58"/>
              </a:gdLst>
              <a:ahLst/>
              <a:cxnLst>
                <a:cxn ang="0">
                  <a:pos x="T0" y="T1"/>
                </a:cxn>
                <a:cxn ang="0">
                  <a:pos x="T2" y="T3"/>
                </a:cxn>
                <a:cxn ang="0">
                  <a:pos x="T4" y="T5"/>
                </a:cxn>
                <a:cxn ang="0">
                  <a:pos x="T6" y="T7"/>
                </a:cxn>
                <a:cxn ang="0">
                  <a:pos x="T8" y="T9"/>
                </a:cxn>
              </a:cxnLst>
              <a:rect l="0" t="0" r="r" b="b"/>
              <a:pathLst>
                <a:path w="82" h="58">
                  <a:moveTo>
                    <a:pt x="30" y="0"/>
                  </a:moveTo>
                  <a:cubicBezTo>
                    <a:pt x="33" y="42"/>
                    <a:pt x="0" y="58"/>
                    <a:pt x="0" y="58"/>
                  </a:cubicBezTo>
                  <a:cubicBezTo>
                    <a:pt x="41" y="49"/>
                    <a:pt x="41" y="49"/>
                    <a:pt x="41" y="49"/>
                  </a:cubicBezTo>
                  <a:cubicBezTo>
                    <a:pt x="82" y="40"/>
                    <a:pt x="82" y="40"/>
                    <a:pt x="82" y="40"/>
                  </a:cubicBezTo>
                  <a:cubicBezTo>
                    <a:pt x="82" y="40"/>
                    <a:pt x="45" y="39"/>
                    <a:pt x="30" y="0"/>
                  </a:cubicBez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14" name="Freeform 215">
              <a:extLst>
                <a:ext uri="{FF2B5EF4-FFF2-40B4-BE49-F238E27FC236}">
                  <a16:creationId xmlns:a16="http://schemas.microsoft.com/office/drawing/2014/main" id="{C2FBD984-78FE-4C32-93AF-1E4CE188C289}"/>
                </a:ext>
              </a:extLst>
            </p:cNvPr>
            <p:cNvSpPr>
              <a:spLocks/>
            </p:cNvSpPr>
            <p:nvPr userDrawn="1"/>
          </p:nvSpPr>
          <p:spPr bwMode="auto">
            <a:xfrm>
              <a:off x="9020287" y="4492186"/>
              <a:ext cx="257211" cy="180343"/>
            </a:xfrm>
            <a:custGeom>
              <a:avLst/>
              <a:gdLst>
                <a:gd name="T0" fmla="*/ 14 w 37"/>
                <a:gd name="T1" fmla="*/ 0 h 26"/>
                <a:gd name="T2" fmla="*/ 0 w 37"/>
                <a:gd name="T3" fmla="*/ 26 h 26"/>
                <a:gd name="T4" fmla="*/ 18 w 37"/>
                <a:gd name="T5" fmla="*/ 22 h 26"/>
                <a:gd name="T6" fmla="*/ 37 w 37"/>
                <a:gd name="T7" fmla="*/ 18 h 26"/>
                <a:gd name="T8" fmla="*/ 14 w 37"/>
                <a:gd name="T9" fmla="*/ 0 h 26"/>
              </a:gdLst>
              <a:ahLst/>
              <a:cxnLst>
                <a:cxn ang="0">
                  <a:pos x="T0" y="T1"/>
                </a:cxn>
                <a:cxn ang="0">
                  <a:pos x="T2" y="T3"/>
                </a:cxn>
                <a:cxn ang="0">
                  <a:pos x="T4" y="T5"/>
                </a:cxn>
                <a:cxn ang="0">
                  <a:pos x="T6" y="T7"/>
                </a:cxn>
                <a:cxn ang="0">
                  <a:pos x="T8" y="T9"/>
                </a:cxn>
              </a:cxnLst>
              <a:rect l="0" t="0" r="r" b="b"/>
              <a:pathLst>
                <a:path w="37" h="26">
                  <a:moveTo>
                    <a:pt x="14" y="0"/>
                  </a:moveTo>
                  <a:cubicBezTo>
                    <a:pt x="15" y="19"/>
                    <a:pt x="0" y="26"/>
                    <a:pt x="0" y="26"/>
                  </a:cubicBezTo>
                  <a:cubicBezTo>
                    <a:pt x="18" y="22"/>
                    <a:pt x="18" y="22"/>
                    <a:pt x="18" y="22"/>
                  </a:cubicBezTo>
                  <a:cubicBezTo>
                    <a:pt x="37" y="18"/>
                    <a:pt x="37" y="18"/>
                    <a:pt x="37" y="18"/>
                  </a:cubicBezTo>
                  <a:cubicBezTo>
                    <a:pt x="37" y="18"/>
                    <a:pt x="20" y="18"/>
                    <a:pt x="14" y="0"/>
                  </a:cubicBezTo>
                  <a:close/>
                </a:path>
              </a:pathLst>
            </a:custGeom>
            <a:solidFill>
              <a:srgbClr val="7A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15" name="Freeform 216">
              <a:extLst>
                <a:ext uri="{FF2B5EF4-FFF2-40B4-BE49-F238E27FC236}">
                  <a16:creationId xmlns:a16="http://schemas.microsoft.com/office/drawing/2014/main" id="{E9301F58-8C47-4C55-8FC7-3C1C9911EDD6}"/>
                </a:ext>
              </a:extLst>
            </p:cNvPr>
            <p:cNvSpPr>
              <a:spLocks/>
            </p:cNvSpPr>
            <p:nvPr userDrawn="1"/>
          </p:nvSpPr>
          <p:spPr bwMode="auto">
            <a:xfrm>
              <a:off x="8878379" y="3883161"/>
              <a:ext cx="348859" cy="384336"/>
            </a:xfrm>
            <a:custGeom>
              <a:avLst/>
              <a:gdLst>
                <a:gd name="T0" fmla="*/ 14 w 50"/>
                <a:gd name="T1" fmla="*/ 0 h 55"/>
                <a:gd name="T2" fmla="*/ 0 w 50"/>
                <a:gd name="T3" fmla="*/ 55 h 55"/>
                <a:gd name="T4" fmla="*/ 25 w 50"/>
                <a:gd name="T5" fmla="*/ 49 h 55"/>
                <a:gd name="T6" fmla="*/ 50 w 50"/>
                <a:gd name="T7" fmla="*/ 43 h 55"/>
                <a:gd name="T8" fmla="*/ 14 w 50"/>
                <a:gd name="T9" fmla="*/ 0 h 55"/>
              </a:gdLst>
              <a:ahLst/>
              <a:cxnLst>
                <a:cxn ang="0">
                  <a:pos x="T0" y="T1"/>
                </a:cxn>
                <a:cxn ang="0">
                  <a:pos x="T2" y="T3"/>
                </a:cxn>
                <a:cxn ang="0">
                  <a:pos x="T4" y="T5"/>
                </a:cxn>
                <a:cxn ang="0">
                  <a:pos x="T6" y="T7"/>
                </a:cxn>
                <a:cxn ang="0">
                  <a:pos x="T8" y="T9"/>
                </a:cxn>
              </a:cxnLst>
              <a:rect l="0" t="0" r="r" b="b"/>
              <a:pathLst>
                <a:path w="50" h="55">
                  <a:moveTo>
                    <a:pt x="14" y="0"/>
                  </a:moveTo>
                  <a:cubicBezTo>
                    <a:pt x="19" y="41"/>
                    <a:pt x="0" y="55"/>
                    <a:pt x="0" y="55"/>
                  </a:cubicBezTo>
                  <a:cubicBezTo>
                    <a:pt x="25" y="49"/>
                    <a:pt x="25" y="49"/>
                    <a:pt x="25" y="49"/>
                  </a:cubicBezTo>
                  <a:cubicBezTo>
                    <a:pt x="50" y="43"/>
                    <a:pt x="50" y="43"/>
                    <a:pt x="50" y="43"/>
                  </a:cubicBezTo>
                  <a:cubicBezTo>
                    <a:pt x="50" y="43"/>
                    <a:pt x="27" y="39"/>
                    <a:pt x="14" y="0"/>
                  </a:cubicBez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16" name="Freeform 217">
              <a:extLst>
                <a:ext uri="{FF2B5EF4-FFF2-40B4-BE49-F238E27FC236}">
                  <a16:creationId xmlns:a16="http://schemas.microsoft.com/office/drawing/2014/main" id="{2B7B3DEE-59E7-4E8D-A46D-1819A0D869CE}"/>
                </a:ext>
              </a:extLst>
            </p:cNvPr>
            <p:cNvSpPr>
              <a:spLocks/>
            </p:cNvSpPr>
            <p:nvPr userDrawn="1"/>
          </p:nvSpPr>
          <p:spPr bwMode="auto">
            <a:xfrm>
              <a:off x="8975942" y="3883161"/>
              <a:ext cx="147822" cy="354772"/>
            </a:xfrm>
            <a:custGeom>
              <a:avLst/>
              <a:gdLst>
                <a:gd name="T0" fmla="*/ 0 w 21"/>
                <a:gd name="T1" fmla="*/ 0 h 51"/>
                <a:gd name="T2" fmla="*/ 1 w 21"/>
                <a:gd name="T3" fmla="*/ 51 h 51"/>
                <a:gd name="T4" fmla="*/ 11 w 21"/>
                <a:gd name="T5" fmla="*/ 49 h 51"/>
                <a:gd name="T6" fmla="*/ 21 w 21"/>
                <a:gd name="T7" fmla="*/ 47 h 51"/>
                <a:gd name="T8" fmla="*/ 0 w 21"/>
                <a:gd name="T9" fmla="*/ 0 h 51"/>
              </a:gdLst>
              <a:ahLst/>
              <a:cxnLst>
                <a:cxn ang="0">
                  <a:pos x="T0" y="T1"/>
                </a:cxn>
                <a:cxn ang="0">
                  <a:pos x="T2" y="T3"/>
                </a:cxn>
                <a:cxn ang="0">
                  <a:pos x="T4" y="T5"/>
                </a:cxn>
                <a:cxn ang="0">
                  <a:pos x="T6" y="T7"/>
                </a:cxn>
                <a:cxn ang="0">
                  <a:pos x="T8" y="T9"/>
                </a:cxn>
              </a:cxnLst>
              <a:rect l="0" t="0" r="r" b="b"/>
              <a:pathLst>
                <a:path w="21" h="51">
                  <a:moveTo>
                    <a:pt x="0" y="0"/>
                  </a:moveTo>
                  <a:cubicBezTo>
                    <a:pt x="8" y="41"/>
                    <a:pt x="1" y="51"/>
                    <a:pt x="1" y="51"/>
                  </a:cubicBezTo>
                  <a:cubicBezTo>
                    <a:pt x="11" y="49"/>
                    <a:pt x="11" y="49"/>
                    <a:pt x="11" y="49"/>
                  </a:cubicBezTo>
                  <a:cubicBezTo>
                    <a:pt x="21" y="47"/>
                    <a:pt x="21" y="47"/>
                    <a:pt x="21" y="47"/>
                  </a:cubicBezTo>
                  <a:cubicBezTo>
                    <a:pt x="21" y="47"/>
                    <a:pt x="11" y="40"/>
                    <a:pt x="0" y="0"/>
                  </a:cubicBez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17" name="任意多边形: 形状 216">
              <a:extLst>
                <a:ext uri="{FF2B5EF4-FFF2-40B4-BE49-F238E27FC236}">
                  <a16:creationId xmlns:a16="http://schemas.microsoft.com/office/drawing/2014/main" id="{D2ECF6C2-2B8B-404C-B292-DFBA60CB7938}"/>
                </a:ext>
              </a:extLst>
            </p:cNvPr>
            <p:cNvSpPr>
              <a:spLocks/>
            </p:cNvSpPr>
            <p:nvPr userDrawn="1"/>
          </p:nvSpPr>
          <p:spPr bwMode="auto">
            <a:xfrm>
              <a:off x="11648560" y="4329583"/>
              <a:ext cx="543986" cy="347807"/>
            </a:xfrm>
            <a:custGeom>
              <a:avLst/>
              <a:gdLst>
                <a:gd name="connsiteX0" fmla="*/ 104775 w 292101"/>
                <a:gd name="connsiteY0" fmla="*/ 0 h 186760"/>
                <a:gd name="connsiteX1" fmla="*/ 292101 w 292101"/>
                <a:gd name="connsiteY1" fmla="*/ 39083 h 186760"/>
                <a:gd name="connsiteX2" fmla="*/ 292101 w 292101"/>
                <a:gd name="connsiteY2" fmla="*/ 186760 h 186760"/>
                <a:gd name="connsiteX3" fmla="*/ 0 w 292101"/>
                <a:gd name="connsiteY3" fmla="*/ 128588 h 186760"/>
              </a:gdLst>
              <a:ahLst/>
              <a:cxnLst>
                <a:cxn ang="0">
                  <a:pos x="connsiteX0" y="connsiteY0"/>
                </a:cxn>
                <a:cxn ang="0">
                  <a:pos x="connsiteX1" y="connsiteY1"/>
                </a:cxn>
                <a:cxn ang="0">
                  <a:pos x="connsiteX2" y="connsiteY2"/>
                </a:cxn>
                <a:cxn ang="0">
                  <a:pos x="connsiteX3" y="connsiteY3"/>
                </a:cxn>
              </a:cxnLst>
              <a:rect l="l" t="t" r="r" b="b"/>
              <a:pathLst>
                <a:path w="292101" h="186760">
                  <a:moveTo>
                    <a:pt x="104775" y="0"/>
                  </a:moveTo>
                  <a:lnTo>
                    <a:pt x="292101" y="39083"/>
                  </a:lnTo>
                  <a:lnTo>
                    <a:pt x="292101" y="186760"/>
                  </a:lnTo>
                  <a:lnTo>
                    <a:pt x="0" y="128588"/>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srgbClr val="000000"/>
                </a:solidFill>
              </a:endParaRPr>
            </a:p>
          </p:txBody>
        </p:sp>
        <p:sp>
          <p:nvSpPr>
            <p:cNvPr id="218" name="任意多边形: 形状 217">
              <a:extLst>
                <a:ext uri="{FF2B5EF4-FFF2-40B4-BE49-F238E27FC236}">
                  <a16:creationId xmlns:a16="http://schemas.microsoft.com/office/drawing/2014/main" id="{8B3C4C01-B490-4BF9-8A85-1E1EB69EAB2A}"/>
                </a:ext>
              </a:extLst>
            </p:cNvPr>
            <p:cNvSpPr>
              <a:spLocks/>
            </p:cNvSpPr>
            <p:nvPr userDrawn="1"/>
          </p:nvSpPr>
          <p:spPr bwMode="auto">
            <a:xfrm>
              <a:off x="11787509" y="4344364"/>
              <a:ext cx="405034" cy="334016"/>
            </a:xfrm>
            <a:custGeom>
              <a:avLst/>
              <a:gdLst>
                <a:gd name="connsiteX0" fmla="*/ 74613 w 217489"/>
                <a:gd name="connsiteY0" fmla="*/ 0 h 179355"/>
                <a:gd name="connsiteX1" fmla="*/ 209550 w 217489"/>
                <a:gd name="connsiteY1" fmla="*/ 30163 h 179355"/>
                <a:gd name="connsiteX2" fmla="*/ 217489 w 217489"/>
                <a:gd name="connsiteY2" fmla="*/ 105584 h 179355"/>
                <a:gd name="connsiteX3" fmla="*/ 217489 w 217489"/>
                <a:gd name="connsiteY3" fmla="*/ 179355 h 179355"/>
                <a:gd name="connsiteX4" fmla="*/ 0 w 217489"/>
                <a:gd name="connsiteY4" fmla="*/ 134938 h 17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489" h="179355">
                  <a:moveTo>
                    <a:pt x="74613" y="0"/>
                  </a:moveTo>
                  <a:lnTo>
                    <a:pt x="209550" y="30163"/>
                  </a:lnTo>
                  <a:lnTo>
                    <a:pt x="217489" y="105584"/>
                  </a:lnTo>
                  <a:lnTo>
                    <a:pt x="217489" y="179355"/>
                  </a:lnTo>
                  <a:lnTo>
                    <a:pt x="0" y="134938"/>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srgbClr val="000000"/>
                </a:solidFill>
              </a:endParaRPr>
            </a:p>
          </p:txBody>
        </p:sp>
        <p:sp>
          <p:nvSpPr>
            <p:cNvPr id="219" name="Freeform 221">
              <a:extLst>
                <a:ext uri="{FF2B5EF4-FFF2-40B4-BE49-F238E27FC236}">
                  <a16:creationId xmlns:a16="http://schemas.microsoft.com/office/drawing/2014/main" id="{7CD7A489-3064-4C3D-98B9-757D3C47CEA2}"/>
                </a:ext>
              </a:extLst>
            </p:cNvPr>
            <p:cNvSpPr>
              <a:spLocks/>
            </p:cNvSpPr>
            <p:nvPr userDrawn="1"/>
          </p:nvSpPr>
          <p:spPr bwMode="auto">
            <a:xfrm>
              <a:off x="11864376" y="4359147"/>
              <a:ext cx="266079" cy="307469"/>
            </a:xfrm>
            <a:custGeom>
              <a:avLst/>
              <a:gdLst>
                <a:gd name="T0" fmla="*/ 0 w 90"/>
                <a:gd name="T1" fmla="*/ 85 h 104"/>
                <a:gd name="T2" fmla="*/ 90 w 90"/>
                <a:gd name="T3" fmla="*/ 104 h 104"/>
                <a:gd name="T4" fmla="*/ 90 w 90"/>
                <a:gd name="T5" fmla="*/ 9 h 104"/>
                <a:gd name="T6" fmla="*/ 38 w 90"/>
                <a:gd name="T7" fmla="*/ 0 h 104"/>
                <a:gd name="T8" fmla="*/ 0 w 90"/>
                <a:gd name="T9" fmla="*/ 85 h 104"/>
              </a:gdLst>
              <a:ahLst/>
              <a:cxnLst>
                <a:cxn ang="0">
                  <a:pos x="T0" y="T1"/>
                </a:cxn>
                <a:cxn ang="0">
                  <a:pos x="T2" y="T3"/>
                </a:cxn>
                <a:cxn ang="0">
                  <a:pos x="T4" y="T5"/>
                </a:cxn>
                <a:cxn ang="0">
                  <a:pos x="T6" y="T7"/>
                </a:cxn>
                <a:cxn ang="0">
                  <a:pos x="T8" y="T9"/>
                </a:cxn>
              </a:cxnLst>
              <a:rect l="0" t="0" r="r" b="b"/>
              <a:pathLst>
                <a:path w="90" h="104">
                  <a:moveTo>
                    <a:pt x="0" y="85"/>
                  </a:moveTo>
                  <a:lnTo>
                    <a:pt x="90" y="104"/>
                  </a:lnTo>
                  <a:lnTo>
                    <a:pt x="90" y="9"/>
                  </a:lnTo>
                  <a:lnTo>
                    <a:pt x="38" y="0"/>
                  </a:lnTo>
                  <a:lnTo>
                    <a:pt x="0" y="85"/>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20" name="Freeform 222">
              <a:extLst>
                <a:ext uri="{FF2B5EF4-FFF2-40B4-BE49-F238E27FC236}">
                  <a16:creationId xmlns:a16="http://schemas.microsoft.com/office/drawing/2014/main" id="{636D7E56-410E-4659-87A5-4DA417678478}"/>
                </a:ext>
              </a:extLst>
            </p:cNvPr>
            <p:cNvSpPr>
              <a:spLocks/>
            </p:cNvSpPr>
            <p:nvPr userDrawn="1"/>
          </p:nvSpPr>
          <p:spPr bwMode="auto">
            <a:xfrm>
              <a:off x="11947157" y="4365060"/>
              <a:ext cx="133040" cy="280862"/>
            </a:xfrm>
            <a:custGeom>
              <a:avLst/>
              <a:gdLst>
                <a:gd name="T0" fmla="*/ 0 w 45"/>
                <a:gd name="T1" fmla="*/ 90 h 95"/>
                <a:gd name="T2" fmla="*/ 33 w 45"/>
                <a:gd name="T3" fmla="*/ 95 h 95"/>
                <a:gd name="T4" fmla="*/ 45 w 45"/>
                <a:gd name="T5" fmla="*/ 5 h 95"/>
                <a:gd name="T6" fmla="*/ 24 w 45"/>
                <a:gd name="T7" fmla="*/ 0 h 95"/>
                <a:gd name="T8" fmla="*/ 0 w 45"/>
                <a:gd name="T9" fmla="*/ 90 h 95"/>
              </a:gdLst>
              <a:ahLst/>
              <a:cxnLst>
                <a:cxn ang="0">
                  <a:pos x="T0" y="T1"/>
                </a:cxn>
                <a:cxn ang="0">
                  <a:pos x="T2" y="T3"/>
                </a:cxn>
                <a:cxn ang="0">
                  <a:pos x="T4" y="T5"/>
                </a:cxn>
                <a:cxn ang="0">
                  <a:pos x="T6" y="T7"/>
                </a:cxn>
                <a:cxn ang="0">
                  <a:pos x="T8" y="T9"/>
                </a:cxn>
              </a:cxnLst>
              <a:rect l="0" t="0" r="r" b="b"/>
              <a:pathLst>
                <a:path w="45" h="95">
                  <a:moveTo>
                    <a:pt x="0" y="90"/>
                  </a:moveTo>
                  <a:lnTo>
                    <a:pt x="33" y="95"/>
                  </a:lnTo>
                  <a:lnTo>
                    <a:pt x="45" y="5"/>
                  </a:lnTo>
                  <a:lnTo>
                    <a:pt x="24" y="0"/>
                  </a:lnTo>
                  <a:lnTo>
                    <a:pt x="0" y="90"/>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21" name="任意多边形: 形状 220">
              <a:extLst>
                <a:ext uri="{FF2B5EF4-FFF2-40B4-BE49-F238E27FC236}">
                  <a16:creationId xmlns:a16="http://schemas.microsoft.com/office/drawing/2014/main" id="{0F540C3D-F41B-4A44-BD7E-B40E5D885761}"/>
                </a:ext>
              </a:extLst>
            </p:cNvPr>
            <p:cNvSpPr>
              <a:spLocks/>
            </p:cNvSpPr>
            <p:nvPr userDrawn="1"/>
          </p:nvSpPr>
          <p:spPr bwMode="auto">
            <a:xfrm>
              <a:off x="11814118" y="4273410"/>
              <a:ext cx="378425" cy="127826"/>
            </a:xfrm>
            <a:custGeom>
              <a:avLst/>
              <a:gdLst>
                <a:gd name="connsiteX0" fmla="*/ 4763 w 203201"/>
                <a:gd name="connsiteY0" fmla="*/ 0 h 68638"/>
                <a:gd name="connsiteX1" fmla="*/ 203201 w 203201"/>
                <a:gd name="connsiteY1" fmla="*/ 40928 h 68638"/>
                <a:gd name="connsiteX2" fmla="*/ 203201 w 203201"/>
                <a:gd name="connsiteY2" fmla="*/ 68638 h 68638"/>
                <a:gd name="connsiteX3" fmla="*/ 0 w 203201"/>
                <a:gd name="connsiteY3" fmla="*/ 26988 h 68638"/>
              </a:gdLst>
              <a:ahLst/>
              <a:cxnLst>
                <a:cxn ang="0">
                  <a:pos x="connsiteX0" y="connsiteY0"/>
                </a:cxn>
                <a:cxn ang="0">
                  <a:pos x="connsiteX1" y="connsiteY1"/>
                </a:cxn>
                <a:cxn ang="0">
                  <a:pos x="connsiteX2" y="connsiteY2"/>
                </a:cxn>
                <a:cxn ang="0">
                  <a:pos x="connsiteX3" y="connsiteY3"/>
                </a:cxn>
              </a:cxnLst>
              <a:rect l="l" t="t" r="r" b="b"/>
              <a:pathLst>
                <a:path w="203201" h="68638">
                  <a:moveTo>
                    <a:pt x="4763" y="0"/>
                  </a:moveTo>
                  <a:lnTo>
                    <a:pt x="203201" y="40928"/>
                  </a:lnTo>
                  <a:lnTo>
                    <a:pt x="203201" y="68638"/>
                  </a:lnTo>
                  <a:lnTo>
                    <a:pt x="0" y="26988"/>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srgbClr val="000000"/>
                </a:solidFill>
              </a:endParaRPr>
            </a:p>
          </p:txBody>
        </p:sp>
        <p:sp>
          <p:nvSpPr>
            <p:cNvPr id="222" name="Freeform 224">
              <a:extLst>
                <a:ext uri="{FF2B5EF4-FFF2-40B4-BE49-F238E27FC236}">
                  <a16:creationId xmlns:a16="http://schemas.microsoft.com/office/drawing/2014/main" id="{EDE13F79-A573-449C-AA06-4579B613BF47}"/>
                </a:ext>
              </a:extLst>
            </p:cNvPr>
            <p:cNvSpPr>
              <a:spLocks/>
            </p:cNvSpPr>
            <p:nvPr userDrawn="1"/>
          </p:nvSpPr>
          <p:spPr bwMode="auto">
            <a:xfrm>
              <a:off x="11864376" y="4288193"/>
              <a:ext cx="62086" cy="56173"/>
            </a:xfrm>
            <a:custGeom>
              <a:avLst/>
              <a:gdLst>
                <a:gd name="T0" fmla="*/ 21 w 21"/>
                <a:gd name="T1" fmla="*/ 2 h 19"/>
                <a:gd name="T2" fmla="*/ 5 w 21"/>
                <a:gd name="T3" fmla="*/ 0 h 19"/>
                <a:gd name="T4" fmla="*/ 0 w 21"/>
                <a:gd name="T5" fmla="*/ 17 h 19"/>
                <a:gd name="T6" fmla="*/ 19 w 21"/>
                <a:gd name="T7" fmla="*/ 19 h 19"/>
                <a:gd name="T8" fmla="*/ 21 w 21"/>
                <a:gd name="T9" fmla="*/ 2 h 19"/>
              </a:gdLst>
              <a:ahLst/>
              <a:cxnLst>
                <a:cxn ang="0">
                  <a:pos x="T0" y="T1"/>
                </a:cxn>
                <a:cxn ang="0">
                  <a:pos x="T2" y="T3"/>
                </a:cxn>
                <a:cxn ang="0">
                  <a:pos x="T4" y="T5"/>
                </a:cxn>
                <a:cxn ang="0">
                  <a:pos x="T6" y="T7"/>
                </a:cxn>
                <a:cxn ang="0">
                  <a:pos x="T8" y="T9"/>
                </a:cxn>
              </a:cxnLst>
              <a:rect l="0" t="0" r="r" b="b"/>
              <a:pathLst>
                <a:path w="21" h="19">
                  <a:moveTo>
                    <a:pt x="21" y="2"/>
                  </a:moveTo>
                  <a:lnTo>
                    <a:pt x="5" y="0"/>
                  </a:lnTo>
                  <a:lnTo>
                    <a:pt x="0" y="17"/>
                  </a:lnTo>
                  <a:lnTo>
                    <a:pt x="19" y="19"/>
                  </a:lnTo>
                  <a:lnTo>
                    <a:pt x="21" y="2"/>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23" name="Freeform 225">
              <a:extLst>
                <a:ext uri="{FF2B5EF4-FFF2-40B4-BE49-F238E27FC236}">
                  <a16:creationId xmlns:a16="http://schemas.microsoft.com/office/drawing/2014/main" id="{9BA0DFDA-77DB-4381-B858-E05AC6915238}"/>
                </a:ext>
              </a:extLst>
            </p:cNvPr>
            <p:cNvSpPr>
              <a:spLocks/>
            </p:cNvSpPr>
            <p:nvPr userDrawn="1"/>
          </p:nvSpPr>
          <p:spPr bwMode="auto">
            <a:xfrm>
              <a:off x="11967853" y="4308887"/>
              <a:ext cx="65042" cy="56173"/>
            </a:xfrm>
            <a:custGeom>
              <a:avLst/>
              <a:gdLst>
                <a:gd name="T0" fmla="*/ 22 w 22"/>
                <a:gd name="T1" fmla="*/ 2 h 19"/>
                <a:gd name="T2" fmla="*/ 5 w 22"/>
                <a:gd name="T3" fmla="*/ 0 h 19"/>
                <a:gd name="T4" fmla="*/ 0 w 22"/>
                <a:gd name="T5" fmla="*/ 17 h 19"/>
                <a:gd name="T6" fmla="*/ 19 w 22"/>
                <a:gd name="T7" fmla="*/ 19 h 19"/>
                <a:gd name="T8" fmla="*/ 22 w 22"/>
                <a:gd name="T9" fmla="*/ 2 h 19"/>
              </a:gdLst>
              <a:ahLst/>
              <a:cxnLst>
                <a:cxn ang="0">
                  <a:pos x="T0" y="T1"/>
                </a:cxn>
                <a:cxn ang="0">
                  <a:pos x="T2" y="T3"/>
                </a:cxn>
                <a:cxn ang="0">
                  <a:pos x="T4" y="T5"/>
                </a:cxn>
                <a:cxn ang="0">
                  <a:pos x="T6" y="T7"/>
                </a:cxn>
                <a:cxn ang="0">
                  <a:pos x="T8" y="T9"/>
                </a:cxn>
              </a:cxnLst>
              <a:rect l="0" t="0" r="r" b="b"/>
              <a:pathLst>
                <a:path w="22" h="19">
                  <a:moveTo>
                    <a:pt x="22" y="2"/>
                  </a:moveTo>
                  <a:lnTo>
                    <a:pt x="5" y="0"/>
                  </a:lnTo>
                  <a:lnTo>
                    <a:pt x="0" y="17"/>
                  </a:lnTo>
                  <a:lnTo>
                    <a:pt x="19" y="19"/>
                  </a:lnTo>
                  <a:lnTo>
                    <a:pt x="22" y="2"/>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24" name="Freeform 226">
              <a:extLst>
                <a:ext uri="{FF2B5EF4-FFF2-40B4-BE49-F238E27FC236}">
                  <a16:creationId xmlns:a16="http://schemas.microsoft.com/office/drawing/2014/main" id="{B939266F-AD5D-4129-B3F8-2C9129B8AEDB}"/>
                </a:ext>
              </a:extLst>
            </p:cNvPr>
            <p:cNvSpPr>
              <a:spLocks/>
            </p:cNvSpPr>
            <p:nvPr userDrawn="1"/>
          </p:nvSpPr>
          <p:spPr bwMode="auto">
            <a:xfrm>
              <a:off x="12074284" y="4329583"/>
              <a:ext cx="62086" cy="56173"/>
            </a:xfrm>
            <a:custGeom>
              <a:avLst/>
              <a:gdLst>
                <a:gd name="T0" fmla="*/ 21 w 21"/>
                <a:gd name="T1" fmla="*/ 3 h 19"/>
                <a:gd name="T2" fmla="*/ 4 w 21"/>
                <a:gd name="T3" fmla="*/ 0 h 19"/>
                <a:gd name="T4" fmla="*/ 0 w 21"/>
                <a:gd name="T5" fmla="*/ 17 h 19"/>
                <a:gd name="T6" fmla="*/ 19 w 21"/>
                <a:gd name="T7" fmla="*/ 19 h 19"/>
                <a:gd name="T8" fmla="*/ 21 w 21"/>
                <a:gd name="T9" fmla="*/ 3 h 19"/>
              </a:gdLst>
              <a:ahLst/>
              <a:cxnLst>
                <a:cxn ang="0">
                  <a:pos x="T0" y="T1"/>
                </a:cxn>
                <a:cxn ang="0">
                  <a:pos x="T2" y="T3"/>
                </a:cxn>
                <a:cxn ang="0">
                  <a:pos x="T4" y="T5"/>
                </a:cxn>
                <a:cxn ang="0">
                  <a:pos x="T6" y="T7"/>
                </a:cxn>
                <a:cxn ang="0">
                  <a:pos x="T8" y="T9"/>
                </a:cxn>
              </a:cxnLst>
              <a:rect l="0" t="0" r="r" b="b"/>
              <a:pathLst>
                <a:path w="21" h="19">
                  <a:moveTo>
                    <a:pt x="21" y="3"/>
                  </a:moveTo>
                  <a:lnTo>
                    <a:pt x="4" y="0"/>
                  </a:lnTo>
                  <a:lnTo>
                    <a:pt x="0" y="17"/>
                  </a:lnTo>
                  <a:lnTo>
                    <a:pt x="19" y="19"/>
                  </a:lnTo>
                  <a:lnTo>
                    <a:pt x="21" y="3"/>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25" name="Freeform 227">
              <a:extLst>
                <a:ext uri="{FF2B5EF4-FFF2-40B4-BE49-F238E27FC236}">
                  <a16:creationId xmlns:a16="http://schemas.microsoft.com/office/drawing/2014/main" id="{19B898C8-A66E-41C8-B367-08DD0F464441}"/>
                </a:ext>
              </a:extLst>
            </p:cNvPr>
            <p:cNvSpPr>
              <a:spLocks/>
            </p:cNvSpPr>
            <p:nvPr userDrawn="1"/>
          </p:nvSpPr>
          <p:spPr bwMode="auto">
            <a:xfrm>
              <a:off x="12177758" y="4350277"/>
              <a:ext cx="65042" cy="56173"/>
            </a:xfrm>
            <a:custGeom>
              <a:avLst/>
              <a:gdLst>
                <a:gd name="T0" fmla="*/ 22 w 22"/>
                <a:gd name="T1" fmla="*/ 3 h 19"/>
                <a:gd name="T2" fmla="*/ 5 w 22"/>
                <a:gd name="T3" fmla="*/ 0 h 19"/>
                <a:gd name="T4" fmla="*/ 0 w 22"/>
                <a:gd name="T5" fmla="*/ 17 h 19"/>
                <a:gd name="T6" fmla="*/ 19 w 22"/>
                <a:gd name="T7" fmla="*/ 19 h 19"/>
                <a:gd name="T8" fmla="*/ 22 w 22"/>
                <a:gd name="T9" fmla="*/ 3 h 19"/>
              </a:gdLst>
              <a:ahLst/>
              <a:cxnLst>
                <a:cxn ang="0">
                  <a:pos x="T0" y="T1"/>
                </a:cxn>
                <a:cxn ang="0">
                  <a:pos x="T2" y="T3"/>
                </a:cxn>
                <a:cxn ang="0">
                  <a:pos x="T4" y="T5"/>
                </a:cxn>
                <a:cxn ang="0">
                  <a:pos x="T6" y="T7"/>
                </a:cxn>
                <a:cxn ang="0">
                  <a:pos x="T8" y="T9"/>
                </a:cxn>
              </a:cxnLst>
              <a:rect l="0" t="0" r="r" b="b"/>
              <a:pathLst>
                <a:path w="22" h="19">
                  <a:moveTo>
                    <a:pt x="22" y="3"/>
                  </a:moveTo>
                  <a:lnTo>
                    <a:pt x="5" y="0"/>
                  </a:lnTo>
                  <a:lnTo>
                    <a:pt x="0" y="17"/>
                  </a:lnTo>
                  <a:lnTo>
                    <a:pt x="19" y="19"/>
                  </a:lnTo>
                  <a:lnTo>
                    <a:pt x="22" y="3"/>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26" name="任意多边形: 形状 225">
              <a:extLst>
                <a:ext uri="{FF2B5EF4-FFF2-40B4-BE49-F238E27FC236}">
                  <a16:creationId xmlns:a16="http://schemas.microsoft.com/office/drawing/2014/main" id="{E6D8A024-69B5-4B6A-B567-4EB9F2952CEE}"/>
                </a:ext>
              </a:extLst>
            </p:cNvPr>
            <p:cNvSpPr>
              <a:spLocks/>
            </p:cNvSpPr>
            <p:nvPr userDrawn="1"/>
          </p:nvSpPr>
          <p:spPr bwMode="auto">
            <a:xfrm>
              <a:off x="11849595" y="4063504"/>
              <a:ext cx="342948" cy="286147"/>
            </a:xfrm>
            <a:custGeom>
              <a:avLst/>
              <a:gdLst>
                <a:gd name="connsiteX0" fmla="*/ 142769 w 184151"/>
                <a:gd name="connsiteY0" fmla="*/ 0 h 153651"/>
                <a:gd name="connsiteX1" fmla="*/ 181280 w 184151"/>
                <a:gd name="connsiteY1" fmla="*/ 124739 h 153651"/>
                <a:gd name="connsiteX2" fmla="*/ 184151 w 184151"/>
                <a:gd name="connsiteY2" fmla="*/ 127433 h 153651"/>
                <a:gd name="connsiteX3" fmla="*/ 184151 w 184151"/>
                <a:gd name="connsiteY3" fmla="*/ 153651 h 153651"/>
                <a:gd name="connsiteX4" fmla="*/ 177875 w 184151"/>
                <a:gd name="connsiteY4" fmla="*/ 152393 h 153651"/>
                <a:gd name="connsiteX5" fmla="*/ 112713 w 184151"/>
                <a:gd name="connsiteY5" fmla="*/ 139331 h 153651"/>
                <a:gd name="connsiteX6" fmla="*/ 0 w 184151"/>
                <a:gd name="connsiteY6" fmla="*/ 116737 h 153651"/>
                <a:gd name="connsiteX7" fmla="*/ 142769 w 184151"/>
                <a:gd name="connsiteY7" fmla="*/ 0 h 153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151" h="153651">
                  <a:moveTo>
                    <a:pt x="142769" y="0"/>
                  </a:moveTo>
                  <a:cubicBezTo>
                    <a:pt x="139012" y="58368"/>
                    <a:pt x="159676" y="98850"/>
                    <a:pt x="181280" y="124739"/>
                  </a:cubicBezTo>
                  <a:lnTo>
                    <a:pt x="184151" y="127433"/>
                  </a:lnTo>
                  <a:lnTo>
                    <a:pt x="184151" y="153651"/>
                  </a:lnTo>
                  <a:lnTo>
                    <a:pt x="177875" y="152393"/>
                  </a:lnTo>
                  <a:cubicBezTo>
                    <a:pt x="162025" y="149216"/>
                    <a:pt x="140891" y="144980"/>
                    <a:pt x="112713" y="139331"/>
                  </a:cubicBezTo>
                  <a:cubicBezTo>
                    <a:pt x="112713" y="139331"/>
                    <a:pt x="112713" y="139331"/>
                    <a:pt x="0" y="116737"/>
                  </a:cubicBezTo>
                  <a:cubicBezTo>
                    <a:pt x="0" y="116737"/>
                    <a:pt x="101441" y="112971"/>
                    <a:pt x="142769" y="0"/>
                  </a:cubicBez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srgbClr val="000000"/>
                </a:solidFill>
              </a:endParaRPr>
            </a:p>
          </p:txBody>
        </p:sp>
        <p:sp>
          <p:nvSpPr>
            <p:cNvPr id="227" name="Freeform 229">
              <a:extLst>
                <a:ext uri="{FF2B5EF4-FFF2-40B4-BE49-F238E27FC236}">
                  <a16:creationId xmlns:a16="http://schemas.microsoft.com/office/drawing/2014/main" id="{79910BAC-FCB6-4B00-986B-FFBAE95E7889}"/>
                </a:ext>
              </a:extLst>
            </p:cNvPr>
            <p:cNvSpPr>
              <a:spLocks/>
            </p:cNvSpPr>
            <p:nvPr userDrawn="1"/>
          </p:nvSpPr>
          <p:spPr bwMode="auto">
            <a:xfrm>
              <a:off x="11905767" y="4527663"/>
              <a:ext cx="180343" cy="133040"/>
            </a:xfrm>
            <a:custGeom>
              <a:avLst/>
              <a:gdLst>
                <a:gd name="T0" fmla="*/ 16 w 26"/>
                <a:gd name="T1" fmla="*/ 0 h 19"/>
                <a:gd name="T2" fmla="*/ 0 w 26"/>
                <a:gd name="T3" fmla="*/ 13 h 19"/>
                <a:gd name="T4" fmla="*/ 13 w 26"/>
                <a:gd name="T5" fmla="*/ 16 h 19"/>
                <a:gd name="T6" fmla="*/ 26 w 26"/>
                <a:gd name="T7" fmla="*/ 19 h 19"/>
                <a:gd name="T8" fmla="*/ 16 w 26"/>
                <a:gd name="T9" fmla="*/ 0 h 19"/>
              </a:gdLst>
              <a:ahLst/>
              <a:cxnLst>
                <a:cxn ang="0">
                  <a:pos x="T0" y="T1"/>
                </a:cxn>
                <a:cxn ang="0">
                  <a:pos x="T2" y="T3"/>
                </a:cxn>
                <a:cxn ang="0">
                  <a:pos x="T4" y="T5"/>
                </a:cxn>
                <a:cxn ang="0">
                  <a:pos x="T6" y="T7"/>
                </a:cxn>
                <a:cxn ang="0">
                  <a:pos x="T8" y="T9"/>
                </a:cxn>
              </a:cxnLst>
              <a:rect l="0" t="0" r="r" b="b"/>
              <a:pathLst>
                <a:path w="26" h="19">
                  <a:moveTo>
                    <a:pt x="16" y="0"/>
                  </a:moveTo>
                  <a:cubicBezTo>
                    <a:pt x="12" y="13"/>
                    <a:pt x="0" y="13"/>
                    <a:pt x="0" y="13"/>
                  </a:cubicBezTo>
                  <a:cubicBezTo>
                    <a:pt x="13" y="16"/>
                    <a:pt x="13" y="16"/>
                    <a:pt x="13" y="16"/>
                  </a:cubicBezTo>
                  <a:cubicBezTo>
                    <a:pt x="26" y="19"/>
                    <a:pt x="26" y="19"/>
                    <a:pt x="26" y="19"/>
                  </a:cubicBezTo>
                  <a:cubicBezTo>
                    <a:pt x="26" y="19"/>
                    <a:pt x="16" y="13"/>
                    <a:pt x="16" y="0"/>
                  </a:cubicBezTo>
                  <a:close/>
                </a:path>
              </a:pathLst>
            </a:custGeom>
            <a:solidFill>
              <a:srgbClr val="7A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28" name="Freeform 230">
              <a:extLst>
                <a:ext uri="{FF2B5EF4-FFF2-40B4-BE49-F238E27FC236}">
                  <a16:creationId xmlns:a16="http://schemas.microsoft.com/office/drawing/2014/main" id="{94AC3886-7902-4C75-A0F0-399FE1C28674}"/>
                </a:ext>
              </a:extLst>
            </p:cNvPr>
            <p:cNvSpPr>
              <a:spLocks/>
            </p:cNvSpPr>
            <p:nvPr userDrawn="1"/>
          </p:nvSpPr>
          <p:spPr bwMode="auto">
            <a:xfrm>
              <a:off x="11926463" y="4063504"/>
              <a:ext cx="266079" cy="286775"/>
            </a:xfrm>
            <a:custGeom>
              <a:avLst/>
              <a:gdLst>
                <a:gd name="T0" fmla="*/ 27 w 38"/>
                <a:gd name="T1" fmla="*/ 0 h 41"/>
                <a:gd name="T2" fmla="*/ 0 w 38"/>
                <a:gd name="T3" fmla="*/ 33 h 41"/>
                <a:gd name="T4" fmla="*/ 19 w 38"/>
                <a:gd name="T5" fmla="*/ 37 h 41"/>
                <a:gd name="T6" fmla="*/ 38 w 38"/>
                <a:gd name="T7" fmla="*/ 41 h 41"/>
                <a:gd name="T8" fmla="*/ 27 w 38"/>
                <a:gd name="T9" fmla="*/ 0 h 41"/>
              </a:gdLst>
              <a:ahLst/>
              <a:cxnLst>
                <a:cxn ang="0">
                  <a:pos x="T0" y="T1"/>
                </a:cxn>
                <a:cxn ang="0">
                  <a:pos x="T2" y="T3"/>
                </a:cxn>
                <a:cxn ang="0">
                  <a:pos x="T4" y="T5"/>
                </a:cxn>
                <a:cxn ang="0">
                  <a:pos x="T6" y="T7"/>
                </a:cxn>
                <a:cxn ang="0">
                  <a:pos x="T8" y="T9"/>
                </a:cxn>
              </a:cxnLst>
              <a:rect l="0" t="0" r="r" b="b"/>
              <a:pathLst>
                <a:path w="38" h="41">
                  <a:moveTo>
                    <a:pt x="27" y="0"/>
                  </a:moveTo>
                  <a:cubicBezTo>
                    <a:pt x="18" y="30"/>
                    <a:pt x="0" y="33"/>
                    <a:pt x="0" y="33"/>
                  </a:cubicBezTo>
                  <a:cubicBezTo>
                    <a:pt x="19" y="37"/>
                    <a:pt x="19" y="37"/>
                    <a:pt x="19" y="37"/>
                  </a:cubicBezTo>
                  <a:cubicBezTo>
                    <a:pt x="38" y="41"/>
                    <a:pt x="38" y="41"/>
                    <a:pt x="38" y="41"/>
                  </a:cubicBezTo>
                  <a:cubicBezTo>
                    <a:pt x="38" y="41"/>
                    <a:pt x="23" y="31"/>
                    <a:pt x="27" y="0"/>
                  </a:cubicBez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29" name="Freeform 231">
              <a:extLst>
                <a:ext uri="{FF2B5EF4-FFF2-40B4-BE49-F238E27FC236}">
                  <a16:creationId xmlns:a16="http://schemas.microsoft.com/office/drawing/2014/main" id="{26331D2A-F073-4E96-A075-2FCC6C7E070E}"/>
                </a:ext>
              </a:extLst>
            </p:cNvPr>
            <p:cNvSpPr>
              <a:spLocks/>
            </p:cNvSpPr>
            <p:nvPr userDrawn="1"/>
          </p:nvSpPr>
          <p:spPr bwMode="auto">
            <a:xfrm>
              <a:off x="12009243" y="4063504"/>
              <a:ext cx="106432" cy="266079"/>
            </a:xfrm>
            <a:custGeom>
              <a:avLst/>
              <a:gdLst>
                <a:gd name="T0" fmla="*/ 15 w 15"/>
                <a:gd name="T1" fmla="*/ 0 h 38"/>
                <a:gd name="T2" fmla="*/ 0 w 15"/>
                <a:gd name="T3" fmla="*/ 35 h 38"/>
                <a:gd name="T4" fmla="*/ 7 w 15"/>
                <a:gd name="T5" fmla="*/ 37 h 38"/>
                <a:gd name="T6" fmla="*/ 14 w 15"/>
                <a:gd name="T7" fmla="*/ 38 h 38"/>
                <a:gd name="T8" fmla="*/ 15 w 15"/>
                <a:gd name="T9" fmla="*/ 0 h 38"/>
              </a:gdLst>
              <a:ahLst/>
              <a:cxnLst>
                <a:cxn ang="0">
                  <a:pos x="T0" y="T1"/>
                </a:cxn>
                <a:cxn ang="0">
                  <a:pos x="T2" y="T3"/>
                </a:cxn>
                <a:cxn ang="0">
                  <a:pos x="T4" y="T5"/>
                </a:cxn>
                <a:cxn ang="0">
                  <a:pos x="T6" y="T7"/>
                </a:cxn>
                <a:cxn ang="0">
                  <a:pos x="T8" y="T9"/>
                </a:cxn>
              </a:cxnLst>
              <a:rect l="0" t="0" r="r" b="b"/>
              <a:pathLst>
                <a:path w="15" h="38">
                  <a:moveTo>
                    <a:pt x="15" y="0"/>
                  </a:moveTo>
                  <a:cubicBezTo>
                    <a:pt x="7" y="30"/>
                    <a:pt x="0" y="35"/>
                    <a:pt x="0" y="35"/>
                  </a:cubicBezTo>
                  <a:cubicBezTo>
                    <a:pt x="7" y="37"/>
                    <a:pt x="7" y="37"/>
                    <a:pt x="7" y="37"/>
                  </a:cubicBezTo>
                  <a:cubicBezTo>
                    <a:pt x="14" y="38"/>
                    <a:pt x="14" y="38"/>
                    <a:pt x="14" y="38"/>
                  </a:cubicBezTo>
                  <a:cubicBezTo>
                    <a:pt x="14" y="38"/>
                    <a:pt x="10" y="31"/>
                    <a:pt x="15" y="0"/>
                  </a:cubicBez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30" name="Freeform 232">
              <a:extLst>
                <a:ext uri="{FF2B5EF4-FFF2-40B4-BE49-F238E27FC236}">
                  <a16:creationId xmlns:a16="http://schemas.microsoft.com/office/drawing/2014/main" id="{CAAE02DC-7B95-43F4-B630-98CABEE0F647}"/>
                </a:ext>
              </a:extLst>
            </p:cNvPr>
            <p:cNvSpPr>
              <a:spLocks/>
            </p:cNvSpPr>
            <p:nvPr userDrawn="1"/>
          </p:nvSpPr>
          <p:spPr bwMode="auto">
            <a:xfrm>
              <a:off x="10941969" y="4104894"/>
              <a:ext cx="937190" cy="511464"/>
            </a:xfrm>
            <a:custGeom>
              <a:avLst/>
              <a:gdLst>
                <a:gd name="T0" fmla="*/ 0 w 317"/>
                <a:gd name="T1" fmla="*/ 107 h 173"/>
                <a:gd name="T2" fmla="*/ 317 w 317"/>
                <a:gd name="T3" fmla="*/ 173 h 173"/>
                <a:gd name="T4" fmla="*/ 276 w 317"/>
                <a:gd name="T5" fmla="*/ 38 h 173"/>
                <a:gd name="T6" fmla="*/ 87 w 317"/>
                <a:gd name="T7" fmla="*/ 0 h 173"/>
                <a:gd name="T8" fmla="*/ 0 w 317"/>
                <a:gd name="T9" fmla="*/ 107 h 173"/>
              </a:gdLst>
              <a:ahLst/>
              <a:cxnLst>
                <a:cxn ang="0">
                  <a:pos x="T0" y="T1"/>
                </a:cxn>
                <a:cxn ang="0">
                  <a:pos x="T2" y="T3"/>
                </a:cxn>
                <a:cxn ang="0">
                  <a:pos x="T4" y="T5"/>
                </a:cxn>
                <a:cxn ang="0">
                  <a:pos x="T6" y="T7"/>
                </a:cxn>
                <a:cxn ang="0">
                  <a:pos x="T8" y="T9"/>
                </a:cxn>
              </a:cxnLst>
              <a:rect l="0" t="0" r="r" b="b"/>
              <a:pathLst>
                <a:path w="317" h="173">
                  <a:moveTo>
                    <a:pt x="0" y="107"/>
                  </a:moveTo>
                  <a:lnTo>
                    <a:pt x="317" y="173"/>
                  </a:lnTo>
                  <a:lnTo>
                    <a:pt x="276" y="38"/>
                  </a:lnTo>
                  <a:lnTo>
                    <a:pt x="87" y="0"/>
                  </a:lnTo>
                  <a:lnTo>
                    <a:pt x="0" y="107"/>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31" name="Freeform 233">
              <a:extLst>
                <a:ext uri="{FF2B5EF4-FFF2-40B4-BE49-F238E27FC236}">
                  <a16:creationId xmlns:a16="http://schemas.microsoft.com/office/drawing/2014/main" id="{6725E3CF-CE97-4DA0-8520-BC21A4053496}"/>
                </a:ext>
              </a:extLst>
            </p:cNvPr>
            <p:cNvSpPr>
              <a:spLocks/>
            </p:cNvSpPr>
            <p:nvPr userDrawn="1"/>
          </p:nvSpPr>
          <p:spPr bwMode="auto">
            <a:xfrm>
              <a:off x="11024749" y="4113762"/>
              <a:ext cx="768673" cy="481900"/>
            </a:xfrm>
            <a:custGeom>
              <a:avLst/>
              <a:gdLst>
                <a:gd name="T0" fmla="*/ 0 w 260"/>
                <a:gd name="T1" fmla="*/ 111 h 163"/>
                <a:gd name="T2" fmla="*/ 260 w 260"/>
                <a:gd name="T3" fmla="*/ 163 h 163"/>
                <a:gd name="T4" fmla="*/ 232 w 260"/>
                <a:gd name="T5" fmla="*/ 31 h 163"/>
                <a:gd name="T6" fmla="*/ 78 w 260"/>
                <a:gd name="T7" fmla="*/ 0 h 163"/>
                <a:gd name="T8" fmla="*/ 0 w 260"/>
                <a:gd name="T9" fmla="*/ 111 h 163"/>
              </a:gdLst>
              <a:ahLst/>
              <a:cxnLst>
                <a:cxn ang="0">
                  <a:pos x="T0" y="T1"/>
                </a:cxn>
                <a:cxn ang="0">
                  <a:pos x="T2" y="T3"/>
                </a:cxn>
                <a:cxn ang="0">
                  <a:pos x="T4" y="T5"/>
                </a:cxn>
                <a:cxn ang="0">
                  <a:pos x="T6" y="T7"/>
                </a:cxn>
                <a:cxn ang="0">
                  <a:pos x="T8" y="T9"/>
                </a:cxn>
              </a:cxnLst>
              <a:rect l="0" t="0" r="r" b="b"/>
              <a:pathLst>
                <a:path w="260" h="163">
                  <a:moveTo>
                    <a:pt x="0" y="111"/>
                  </a:moveTo>
                  <a:lnTo>
                    <a:pt x="260" y="163"/>
                  </a:lnTo>
                  <a:lnTo>
                    <a:pt x="232" y="31"/>
                  </a:lnTo>
                  <a:lnTo>
                    <a:pt x="78" y="0"/>
                  </a:lnTo>
                  <a:lnTo>
                    <a:pt x="0" y="111"/>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32" name="Freeform 234">
              <a:extLst>
                <a:ext uri="{FF2B5EF4-FFF2-40B4-BE49-F238E27FC236}">
                  <a16:creationId xmlns:a16="http://schemas.microsoft.com/office/drawing/2014/main" id="{835DC9D7-FEF0-4A55-B4FB-8414EF2DE25D}"/>
                </a:ext>
              </a:extLst>
            </p:cNvPr>
            <p:cNvSpPr>
              <a:spLocks/>
            </p:cNvSpPr>
            <p:nvPr userDrawn="1"/>
          </p:nvSpPr>
          <p:spPr bwMode="auto">
            <a:xfrm>
              <a:off x="11122313" y="4128545"/>
              <a:ext cx="573548" cy="446422"/>
            </a:xfrm>
            <a:custGeom>
              <a:avLst/>
              <a:gdLst>
                <a:gd name="T0" fmla="*/ 0 w 194"/>
                <a:gd name="T1" fmla="*/ 113 h 151"/>
                <a:gd name="T2" fmla="*/ 194 w 194"/>
                <a:gd name="T3" fmla="*/ 151 h 151"/>
                <a:gd name="T4" fmla="*/ 178 w 194"/>
                <a:gd name="T5" fmla="*/ 23 h 151"/>
                <a:gd name="T6" fmla="*/ 64 w 194"/>
                <a:gd name="T7" fmla="*/ 0 h 151"/>
                <a:gd name="T8" fmla="*/ 0 w 194"/>
                <a:gd name="T9" fmla="*/ 113 h 151"/>
              </a:gdLst>
              <a:ahLst/>
              <a:cxnLst>
                <a:cxn ang="0">
                  <a:pos x="T0" y="T1"/>
                </a:cxn>
                <a:cxn ang="0">
                  <a:pos x="T2" y="T3"/>
                </a:cxn>
                <a:cxn ang="0">
                  <a:pos x="T4" y="T5"/>
                </a:cxn>
                <a:cxn ang="0">
                  <a:pos x="T6" y="T7"/>
                </a:cxn>
                <a:cxn ang="0">
                  <a:pos x="T8" y="T9"/>
                </a:cxn>
              </a:cxnLst>
              <a:rect l="0" t="0" r="r" b="b"/>
              <a:pathLst>
                <a:path w="194" h="151">
                  <a:moveTo>
                    <a:pt x="0" y="113"/>
                  </a:moveTo>
                  <a:lnTo>
                    <a:pt x="194" y="151"/>
                  </a:lnTo>
                  <a:lnTo>
                    <a:pt x="178" y="23"/>
                  </a:lnTo>
                  <a:lnTo>
                    <a:pt x="64" y="0"/>
                  </a:lnTo>
                  <a:lnTo>
                    <a:pt x="0" y="113"/>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33" name="Freeform 235">
              <a:extLst>
                <a:ext uri="{FF2B5EF4-FFF2-40B4-BE49-F238E27FC236}">
                  <a16:creationId xmlns:a16="http://schemas.microsoft.com/office/drawing/2014/main" id="{1F046C27-672F-4A6A-AB84-B75C36535B99}"/>
                </a:ext>
              </a:extLst>
            </p:cNvPr>
            <p:cNvSpPr>
              <a:spLocks/>
            </p:cNvSpPr>
            <p:nvPr userDrawn="1"/>
          </p:nvSpPr>
          <p:spPr bwMode="auto">
            <a:xfrm>
              <a:off x="11234657" y="4140371"/>
              <a:ext cx="348859" cy="413901"/>
            </a:xfrm>
            <a:custGeom>
              <a:avLst/>
              <a:gdLst>
                <a:gd name="T0" fmla="*/ 0 w 118"/>
                <a:gd name="T1" fmla="*/ 116 h 140"/>
                <a:gd name="T2" fmla="*/ 118 w 118"/>
                <a:gd name="T3" fmla="*/ 140 h 140"/>
                <a:gd name="T4" fmla="*/ 118 w 118"/>
                <a:gd name="T5" fmla="*/ 14 h 140"/>
                <a:gd name="T6" fmla="*/ 47 w 118"/>
                <a:gd name="T7" fmla="*/ 0 h 140"/>
                <a:gd name="T8" fmla="*/ 0 w 118"/>
                <a:gd name="T9" fmla="*/ 116 h 140"/>
              </a:gdLst>
              <a:ahLst/>
              <a:cxnLst>
                <a:cxn ang="0">
                  <a:pos x="T0" y="T1"/>
                </a:cxn>
                <a:cxn ang="0">
                  <a:pos x="T2" y="T3"/>
                </a:cxn>
                <a:cxn ang="0">
                  <a:pos x="T4" y="T5"/>
                </a:cxn>
                <a:cxn ang="0">
                  <a:pos x="T6" y="T7"/>
                </a:cxn>
                <a:cxn ang="0">
                  <a:pos x="T8" y="T9"/>
                </a:cxn>
              </a:cxnLst>
              <a:rect l="0" t="0" r="r" b="b"/>
              <a:pathLst>
                <a:path w="118" h="140">
                  <a:moveTo>
                    <a:pt x="0" y="116"/>
                  </a:moveTo>
                  <a:lnTo>
                    <a:pt x="118" y="140"/>
                  </a:lnTo>
                  <a:lnTo>
                    <a:pt x="118" y="14"/>
                  </a:lnTo>
                  <a:lnTo>
                    <a:pt x="47" y="0"/>
                  </a:lnTo>
                  <a:lnTo>
                    <a:pt x="0" y="116"/>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34" name="Freeform 236">
              <a:extLst>
                <a:ext uri="{FF2B5EF4-FFF2-40B4-BE49-F238E27FC236}">
                  <a16:creationId xmlns:a16="http://schemas.microsoft.com/office/drawing/2014/main" id="{C67F7377-8690-4C69-A01E-602046B57CE0}"/>
                </a:ext>
              </a:extLst>
            </p:cNvPr>
            <p:cNvSpPr>
              <a:spLocks/>
            </p:cNvSpPr>
            <p:nvPr userDrawn="1"/>
          </p:nvSpPr>
          <p:spPr bwMode="auto">
            <a:xfrm>
              <a:off x="11338131" y="4155152"/>
              <a:ext cx="183299" cy="378423"/>
            </a:xfrm>
            <a:custGeom>
              <a:avLst/>
              <a:gdLst>
                <a:gd name="T0" fmla="*/ 0 w 62"/>
                <a:gd name="T1" fmla="*/ 118 h 128"/>
                <a:gd name="T2" fmla="*/ 48 w 62"/>
                <a:gd name="T3" fmla="*/ 128 h 128"/>
                <a:gd name="T4" fmla="*/ 62 w 62"/>
                <a:gd name="T5" fmla="*/ 5 h 128"/>
                <a:gd name="T6" fmla="*/ 34 w 62"/>
                <a:gd name="T7" fmla="*/ 0 h 128"/>
                <a:gd name="T8" fmla="*/ 0 w 62"/>
                <a:gd name="T9" fmla="*/ 118 h 128"/>
              </a:gdLst>
              <a:ahLst/>
              <a:cxnLst>
                <a:cxn ang="0">
                  <a:pos x="T0" y="T1"/>
                </a:cxn>
                <a:cxn ang="0">
                  <a:pos x="T2" y="T3"/>
                </a:cxn>
                <a:cxn ang="0">
                  <a:pos x="T4" y="T5"/>
                </a:cxn>
                <a:cxn ang="0">
                  <a:pos x="T6" y="T7"/>
                </a:cxn>
                <a:cxn ang="0">
                  <a:pos x="T8" y="T9"/>
                </a:cxn>
              </a:cxnLst>
              <a:rect l="0" t="0" r="r" b="b"/>
              <a:pathLst>
                <a:path w="62" h="128">
                  <a:moveTo>
                    <a:pt x="0" y="118"/>
                  </a:moveTo>
                  <a:lnTo>
                    <a:pt x="48" y="128"/>
                  </a:lnTo>
                  <a:lnTo>
                    <a:pt x="62" y="5"/>
                  </a:lnTo>
                  <a:lnTo>
                    <a:pt x="34" y="0"/>
                  </a:lnTo>
                  <a:lnTo>
                    <a:pt x="0" y="118"/>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35" name="Freeform 237">
              <a:extLst>
                <a:ext uri="{FF2B5EF4-FFF2-40B4-BE49-F238E27FC236}">
                  <a16:creationId xmlns:a16="http://schemas.microsoft.com/office/drawing/2014/main" id="{E6F7ABB4-2C7D-4763-8935-2B6C74863556}"/>
                </a:ext>
              </a:extLst>
            </p:cNvPr>
            <p:cNvSpPr>
              <a:spLocks/>
            </p:cNvSpPr>
            <p:nvPr userDrawn="1"/>
          </p:nvSpPr>
          <p:spPr bwMode="auto">
            <a:xfrm>
              <a:off x="11163703" y="4028027"/>
              <a:ext cx="650415" cy="198082"/>
            </a:xfrm>
            <a:custGeom>
              <a:avLst/>
              <a:gdLst>
                <a:gd name="T0" fmla="*/ 220 w 220"/>
                <a:gd name="T1" fmla="*/ 45 h 67"/>
                <a:gd name="T2" fmla="*/ 3 w 220"/>
                <a:gd name="T3" fmla="*/ 0 h 67"/>
                <a:gd name="T4" fmla="*/ 0 w 220"/>
                <a:gd name="T5" fmla="*/ 22 h 67"/>
                <a:gd name="T6" fmla="*/ 216 w 220"/>
                <a:gd name="T7" fmla="*/ 67 h 67"/>
                <a:gd name="T8" fmla="*/ 220 w 220"/>
                <a:gd name="T9" fmla="*/ 45 h 67"/>
              </a:gdLst>
              <a:ahLst/>
              <a:cxnLst>
                <a:cxn ang="0">
                  <a:pos x="T0" y="T1"/>
                </a:cxn>
                <a:cxn ang="0">
                  <a:pos x="T2" y="T3"/>
                </a:cxn>
                <a:cxn ang="0">
                  <a:pos x="T4" y="T5"/>
                </a:cxn>
                <a:cxn ang="0">
                  <a:pos x="T6" y="T7"/>
                </a:cxn>
                <a:cxn ang="0">
                  <a:pos x="T8" y="T9"/>
                </a:cxn>
              </a:cxnLst>
              <a:rect l="0" t="0" r="r" b="b"/>
              <a:pathLst>
                <a:path w="220" h="67">
                  <a:moveTo>
                    <a:pt x="220" y="45"/>
                  </a:moveTo>
                  <a:lnTo>
                    <a:pt x="3" y="0"/>
                  </a:lnTo>
                  <a:lnTo>
                    <a:pt x="0" y="22"/>
                  </a:lnTo>
                  <a:lnTo>
                    <a:pt x="216" y="67"/>
                  </a:lnTo>
                  <a:lnTo>
                    <a:pt x="220" y="45"/>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36" name="Freeform 238">
              <a:extLst>
                <a:ext uri="{FF2B5EF4-FFF2-40B4-BE49-F238E27FC236}">
                  <a16:creationId xmlns:a16="http://schemas.microsoft.com/office/drawing/2014/main" id="{B27CD945-5C50-4BFC-83AD-E7E38B82D0E9}"/>
                </a:ext>
              </a:extLst>
            </p:cNvPr>
            <p:cNvSpPr>
              <a:spLocks/>
            </p:cNvSpPr>
            <p:nvPr userDrawn="1"/>
          </p:nvSpPr>
          <p:spPr bwMode="auto">
            <a:xfrm>
              <a:off x="11234657" y="4042808"/>
              <a:ext cx="82780" cy="85738"/>
            </a:xfrm>
            <a:custGeom>
              <a:avLst/>
              <a:gdLst>
                <a:gd name="T0" fmla="*/ 28 w 28"/>
                <a:gd name="T1" fmla="*/ 5 h 29"/>
                <a:gd name="T2" fmla="*/ 5 w 28"/>
                <a:gd name="T3" fmla="*/ 0 h 29"/>
                <a:gd name="T4" fmla="*/ 0 w 28"/>
                <a:gd name="T5" fmla="*/ 24 h 29"/>
                <a:gd name="T6" fmla="*/ 24 w 28"/>
                <a:gd name="T7" fmla="*/ 29 h 29"/>
                <a:gd name="T8" fmla="*/ 28 w 28"/>
                <a:gd name="T9" fmla="*/ 5 h 29"/>
              </a:gdLst>
              <a:ahLst/>
              <a:cxnLst>
                <a:cxn ang="0">
                  <a:pos x="T0" y="T1"/>
                </a:cxn>
                <a:cxn ang="0">
                  <a:pos x="T2" y="T3"/>
                </a:cxn>
                <a:cxn ang="0">
                  <a:pos x="T4" y="T5"/>
                </a:cxn>
                <a:cxn ang="0">
                  <a:pos x="T6" y="T7"/>
                </a:cxn>
                <a:cxn ang="0">
                  <a:pos x="T8" y="T9"/>
                </a:cxn>
              </a:cxnLst>
              <a:rect l="0" t="0" r="r" b="b"/>
              <a:pathLst>
                <a:path w="28" h="29">
                  <a:moveTo>
                    <a:pt x="28" y="5"/>
                  </a:moveTo>
                  <a:lnTo>
                    <a:pt x="5" y="0"/>
                  </a:lnTo>
                  <a:lnTo>
                    <a:pt x="0" y="24"/>
                  </a:lnTo>
                  <a:lnTo>
                    <a:pt x="24" y="29"/>
                  </a:lnTo>
                  <a:lnTo>
                    <a:pt x="28" y="5"/>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37" name="Freeform 239">
              <a:extLst>
                <a:ext uri="{FF2B5EF4-FFF2-40B4-BE49-F238E27FC236}">
                  <a16:creationId xmlns:a16="http://schemas.microsoft.com/office/drawing/2014/main" id="{8EE04AC5-C3BA-465D-9929-D220A9B340E5}"/>
                </a:ext>
              </a:extLst>
            </p:cNvPr>
            <p:cNvSpPr>
              <a:spLocks/>
            </p:cNvSpPr>
            <p:nvPr userDrawn="1"/>
          </p:nvSpPr>
          <p:spPr bwMode="auto">
            <a:xfrm>
              <a:off x="11373609" y="4072372"/>
              <a:ext cx="85738" cy="82780"/>
            </a:xfrm>
            <a:custGeom>
              <a:avLst/>
              <a:gdLst>
                <a:gd name="T0" fmla="*/ 29 w 29"/>
                <a:gd name="T1" fmla="*/ 4 h 28"/>
                <a:gd name="T2" fmla="*/ 5 w 29"/>
                <a:gd name="T3" fmla="*/ 0 h 28"/>
                <a:gd name="T4" fmla="*/ 0 w 29"/>
                <a:gd name="T5" fmla="*/ 23 h 28"/>
                <a:gd name="T6" fmla="*/ 24 w 29"/>
                <a:gd name="T7" fmla="*/ 28 h 28"/>
                <a:gd name="T8" fmla="*/ 29 w 29"/>
                <a:gd name="T9" fmla="*/ 4 h 28"/>
              </a:gdLst>
              <a:ahLst/>
              <a:cxnLst>
                <a:cxn ang="0">
                  <a:pos x="T0" y="T1"/>
                </a:cxn>
                <a:cxn ang="0">
                  <a:pos x="T2" y="T3"/>
                </a:cxn>
                <a:cxn ang="0">
                  <a:pos x="T4" y="T5"/>
                </a:cxn>
                <a:cxn ang="0">
                  <a:pos x="T6" y="T7"/>
                </a:cxn>
                <a:cxn ang="0">
                  <a:pos x="T8" y="T9"/>
                </a:cxn>
              </a:cxnLst>
              <a:rect l="0" t="0" r="r" b="b"/>
              <a:pathLst>
                <a:path w="29" h="28">
                  <a:moveTo>
                    <a:pt x="29" y="4"/>
                  </a:moveTo>
                  <a:lnTo>
                    <a:pt x="5" y="0"/>
                  </a:lnTo>
                  <a:lnTo>
                    <a:pt x="0" y="23"/>
                  </a:lnTo>
                  <a:lnTo>
                    <a:pt x="24" y="28"/>
                  </a:lnTo>
                  <a:lnTo>
                    <a:pt x="29" y="4"/>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38" name="Freeform 240">
              <a:extLst>
                <a:ext uri="{FF2B5EF4-FFF2-40B4-BE49-F238E27FC236}">
                  <a16:creationId xmlns:a16="http://schemas.microsoft.com/office/drawing/2014/main" id="{9FF4D1CE-471B-4DB7-BAE3-BAA659BD90B7}"/>
                </a:ext>
              </a:extLst>
            </p:cNvPr>
            <p:cNvSpPr>
              <a:spLocks/>
            </p:cNvSpPr>
            <p:nvPr userDrawn="1"/>
          </p:nvSpPr>
          <p:spPr bwMode="auto">
            <a:xfrm>
              <a:off x="11515517" y="4098981"/>
              <a:ext cx="82780" cy="82780"/>
            </a:xfrm>
            <a:custGeom>
              <a:avLst/>
              <a:gdLst>
                <a:gd name="T0" fmla="*/ 28 w 28"/>
                <a:gd name="T1" fmla="*/ 5 h 28"/>
                <a:gd name="T2" fmla="*/ 4 w 28"/>
                <a:gd name="T3" fmla="*/ 0 h 28"/>
                <a:gd name="T4" fmla="*/ 0 w 28"/>
                <a:gd name="T5" fmla="*/ 24 h 28"/>
                <a:gd name="T6" fmla="*/ 23 w 28"/>
                <a:gd name="T7" fmla="*/ 28 h 28"/>
                <a:gd name="T8" fmla="*/ 28 w 28"/>
                <a:gd name="T9" fmla="*/ 5 h 28"/>
              </a:gdLst>
              <a:ahLst/>
              <a:cxnLst>
                <a:cxn ang="0">
                  <a:pos x="T0" y="T1"/>
                </a:cxn>
                <a:cxn ang="0">
                  <a:pos x="T2" y="T3"/>
                </a:cxn>
                <a:cxn ang="0">
                  <a:pos x="T4" y="T5"/>
                </a:cxn>
                <a:cxn ang="0">
                  <a:pos x="T6" y="T7"/>
                </a:cxn>
                <a:cxn ang="0">
                  <a:pos x="T8" y="T9"/>
                </a:cxn>
              </a:cxnLst>
              <a:rect l="0" t="0" r="r" b="b"/>
              <a:pathLst>
                <a:path w="28" h="28">
                  <a:moveTo>
                    <a:pt x="28" y="5"/>
                  </a:moveTo>
                  <a:lnTo>
                    <a:pt x="4" y="0"/>
                  </a:lnTo>
                  <a:lnTo>
                    <a:pt x="0" y="24"/>
                  </a:lnTo>
                  <a:lnTo>
                    <a:pt x="23" y="28"/>
                  </a:lnTo>
                  <a:lnTo>
                    <a:pt x="28" y="5"/>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39" name="Freeform 241">
              <a:extLst>
                <a:ext uri="{FF2B5EF4-FFF2-40B4-BE49-F238E27FC236}">
                  <a16:creationId xmlns:a16="http://schemas.microsoft.com/office/drawing/2014/main" id="{45CE1018-8A29-4CCB-B05A-6BA17CF65BFC}"/>
                </a:ext>
              </a:extLst>
            </p:cNvPr>
            <p:cNvSpPr>
              <a:spLocks/>
            </p:cNvSpPr>
            <p:nvPr userDrawn="1"/>
          </p:nvSpPr>
          <p:spPr bwMode="auto">
            <a:xfrm>
              <a:off x="11654471" y="4128545"/>
              <a:ext cx="82780" cy="82780"/>
            </a:xfrm>
            <a:custGeom>
              <a:avLst/>
              <a:gdLst>
                <a:gd name="T0" fmla="*/ 28 w 28"/>
                <a:gd name="T1" fmla="*/ 4 h 28"/>
                <a:gd name="T2" fmla="*/ 5 w 28"/>
                <a:gd name="T3" fmla="*/ 0 h 28"/>
                <a:gd name="T4" fmla="*/ 0 w 28"/>
                <a:gd name="T5" fmla="*/ 23 h 28"/>
                <a:gd name="T6" fmla="*/ 24 w 28"/>
                <a:gd name="T7" fmla="*/ 28 h 28"/>
                <a:gd name="T8" fmla="*/ 28 w 28"/>
                <a:gd name="T9" fmla="*/ 4 h 28"/>
              </a:gdLst>
              <a:ahLst/>
              <a:cxnLst>
                <a:cxn ang="0">
                  <a:pos x="T0" y="T1"/>
                </a:cxn>
                <a:cxn ang="0">
                  <a:pos x="T2" y="T3"/>
                </a:cxn>
                <a:cxn ang="0">
                  <a:pos x="T4" y="T5"/>
                </a:cxn>
                <a:cxn ang="0">
                  <a:pos x="T6" y="T7"/>
                </a:cxn>
                <a:cxn ang="0">
                  <a:pos x="T8" y="T9"/>
                </a:cxn>
              </a:cxnLst>
              <a:rect l="0" t="0" r="r" b="b"/>
              <a:pathLst>
                <a:path w="28" h="28">
                  <a:moveTo>
                    <a:pt x="28" y="4"/>
                  </a:moveTo>
                  <a:lnTo>
                    <a:pt x="5" y="0"/>
                  </a:lnTo>
                  <a:lnTo>
                    <a:pt x="0" y="23"/>
                  </a:lnTo>
                  <a:lnTo>
                    <a:pt x="24" y="28"/>
                  </a:lnTo>
                  <a:lnTo>
                    <a:pt x="28" y="4"/>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40" name="Freeform 242">
              <a:extLst>
                <a:ext uri="{FF2B5EF4-FFF2-40B4-BE49-F238E27FC236}">
                  <a16:creationId xmlns:a16="http://schemas.microsoft.com/office/drawing/2014/main" id="{5A4BE4C7-8F85-4826-85A3-FD33072CA3E0}"/>
                </a:ext>
              </a:extLst>
            </p:cNvPr>
            <p:cNvSpPr>
              <a:spLocks/>
            </p:cNvSpPr>
            <p:nvPr userDrawn="1"/>
          </p:nvSpPr>
          <p:spPr bwMode="auto">
            <a:xfrm>
              <a:off x="11208048" y="3750122"/>
              <a:ext cx="570593" cy="405032"/>
            </a:xfrm>
            <a:custGeom>
              <a:avLst/>
              <a:gdLst>
                <a:gd name="T0" fmla="*/ 51 w 82"/>
                <a:gd name="T1" fmla="*/ 0 h 58"/>
                <a:gd name="T2" fmla="*/ 0 w 82"/>
                <a:gd name="T3" fmla="*/ 41 h 58"/>
                <a:gd name="T4" fmla="*/ 41 w 82"/>
                <a:gd name="T5" fmla="*/ 49 h 58"/>
                <a:gd name="T6" fmla="*/ 82 w 82"/>
                <a:gd name="T7" fmla="*/ 58 h 58"/>
                <a:gd name="T8" fmla="*/ 51 w 82"/>
                <a:gd name="T9" fmla="*/ 0 h 58"/>
              </a:gdLst>
              <a:ahLst/>
              <a:cxnLst>
                <a:cxn ang="0">
                  <a:pos x="T0" y="T1"/>
                </a:cxn>
                <a:cxn ang="0">
                  <a:pos x="T2" y="T3"/>
                </a:cxn>
                <a:cxn ang="0">
                  <a:pos x="T4" y="T5"/>
                </a:cxn>
                <a:cxn ang="0">
                  <a:pos x="T6" y="T7"/>
                </a:cxn>
                <a:cxn ang="0">
                  <a:pos x="T8" y="T9"/>
                </a:cxn>
              </a:cxnLst>
              <a:rect l="0" t="0" r="r" b="b"/>
              <a:pathLst>
                <a:path w="82" h="58">
                  <a:moveTo>
                    <a:pt x="51" y="0"/>
                  </a:moveTo>
                  <a:cubicBezTo>
                    <a:pt x="37" y="39"/>
                    <a:pt x="0" y="41"/>
                    <a:pt x="0" y="41"/>
                  </a:cubicBezTo>
                  <a:cubicBezTo>
                    <a:pt x="41" y="49"/>
                    <a:pt x="41" y="49"/>
                    <a:pt x="41" y="49"/>
                  </a:cubicBezTo>
                  <a:cubicBezTo>
                    <a:pt x="82" y="58"/>
                    <a:pt x="82" y="58"/>
                    <a:pt x="82" y="58"/>
                  </a:cubicBezTo>
                  <a:cubicBezTo>
                    <a:pt x="82" y="58"/>
                    <a:pt x="49" y="42"/>
                    <a:pt x="51" y="0"/>
                  </a:cubicBez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41" name="Freeform 243">
              <a:extLst>
                <a:ext uri="{FF2B5EF4-FFF2-40B4-BE49-F238E27FC236}">
                  <a16:creationId xmlns:a16="http://schemas.microsoft.com/office/drawing/2014/main" id="{4758498D-B1C1-47E5-860B-462C69DF1FBC}"/>
                </a:ext>
              </a:extLst>
            </p:cNvPr>
            <p:cNvSpPr>
              <a:spLocks/>
            </p:cNvSpPr>
            <p:nvPr userDrawn="1"/>
          </p:nvSpPr>
          <p:spPr bwMode="auto">
            <a:xfrm>
              <a:off x="11284915" y="4365060"/>
              <a:ext cx="251298" cy="183299"/>
            </a:xfrm>
            <a:custGeom>
              <a:avLst/>
              <a:gdLst>
                <a:gd name="T0" fmla="*/ 22 w 36"/>
                <a:gd name="T1" fmla="*/ 0 h 26"/>
                <a:gd name="T2" fmla="*/ 0 w 36"/>
                <a:gd name="T3" fmla="*/ 18 h 26"/>
                <a:gd name="T4" fmla="*/ 18 w 36"/>
                <a:gd name="T5" fmla="*/ 22 h 26"/>
                <a:gd name="T6" fmla="*/ 36 w 36"/>
                <a:gd name="T7" fmla="*/ 26 h 26"/>
                <a:gd name="T8" fmla="*/ 22 w 36"/>
                <a:gd name="T9" fmla="*/ 0 h 26"/>
              </a:gdLst>
              <a:ahLst/>
              <a:cxnLst>
                <a:cxn ang="0">
                  <a:pos x="T0" y="T1"/>
                </a:cxn>
                <a:cxn ang="0">
                  <a:pos x="T2" y="T3"/>
                </a:cxn>
                <a:cxn ang="0">
                  <a:pos x="T4" y="T5"/>
                </a:cxn>
                <a:cxn ang="0">
                  <a:pos x="T6" y="T7"/>
                </a:cxn>
                <a:cxn ang="0">
                  <a:pos x="T8" y="T9"/>
                </a:cxn>
              </a:cxnLst>
              <a:rect l="0" t="0" r="r" b="b"/>
              <a:pathLst>
                <a:path w="36" h="26">
                  <a:moveTo>
                    <a:pt x="22" y="0"/>
                  </a:moveTo>
                  <a:cubicBezTo>
                    <a:pt x="16" y="18"/>
                    <a:pt x="0" y="18"/>
                    <a:pt x="0" y="18"/>
                  </a:cubicBezTo>
                  <a:cubicBezTo>
                    <a:pt x="18" y="22"/>
                    <a:pt x="18" y="22"/>
                    <a:pt x="18" y="22"/>
                  </a:cubicBezTo>
                  <a:cubicBezTo>
                    <a:pt x="36" y="26"/>
                    <a:pt x="36" y="26"/>
                    <a:pt x="36" y="26"/>
                  </a:cubicBezTo>
                  <a:cubicBezTo>
                    <a:pt x="36" y="26"/>
                    <a:pt x="21" y="19"/>
                    <a:pt x="22" y="0"/>
                  </a:cubicBezTo>
                  <a:close/>
                </a:path>
              </a:pathLst>
            </a:custGeom>
            <a:solidFill>
              <a:srgbClr val="7A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42" name="Freeform 244">
              <a:extLst>
                <a:ext uri="{FF2B5EF4-FFF2-40B4-BE49-F238E27FC236}">
                  <a16:creationId xmlns:a16="http://schemas.microsoft.com/office/drawing/2014/main" id="{18A68FAA-87D9-4DAC-9DC9-AB7A6AD45493}"/>
                </a:ext>
              </a:extLst>
            </p:cNvPr>
            <p:cNvSpPr>
              <a:spLocks/>
            </p:cNvSpPr>
            <p:nvPr userDrawn="1"/>
          </p:nvSpPr>
          <p:spPr bwMode="auto">
            <a:xfrm>
              <a:off x="11317437" y="3750122"/>
              <a:ext cx="357729" cy="378423"/>
            </a:xfrm>
            <a:custGeom>
              <a:avLst/>
              <a:gdLst>
                <a:gd name="T0" fmla="*/ 35 w 51"/>
                <a:gd name="T1" fmla="*/ 0 h 54"/>
                <a:gd name="T2" fmla="*/ 0 w 51"/>
                <a:gd name="T3" fmla="*/ 44 h 54"/>
                <a:gd name="T4" fmla="*/ 25 w 51"/>
                <a:gd name="T5" fmla="*/ 49 h 54"/>
                <a:gd name="T6" fmla="*/ 51 w 51"/>
                <a:gd name="T7" fmla="*/ 54 h 54"/>
                <a:gd name="T8" fmla="*/ 35 w 51"/>
                <a:gd name="T9" fmla="*/ 0 h 54"/>
              </a:gdLst>
              <a:ahLst/>
              <a:cxnLst>
                <a:cxn ang="0">
                  <a:pos x="T0" y="T1"/>
                </a:cxn>
                <a:cxn ang="0">
                  <a:pos x="T2" y="T3"/>
                </a:cxn>
                <a:cxn ang="0">
                  <a:pos x="T4" y="T5"/>
                </a:cxn>
                <a:cxn ang="0">
                  <a:pos x="T6" y="T7"/>
                </a:cxn>
                <a:cxn ang="0">
                  <a:pos x="T8" y="T9"/>
                </a:cxn>
              </a:cxnLst>
              <a:rect l="0" t="0" r="r" b="b"/>
              <a:pathLst>
                <a:path w="51" h="54">
                  <a:moveTo>
                    <a:pt x="35" y="0"/>
                  </a:moveTo>
                  <a:cubicBezTo>
                    <a:pt x="23" y="40"/>
                    <a:pt x="0" y="44"/>
                    <a:pt x="0" y="44"/>
                  </a:cubicBezTo>
                  <a:cubicBezTo>
                    <a:pt x="25" y="49"/>
                    <a:pt x="25" y="49"/>
                    <a:pt x="25" y="49"/>
                  </a:cubicBezTo>
                  <a:cubicBezTo>
                    <a:pt x="51" y="54"/>
                    <a:pt x="51" y="54"/>
                    <a:pt x="51" y="54"/>
                  </a:cubicBezTo>
                  <a:cubicBezTo>
                    <a:pt x="51" y="54"/>
                    <a:pt x="31" y="41"/>
                    <a:pt x="35" y="0"/>
                  </a:cubicBez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43" name="Freeform 245">
              <a:extLst>
                <a:ext uri="{FF2B5EF4-FFF2-40B4-BE49-F238E27FC236}">
                  <a16:creationId xmlns:a16="http://schemas.microsoft.com/office/drawing/2014/main" id="{47FB4432-904B-4566-A71B-E6C1906C6CA2}"/>
                </a:ext>
              </a:extLst>
            </p:cNvPr>
            <p:cNvSpPr>
              <a:spLocks/>
            </p:cNvSpPr>
            <p:nvPr userDrawn="1"/>
          </p:nvSpPr>
          <p:spPr bwMode="auto">
            <a:xfrm>
              <a:off x="11423869" y="3750122"/>
              <a:ext cx="138953" cy="354772"/>
            </a:xfrm>
            <a:custGeom>
              <a:avLst/>
              <a:gdLst>
                <a:gd name="T0" fmla="*/ 20 w 20"/>
                <a:gd name="T1" fmla="*/ 0 h 51"/>
                <a:gd name="T2" fmla="*/ 0 w 20"/>
                <a:gd name="T3" fmla="*/ 47 h 51"/>
                <a:gd name="T4" fmla="*/ 10 w 20"/>
                <a:gd name="T5" fmla="*/ 49 h 51"/>
                <a:gd name="T6" fmla="*/ 20 w 20"/>
                <a:gd name="T7" fmla="*/ 51 h 51"/>
                <a:gd name="T8" fmla="*/ 20 w 20"/>
                <a:gd name="T9" fmla="*/ 0 h 51"/>
              </a:gdLst>
              <a:ahLst/>
              <a:cxnLst>
                <a:cxn ang="0">
                  <a:pos x="T0" y="T1"/>
                </a:cxn>
                <a:cxn ang="0">
                  <a:pos x="T2" y="T3"/>
                </a:cxn>
                <a:cxn ang="0">
                  <a:pos x="T4" y="T5"/>
                </a:cxn>
                <a:cxn ang="0">
                  <a:pos x="T6" y="T7"/>
                </a:cxn>
                <a:cxn ang="0">
                  <a:pos x="T8" y="T9"/>
                </a:cxn>
              </a:cxnLst>
              <a:rect l="0" t="0" r="r" b="b"/>
              <a:pathLst>
                <a:path w="20" h="51">
                  <a:moveTo>
                    <a:pt x="20" y="0"/>
                  </a:moveTo>
                  <a:cubicBezTo>
                    <a:pt x="11" y="40"/>
                    <a:pt x="0" y="47"/>
                    <a:pt x="0" y="47"/>
                  </a:cubicBezTo>
                  <a:cubicBezTo>
                    <a:pt x="10" y="49"/>
                    <a:pt x="10" y="49"/>
                    <a:pt x="10" y="49"/>
                  </a:cubicBezTo>
                  <a:cubicBezTo>
                    <a:pt x="20" y="51"/>
                    <a:pt x="20" y="51"/>
                    <a:pt x="20" y="51"/>
                  </a:cubicBezTo>
                  <a:cubicBezTo>
                    <a:pt x="20" y="51"/>
                    <a:pt x="13" y="41"/>
                    <a:pt x="20" y="0"/>
                  </a:cubicBez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44" name="Freeform 246">
              <a:extLst>
                <a:ext uri="{FF2B5EF4-FFF2-40B4-BE49-F238E27FC236}">
                  <a16:creationId xmlns:a16="http://schemas.microsoft.com/office/drawing/2014/main" id="{46B640B9-A6DC-4860-96EB-26A82092B98C}"/>
                </a:ext>
              </a:extLst>
            </p:cNvPr>
            <p:cNvSpPr>
              <a:spLocks/>
            </p:cNvSpPr>
            <p:nvPr userDrawn="1"/>
          </p:nvSpPr>
          <p:spPr bwMode="auto">
            <a:xfrm>
              <a:off x="7278949" y="5136688"/>
              <a:ext cx="354772" cy="236515"/>
            </a:xfrm>
            <a:custGeom>
              <a:avLst/>
              <a:gdLst>
                <a:gd name="T0" fmla="*/ 111 w 120"/>
                <a:gd name="T1" fmla="*/ 0 h 80"/>
                <a:gd name="T2" fmla="*/ 0 w 120"/>
                <a:gd name="T3" fmla="*/ 64 h 80"/>
                <a:gd name="T4" fmla="*/ 9 w 120"/>
                <a:gd name="T5" fmla="*/ 80 h 80"/>
                <a:gd name="T6" fmla="*/ 120 w 120"/>
                <a:gd name="T7" fmla="*/ 16 h 80"/>
                <a:gd name="T8" fmla="*/ 111 w 120"/>
                <a:gd name="T9" fmla="*/ 0 h 80"/>
              </a:gdLst>
              <a:ahLst/>
              <a:cxnLst>
                <a:cxn ang="0">
                  <a:pos x="T0" y="T1"/>
                </a:cxn>
                <a:cxn ang="0">
                  <a:pos x="T2" y="T3"/>
                </a:cxn>
                <a:cxn ang="0">
                  <a:pos x="T4" y="T5"/>
                </a:cxn>
                <a:cxn ang="0">
                  <a:pos x="T6" y="T7"/>
                </a:cxn>
                <a:cxn ang="0">
                  <a:pos x="T8" y="T9"/>
                </a:cxn>
              </a:cxnLst>
              <a:rect l="0" t="0" r="r" b="b"/>
              <a:pathLst>
                <a:path w="120" h="80">
                  <a:moveTo>
                    <a:pt x="111" y="0"/>
                  </a:moveTo>
                  <a:lnTo>
                    <a:pt x="0" y="64"/>
                  </a:lnTo>
                  <a:lnTo>
                    <a:pt x="9" y="80"/>
                  </a:lnTo>
                  <a:lnTo>
                    <a:pt x="120" y="16"/>
                  </a:lnTo>
                  <a:lnTo>
                    <a:pt x="111" y="0"/>
                  </a:lnTo>
                  <a:close/>
                </a:path>
              </a:pathLst>
            </a:custGeom>
            <a:solidFill>
              <a:srgbClr val="A24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45" name="Freeform 247">
              <a:extLst>
                <a:ext uri="{FF2B5EF4-FFF2-40B4-BE49-F238E27FC236}">
                  <a16:creationId xmlns:a16="http://schemas.microsoft.com/office/drawing/2014/main" id="{1F737E52-25D9-4D91-A691-A4ECAFBC7030}"/>
                </a:ext>
              </a:extLst>
            </p:cNvPr>
            <p:cNvSpPr>
              <a:spLocks/>
            </p:cNvSpPr>
            <p:nvPr userDrawn="1"/>
          </p:nvSpPr>
          <p:spPr bwMode="auto">
            <a:xfrm>
              <a:off x="7278949" y="5225381"/>
              <a:ext cx="201037" cy="147822"/>
            </a:xfrm>
            <a:custGeom>
              <a:avLst/>
              <a:gdLst>
                <a:gd name="T0" fmla="*/ 59 w 68"/>
                <a:gd name="T1" fmla="*/ 0 h 50"/>
                <a:gd name="T2" fmla="*/ 0 w 68"/>
                <a:gd name="T3" fmla="*/ 34 h 50"/>
                <a:gd name="T4" fmla="*/ 9 w 68"/>
                <a:gd name="T5" fmla="*/ 50 h 50"/>
                <a:gd name="T6" fmla="*/ 68 w 68"/>
                <a:gd name="T7" fmla="*/ 15 h 50"/>
                <a:gd name="T8" fmla="*/ 59 w 68"/>
                <a:gd name="T9" fmla="*/ 0 h 50"/>
              </a:gdLst>
              <a:ahLst/>
              <a:cxnLst>
                <a:cxn ang="0">
                  <a:pos x="T0" y="T1"/>
                </a:cxn>
                <a:cxn ang="0">
                  <a:pos x="T2" y="T3"/>
                </a:cxn>
                <a:cxn ang="0">
                  <a:pos x="T4" y="T5"/>
                </a:cxn>
                <a:cxn ang="0">
                  <a:pos x="T6" y="T7"/>
                </a:cxn>
                <a:cxn ang="0">
                  <a:pos x="T8" y="T9"/>
                </a:cxn>
              </a:cxnLst>
              <a:rect l="0" t="0" r="r" b="b"/>
              <a:pathLst>
                <a:path w="68" h="50">
                  <a:moveTo>
                    <a:pt x="59" y="0"/>
                  </a:moveTo>
                  <a:lnTo>
                    <a:pt x="0" y="34"/>
                  </a:lnTo>
                  <a:lnTo>
                    <a:pt x="9" y="50"/>
                  </a:lnTo>
                  <a:lnTo>
                    <a:pt x="68" y="15"/>
                  </a:lnTo>
                  <a:lnTo>
                    <a:pt x="59" y="0"/>
                  </a:lnTo>
                  <a:close/>
                </a:path>
              </a:pathLst>
            </a:custGeom>
            <a:solidFill>
              <a:srgbClr val="853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46" name="Freeform 248">
              <a:extLst>
                <a:ext uri="{FF2B5EF4-FFF2-40B4-BE49-F238E27FC236}">
                  <a16:creationId xmlns:a16="http://schemas.microsoft.com/office/drawing/2014/main" id="{A2580825-0E06-456E-ABFD-13296F20A5BE}"/>
                </a:ext>
              </a:extLst>
            </p:cNvPr>
            <p:cNvSpPr>
              <a:spLocks/>
            </p:cNvSpPr>
            <p:nvPr userDrawn="1"/>
          </p:nvSpPr>
          <p:spPr bwMode="auto">
            <a:xfrm>
              <a:off x="7264166" y="5086430"/>
              <a:ext cx="342946" cy="239472"/>
            </a:xfrm>
            <a:custGeom>
              <a:avLst/>
              <a:gdLst>
                <a:gd name="T0" fmla="*/ 49 w 49"/>
                <a:gd name="T1" fmla="*/ 7 h 34"/>
                <a:gd name="T2" fmla="*/ 2 w 49"/>
                <a:gd name="T3" fmla="*/ 34 h 34"/>
                <a:gd name="T4" fmla="*/ 1 w 49"/>
                <a:gd name="T5" fmla="*/ 26 h 34"/>
                <a:gd name="T6" fmla="*/ 6 w 49"/>
                <a:gd name="T7" fmla="*/ 20 h 34"/>
                <a:gd name="T8" fmla="*/ 35 w 49"/>
                <a:gd name="T9" fmla="*/ 3 h 34"/>
                <a:gd name="T10" fmla="*/ 49 w 49"/>
                <a:gd name="T11" fmla="*/ 7 h 34"/>
              </a:gdLst>
              <a:ahLst/>
              <a:cxnLst>
                <a:cxn ang="0">
                  <a:pos x="T0" y="T1"/>
                </a:cxn>
                <a:cxn ang="0">
                  <a:pos x="T2" y="T3"/>
                </a:cxn>
                <a:cxn ang="0">
                  <a:pos x="T4" y="T5"/>
                </a:cxn>
                <a:cxn ang="0">
                  <a:pos x="T6" y="T7"/>
                </a:cxn>
                <a:cxn ang="0">
                  <a:pos x="T8" y="T9"/>
                </a:cxn>
                <a:cxn ang="0">
                  <a:pos x="T10" y="T11"/>
                </a:cxn>
              </a:cxnLst>
              <a:rect l="0" t="0" r="r" b="b"/>
              <a:pathLst>
                <a:path w="49" h="34">
                  <a:moveTo>
                    <a:pt x="49" y="7"/>
                  </a:moveTo>
                  <a:cubicBezTo>
                    <a:pt x="2" y="34"/>
                    <a:pt x="2" y="34"/>
                    <a:pt x="2" y="34"/>
                  </a:cubicBezTo>
                  <a:cubicBezTo>
                    <a:pt x="1" y="31"/>
                    <a:pt x="0" y="29"/>
                    <a:pt x="1" y="26"/>
                  </a:cubicBezTo>
                  <a:cubicBezTo>
                    <a:pt x="2" y="24"/>
                    <a:pt x="3" y="21"/>
                    <a:pt x="6" y="20"/>
                  </a:cubicBezTo>
                  <a:cubicBezTo>
                    <a:pt x="35" y="3"/>
                    <a:pt x="35" y="3"/>
                    <a:pt x="35" y="3"/>
                  </a:cubicBezTo>
                  <a:cubicBezTo>
                    <a:pt x="40" y="0"/>
                    <a:pt x="47" y="2"/>
                    <a:pt x="49" y="7"/>
                  </a:cubicBezTo>
                  <a:close/>
                </a:path>
              </a:pathLst>
            </a:custGeom>
            <a:solidFill>
              <a:srgbClr val="5FA2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47" name="Freeform 249">
              <a:extLst>
                <a:ext uri="{FF2B5EF4-FFF2-40B4-BE49-F238E27FC236}">
                  <a16:creationId xmlns:a16="http://schemas.microsoft.com/office/drawing/2014/main" id="{93098170-6DA6-48CA-9A12-E855F4B5BCEF}"/>
                </a:ext>
              </a:extLst>
            </p:cNvPr>
            <p:cNvSpPr>
              <a:spLocks/>
            </p:cNvSpPr>
            <p:nvPr userDrawn="1"/>
          </p:nvSpPr>
          <p:spPr bwMode="auto">
            <a:xfrm>
              <a:off x="7264166" y="5163297"/>
              <a:ext cx="189212" cy="162605"/>
            </a:xfrm>
            <a:custGeom>
              <a:avLst/>
              <a:gdLst>
                <a:gd name="T0" fmla="*/ 22 w 27"/>
                <a:gd name="T1" fmla="*/ 0 h 23"/>
                <a:gd name="T2" fmla="*/ 27 w 27"/>
                <a:gd name="T3" fmla="*/ 9 h 23"/>
                <a:gd name="T4" fmla="*/ 2 w 27"/>
                <a:gd name="T5" fmla="*/ 23 h 23"/>
                <a:gd name="T6" fmla="*/ 1 w 27"/>
                <a:gd name="T7" fmla="*/ 15 h 23"/>
                <a:gd name="T8" fmla="*/ 6 w 27"/>
                <a:gd name="T9" fmla="*/ 9 h 23"/>
                <a:gd name="T10" fmla="*/ 22 w 27"/>
                <a:gd name="T11" fmla="*/ 0 h 23"/>
              </a:gdLst>
              <a:ahLst/>
              <a:cxnLst>
                <a:cxn ang="0">
                  <a:pos x="T0" y="T1"/>
                </a:cxn>
                <a:cxn ang="0">
                  <a:pos x="T2" y="T3"/>
                </a:cxn>
                <a:cxn ang="0">
                  <a:pos x="T4" y="T5"/>
                </a:cxn>
                <a:cxn ang="0">
                  <a:pos x="T6" y="T7"/>
                </a:cxn>
                <a:cxn ang="0">
                  <a:pos x="T8" y="T9"/>
                </a:cxn>
                <a:cxn ang="0">
                  <a:pos x="T10" y="T11"/>
                </a:cxn>
              </a:cxnLst>
              <a:rect l="0" t="0" r="r" b="b"/>
              <a:pathLst>
                <a:path w="27" h="23">
                  <a:moveTo>
                    <a:pt x="22" y="0"/>
                  </a:moveTo>
                  <a:cubicBezTo>
                    <a:pt x="27" y="9"/>
                    <a:pt x="27" y="9"/>
                    <a:pt x="27" y="9"/>
                  </a:cubicBezTo>
                  <a:cubicBezTo>
                    <a:pt x="2" y="23"/>
                    <a:pt x="2" y="23"/>
                    <a:pt x="2" y="23"/>
                  </a:cubicBezTo>
                  <a:cubicBezTo>
                    <a:pt x="1" y="20"/>
                    <a:pt x="0" y="18"/>
                    <a:pt x="1" y="15"/>
                  </a:cubicBezTo>
                  <a:cubicBezTo>
                    <a:pt x="2" y="13"/>
                    <a:pt x="3" y="10"/>
                    <a:pt x="6" y="9"/>
                  </a:cubicBezTo>
                  <a:lnTo>
                    <a:pt x="22" y="0"/>
                  </a:lnTo>
                  <a:close/>
                </a:path>
              </a:pathLst>
            </a:custGeom>
            <a:solidFill>
              <a:srgbClr val="5694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48" name="Freeform 250">
              <a:extLst>
                <a:ext uri="{FF2B5EF4-FFF2-40B4-BE49-F238E27FC236}">
                  <a16:creationId xmlns:a16="http://schemas.microsoft.com/office/drawing/2014/main" id="{4CB5B1C5-66EF-4299-8B76-2DDEFCA23F7C}"/>
                </a:ext>
              </a:extLst>
            </p:cNvPr>
            <p:cNvSpPr>
              <a:spLocks/>
            </p:cNvSpPr>
            <p:nvPr userDrawn="1"/>
          </p:nvSpPr>
          <p:spPr bwMode="auto">
            <a:xfrm>
              <a:off x="7550941" y="4406450"/>
              <a:ext cx="768673" cy="609025"/>
            </a:xfrm>
            <a:custGeom>
              <a:avLst/>
              <a:gdLst>
                <a:gd name="T0" fmla="*/ 55 w 110"/>
                <a:gd name="T1" fmla="*/ 65 h 87"/>
                <a:gd name="T2" fmla="*/ 29 w 110"/>
                <a:gd name="T3" fmla="*/ 0 h 87"/>
                <a:gd name="T4" fmla="*/ 55 w 110"/>
                <a:gd name="T5" fmla="*/ 65 h 87"/>
              </a:gdLst>
              <a:ahLst/>
              <a:cxnLst>
                <a:cxn ang="0">
                  <a:pos x="T0" y="T1"/>
                </a:cxn>
                <a:cxn ang="0">
                  <a:pos x="T2" y="T3"/>
                </a:cxn>
                <a:cxn ang="0">
                  <a:pos x="T4" y="T5"/>
                </a:cxn>
              </a:cxnLst>
              <a:rect l="0" t="0" r="r" b="b"/>
              <a:pathLst>
                <a:path w="110" h="87">
                  <a:moveTo>
                    <a:pt x="55" y="65"/>
                  </a:moveTo>
                  <a:cubicBezTo>
                    <a:pt x="0" y="87"/>
                    <a:pt x="29" y="0"/>
                    <a:pt x="29" y="0"/>
                  </a:cubicBezTo>
                  <a:cubicBezTo>
                    <a:pt x="29" y="0"/>
                    <a:pt x="110" y="42"/>
                    <a:pt x="55" y="65"/>
                  </a:cubicBezTo>
                  <a:close/>
                </a:path>
              </a:pathLst>
            </a:custGeom>
            <a:solidFill>
              <a:srgbClr val="5FA2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49" name="Freeform 251">
              <a:extLst>
                <a:ext uri="{FF2B5EF4-FFF2-40B4-BE49-F238E27FC236}">
                  <a16:creationId xmlns:a16="http://schemas.microsoft.com/office/drawing/2014/main" id="{53183639-4FF7-46C5-B376-CAB5FCE0CE09}"/>
                </a:ext>
              </a:extLst>
            </p:cNvPr>
            <p:cNvSpPr>
              <a:spLocks/>
            </p:cNvSpPr>
            <p:nvPr userDrawn="1"/>
          </p:nvSpPr>
          <p:spPr bwMode="auto">
            <a:xfrm>
              <a:off x="7550941" y="4406450"/>
              <a:ext cx="384336" cy="609025"/>
            </a:xfrm>
            <a:custGeom>
              <a:avLst/>
              <a:gdLst>
                <a:gd name="T0" fmla="*/ 29 w 55"/>
                <a:gd name="T1" fmla="*/ 0 h 87"/>
                <a:gd name="T2" fmla="*/ 55 w 55"/>
                <a:gd name="T3" fmla="*/ 65 h 87"/>
                <a:gd name="T4" fmla="*/ 29 w 55"/>
                <a:gd name="T5" fmla="*/ 0 h 87"/>
              </a:gdLst>
              <a:ahLst/>
              <a:cxnLst>
                <a:cxn ang="0">
                  <a:pos x="T0" y="T1"/>
                </a:cxn>
                <a:cxn ang="0">
                  <a:pos x="T2" y="T3"/>
                </a:cxn>
                <a:cxn ang="0">
                  <a:pos x="T4" y="T5"/>
                </a:cxn>
              </a:cxnLst>
              <a:rect l="0" t="0" r="r" b="b"/>
              <a:pathLst>
                <a:path w="55" h="87">
                  <a:moveTo>
                    <a:pt x="29" y="0"/>
                  </a:moveTo>
                  <a:cubicBezTo>
                    <a:pt x="55" y="65"/>
                    <a:pt x="55" y="65"/>
                    <a:pt x="55" y="65"/>
                  </a:cubicBezTo>
                  <a:cubicBezTo>
                    <a:pt x="0" y="87"/>
                    <a:pt x="29" y="0"/>
                    <a:pt x="29" y="0"/>
                  </a:cubicBezTo>
                  <a:close/>
                </a:path>
              </a:pathLst>
            </a:custGeom>
            <a:solidFill>
              <a:srgbClr val="5694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50" name="Freeform 252">
              <a:extLst>
                <a:ext uri="{FF2B5EF4-FFF2-40B4-BE49-F238E27FC236}">
                  <a16:creationId xmlns:a16="http://schemas.microsoft.com/office/drawing/2014/main" id="{8FD26559-D761-43E7-90BC-AFE0ECDDBEC6}"/>
                </a:ext>
              </a:extLst>
            </p:cNvPr>
            <p:cNvSpPr>
              <a:spLocks/>
            </p:cNvSpPr>
            <p:nvPr userDrawn="1"/>
          </p:nvSpPr>
          <p:spPr bwMode="auto">
            <a:xfrm>
              <a:off x="7663285" y="4527663"/>
              <a:ext cx="523290" cy="410945"/>
            </a:xfrm>
            <a:custGeom>
              <a:avLst/>
              <a:gdLst>
                <a:gd name="T0" fmla="*/ 38 w 75"/>
                <a:gd name="T1" fmla="*/ 44 h 59"/>
                <a:gd name="T2" fmla="*/ 20 w 75"/>
                <a:gd name="T3" fmla="*/ 0 h 59"/>
                <a:gd name="T4" fmla="*/ 38 w 75"/>
                <a:gd name="T5" fmla="*/ 44 h 59"/>
              </a:gdLst>
              <a:ahLst/>
              <a:cxnLst>
                <a:cxn ang="0">
                  <a:pos x="T0" y="T1"/>
                </a:cxn>
                <a:cxn ang="0">
                  <a:pos x="T2" y="T3"/>
                </a:cxn>
                <a:cxn ang="0">
                  <a:pos x="T4" y="T5"/>
                </a:cxn>
              </a:cxnLst>
              <a:rect l="0" t="0" r="r" b="b"/>
              <a:pathLst>
                <a:path w="75" h="59">
                  <a:moveTo>
                    <a:pt x="38" y="44"/>
                  </a:moveTo>
                  <a:cubicBezTo>
                    <a:pt x="0" y="59"/>
                    <a:pt x="20" y="0"/>
                    <a:pt x="20" y="0"/>
                  </a:cubicBezTo>
                  <a:cubicBezTo>
                    <a:pt x="20" y="0"/>
                    <a:pt x="75" y="29"/>
                    <a:pt x="38" y="44"/>
                  </a:cubicBezTo>
                  <a:close/>
                </a:path>
              </a:pathLst>
            </a:custGeom>
            <a:solidFill>
              <a:srgbClr val="6CB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51" name="Freeform 253">
              <a:extLst>
                <a:ext uri="{FF2B5EF4-FFF2-40B4-BE49-F238E27FC236}">
                  <a16:creationId xmlns:a16="http://schemas.microsoft.com/office/drawing/2014/main" id="{25841E75-4DB5-4A63-87D0-20BBC719E050}"/>
                </a:ext>
              </a:extLst>
            </p:cNvPr>
            <p:cNvSpPr>
              <a:spLocks/>
            </p:cNvSpPr>
            <p:nvPr userDrawn="1"/>
          </p:nvSpPr>
          <p:spPr bwMode="auto">
            <a:xfrm>
              <a:off x="7843627" y="4645920"/>
              <a:ext cx="153735" cy="357729"/>
            </a:xfrm>
            <a:custGeom>
              <a:avLst/>
              <a:gdLst>
                <a:gd name="T0" fmla="*/ 52 w 52"/>
                <a:gd name="T1" fmla="*/ 118 h 121"/>
                <a:gd name="T2" fmla="*/ 48 w 52"/>
                <a:gd name="T3" fmla="*/ 121 h 121"/>
                <a:gd name="T4" fmla="*/ 0 w 52"/>
                <a:gd name="T5" fmla="*/ 2 h 121"/>
                <a:gd name="T6" fmla="*/ 5 w 52"/>
                <a:gd name="T7" fmla="*/ 0 h 121"/>
                <a:gd name="T8" fmla="*/ 52 w 52"/>
                <a:gd name="T9" fmla="*/ 118 h 121"/>
              </a:gdLst>
              <a:ahLst/>
              <a:cxnLst>
                <a:cxn ang="0">
                  <a:pos x="T0" y="T1"/>
                </a:cxn>
                <a:cxn ang="0">
                  <a:pos x="T2" y="T3"/>
                </a:cxn>
                <a:cxn ang="0">
                  <a:pos x="T4" y="T5"/>
                </a:cxn>
                <a:cxn ang="0">
                  <a:pos x="T6" y="T7"/>
                </a:cxn>
                <a:cxn ang="0">
                  <a:pos x="T8" y="T9"/>
                </a:cxn>
              </a:cxnLst>
              <a:rect l="0" t="0" r="r" b="b"/>
              <a:pathLst>
                <a:path w="52" h="121">
                  <a:moveTo>
                    <a:pt x="52" y="118"/>
                  </a:moveTo>
                  <a:lnTo>
                    <a:pt x="48" y="121"/>
                  </a:lnTo>
                  <a:lnTo>
                    <a:pt x="0" y="2"/>
                  </a:lnTo>
                  <a:lnTo>
                    <a:pt x="5" y="0"/>
                  </a:lnTo>
                  <a:lnTo>
                    <a:pt x="52" y="118"/>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52" name="Freeform 254">
              <a:extLst>
                <a:ext uri="{FF2B5EF4-FFF2-40B4-BE49-F238E27FC236}">
                  <a16:creationId xmlns:a16="http://schemas.microsoft.com/office/drawing/2014/main" id="{6F64373A-F2FC-4C18-946B-4D30C45B9BDC}"/>
                </a:ext>
              </a:extLst>
            </p:cNvPr>
            <p:cNvSpPr>
              <a:spLocks/>
            </p:cNvSpPr>
            <p:nvPr userDrawn="1"/>
          </p:nvSpPr>
          <p:spPr bwMode="auto">
            <a:xfrm>
              <a:off x="7879104" y="4637052"/>
              <a:ext cx="56173" cy="106432"/>
            </a:xfrm>
            <a:custGeom>
              <a:avLst/>
              <a:gdLst>
                <a:gd name="T0" fmla="*/ 5 w 19"/>
                <a:gd name="T1" fmla="*/ 36 h 36"/>
                <a:gd name="T2" fmla="*/ 0 w 19"/>
                <a:gd name="T3" fmla="*/ 36 h 36"/>
                <a:gd name="T4" fmla="*/ 17 w 19"/>
                <a:gd name="T5" fmla="*/ 0 h 36"/>
                <a:gd name="T6" fmla="*/ 19 w 19"/>
                <a:gd name="T7" fmla="*/ 0 h 36"/>
                <a:gd name="T8" fmla="*/ 5 w 19"/>
                <a:gd name="T9" fmla="*/ 36 h 36"/>
              </a:gdLst>
              <a:ahLst/>
              <a:cxnLst>
                <a:cxn ang="0">
                  <a:pos x="T0" y="T1"/>
                </a:cxn>
                <a:cxn ang="0">
                  <a:pos x="T2" y="T3"/>
                </a:cxn>
                <a:cxn ang="0">
                  <a:pos x="T4" y="T5"/>
                </a:cxn>
                <a:cxn ang="0">
                  <a:pos x="T6" y="T7"/>
                </a:cxn>
                <a:cxn ang="0">
                  <a:pos x="T8" y="T9"/>
                </a:cxn>
              </a:cxnLst>
              <a:rect l="0" t="0" r="r" b="b"/>
              <a:pathLst>
                <a:path w="19" h="36">
                  <a:moveTo>
                    <a:pt x="5" y="36"/>
                  </a:moveTo>
                  <a:lnTo>
                    <a:pt x="0" y="36"/>
                  </a:lnTo>
                  <a:lnTo>
                    <a:pt x="17" y="0"/>
                  </a:lnTo>
                  <a:lnTo>
                    <a:pt x="19" y="0"/>
                  </a:lnTo>
                  <a:lnTo>
                    <a:pt x="5" y="36"/>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53" name="Freeform 255">
              <a:extLst>
                <a:ext uri="{FF2B5EF4-FFF2-40B4-BE49-F238E27FC236}">
                  <a16:creationId xmlns:a16="http://schemas.microsoft.com/office/drawing/2014/main" id="{78C01636-5DE5-469E-94B9-B20C41DC1E13}"/>
                </a:ext>
              </a:extLst>
            </p:cNvPr>
            <p:cNvSpPr>
              <a:spLocks/>
            </p:cNvSpPr>
            <p:nvPr userDrawn="1"/>
          </p:nvSpPr>
          <p:spPr bwMode="auto">
            <a:xfrm>
              <a:off x="7781543" y="4693223"/>
              <a:ext cx="112344" cy="56173"/>
            </a:xfrm>
            <a:custGeom>
              <a:avLst/>
              <a:gdLst>
                <a:gd name="T0" fmla="*/ 38 w 38"/>
                <a:gd name="T1" fmla="*/ 15 h 19"/>
                <a:gd name="T2" fmla="*/ 35 w 38"/>
                <a:gd name="T3" fmla="*/ 19 h 19"/>
                <a:gd name="T4" fmla="*/ 0 w 38"/>
                <a:gd name="T5" fmla="*/ 3 h 19"/>
                <a:gd name="T6" fmla="*/ 2 w 38"/>
                <a:gd name="T7" fmla="*/ 0 h 19"/>
                <a:gd name="T8" fmla="*/ 38 w 38"/>
                <a:gd name="T9" fmla="*/ 15 h 19"/>
              </a:gdLst>
              <a:ahLst/>
              <a:cxnLst>
                <a:cxn ang="0">
                  <a:pos x="T0" y="T1"/>
                </a:cxn>
                <a:cxn ang="0">
                  <a:pos x="T2" y="T3"/>
                </a:cxn>
                <a:cxn ang="0">
                  <a:pos x="T4" y="T5"/>
                </a:cxn>
                <a:cxn ang="0">
                  <a:pos x="T6" y="T7"/>
                </a:cxn>
                <a:cxn ang="0">
                  <a:pos x="T8" y="T9"/>
                </a:cxn>
              </a:cxnLst>
              <a:rect l="0" t="0" r="r" b="b"/>
              <a:pathLst>
                <a:path w="38" h="19">
                  <a:moveTo>
                    <a:pt x="38" y="15"/>
                  </a:moveTo>
                  <a:lnTo>
                    <a:pt x="35" y="19"/>
                  </a:lnTo>
                  <a:lnTo>
                    <a:pt x="0" y="3"/>
                  </a:lnTo>
                  <a:lnTo>
                    <a:pt x="2" y="0"/>
                  </a:lnTo>
                  <a:lnTo>
                    <a:pt x="38" y="15"/>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54" name="Freeform 256">
              <a:extLst>
                <a:ext uri="{FF2B5EF4-FFF2-40B4-BE49-F238E27FC236}">
                  <a16:creationId xmlns:a16="http://schemas.microsoft.com/office/drawing/2014/main" id="{BD7E5E7A-8753-465B-BBED-AE713D068DCD}"/>
                </a:ext>
              </a:extLst>
            </p:cNvPr>
            <p:cNvSpPr>
              <a:spLocks/>
            </p:cNvSpPr>
            <p:nvPr userDrawn="1"/>
          </p:nvSpPr>
          <p:spPr bwMode="auto">
            <a:xfrm>
              <a:off x="7914581" y="4716875"/>
              <a:ext cx="56173" cy="109389"/>
            </a:xfrm>
            <a:custGeom>
              <a:avLst/>
              <a:gdLst>
                <a:gd name="T0" fmla="*/ 5 w 19"/>
                <a:gd name="T1" fmla="*/ 37 h 37"/>
                <a:gd name="T2" fmla="*/ 0 w 19"/>
                <a:gd name="T3" fmla="*/ 35 h 37"/>
                <a:gd name="T4" fmla="*/ 14 w 19"/>
                <a:gd name="T5" fmla="*/ 0 h 37"/>
                <a:gd name="T6" fmla="*/ 19 w 19"/>
                <a:gd name="T7" fmla="*/ 2 h 37"/>
                <a:gd name="T8" fmla="*/ 5 w 19"/>
                <a:gd name="T9" fmla="*/ 37 h 37"/>
              </a:gdLst>
              <a:ahLst/>
              <a:cxnLst>
                <a:cxn ang="0">
                  <a:pos x="T0" y="T1"/>
                </a:cxn>
                <a:cxn ang="0">
                  <a:pos x="T2" y="T3"/>
                </a:cxn>
                <a:cxn ang="0">
                  <a:pos x="T4" y="T5"/>
                </a:cxn>
                <a:cxn ang="0">
                  <a:pos x="T6" y="T7"/>
                </a:cxn>
                <a:cxn ang="0">
                  <a:pos x="T8" y="T9"/>
                </a:cxn>
              </a:cxnLst>
              <a:rect l="0" t="0" r="r" b="b"/>
              <a:pathLst>
                <a:path w="19" h="37">
                  <a:moveTo>
                    <a:pt x="5" y="37"/>
                  </a:moveTo>
                  <a:lnTo>
                    <a:pt x="0" y="35"/>
                  </a:lnTo>
                  <a:lnTo>
                    <a:pt x="14" y="0"/>
                  </a:lnTo>
                  <a:lnTo>
                    <a:pt x="19" y="2"/>
                  </a:lnTo>
                  <a:lnTo>
                    <a:pt x="5" y="37"/>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55" name="Freeform 257">
              <a:extLst>
                <a:ext uri="{FF2B5EF4-FFF2-40B4-BE49-F238E27FC236}">
                  <a16:creationId xmlns:a16="http://schemas.microsoft.com/office/drawing/2014/main" id="{2A3678DC-7527-41C0-8CFE-1EE1EA7ED770}"/>
                </a:ext>
              </a:extLst>
            </p:cNvPr>
            <p:cNvSpPr>
              <a:spLocks/>
            </p:cNvSpPr>
            <p:nvPr userDrawn="1"/>
          </p:nvSpPr>
          <p:spPr bwMode="auto">
            <a:xfrm>
              <a:off x="7817020" y="4770091"/>
              <a:ext cx="112344" cy="56173"/>
            </a:xfrm>
            <a:custGeom>
              <a:avLst/>
              <a:gdLst>
                <a:gd name="T0" fmla="*/ 38 w 38"/>
                <a:gd name="T1" fmla="*/ 17 h 19"/>
                <a:gd name="T2" fmla="*/ 35 w 38"/>
                <a:gd name="T3" fmla="*/ 19 h 19"/>
                <a:gd name="T4" fmla="*/ 0 w 38"/>
                <a:gd name="T5" fmla="*/ 5 h 19"/>
                <a:gd name="T6" fmla="*/ 0 w 38"/>
                <a:gd name="T7" fmla="*/ 0 h 19"/>
                <a:gd name="T8" fmla="*/ 38 w 38"/>
                <a:gd name="T9" fmla="*/ 17 h 19"/>
              </a:gdLst>
              <a:ahLst/>
              <a:cxnLst>
                <a:cxn ang="0">
                  <a:pos x="T0" y="T1"/>
                </a:cxn>
                <a:cxn ang="0">
                  <a:pos x="T2" y="T3"/>
                </a:cxn>
                <a:cxn ang="0">
                  <a:pos x="T4" y="T5"/>
                </a:cxn>
                <a:cxn ang="0">
                  <a:pos x="T6" y="T7"/>
                </a:cxn>
                <a:cxn ang="0">
                  <a:pos x="T8" y="T9"/>
                </a:cxn>
              </a:cxnLst>
              <a:rect l="0" t="0" r="r" b="b"/>
              <a:pathLst>
                <a:path w="38" h="19">
                  <a:moveTo>
                    <a:pt x="38" y="17"/>
                  </a:moveTo>
                  <a:lnTo>
                    <a:pt x="35" y="19"/>
                  </a:lnTo>
                  <a:lnTo>
                    <a:pt x="0" y="5"/>
                  </a:lnTo>
                  <a:lnTo>
                    <a:pt x="0" y="0"/>
                  </a:lnTo>
                  <a:lnTo>
                    <a:pt x="38" y="17"/>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56" name="任意多边形: 形状 255">
              <a:extLst>
                <a:ext uri="{FF2B5EF4-FFF2-40B4-BE49-F238E27FC236}">
                  <a16:creationId xmlns:a16="http://schemas.microsoft.com/office/drawing/2014/main" id="{7068846B-0FA5-4F1E-9AE6-DA704E4304EE}"/>
                </a:ext>
              </a:extLst>
            </p:cNvPr>
            <p:cNvSpPr>
              <a:spLocks/>
            </p:cNvSpPr>
            <p:nvPr userDrawn="1"/>
          </p:nvSpPr>
          <p:spPr bwMode="auto">
            <a:xfrm>
              <a:off x="5760327" y="4405716"/>
              <a:ext cx="6432216" cy="2451618"/>
            </a:xfrm>
            <a:custGeom>
              <a:avLst/>
              <a:gdLst>
                <a:gd name="connsiteX0" fmla="*/ 2677751 w 3453872"/>
                <a:gd name="connsiteY0" fmla="*/ 66 h 1316432"/>
                <a:gd name="connsiteX1" fmla="*/ 3413639 w 3453872"/>
                <a:gd name="connsiteY1" fmla="*/ 113021 h 1316432"/>
                <a:gd name="connsiteX2" fmla="*/ 3453872 w 3453872"/>
                <a:gd name="connsiteY2" fmla="*/ 129654 h 1316432"/>
                <a:gd name="connsiteX3" fmla="*/ 3453872 w 3453872"/>
                <a:gd name="connsiteY3" fmla="*/ 1316432 h 1316432"/>
                <a:gd name="connsiteX4" fmla="*/ 0 w 3453872"/>
                <a:gd name="connsiteY4" fmla="*/ 1316432 h 1316432"/>
                <a:gd name="connsiteX5" fmla="*/ 33953 w 3453872"/>
                <a:gd name="connsiteY5" fmla="*/ 1246655 h 1316432"/>
                <a:gd name="connsiteX6" fmla="*/ 1622188 w 3453872"/>
                <a:gd name="connsiteY6" fmla="*/ 162894 h 1316432"/>
                <a:gd name="connsiteX7" fmla="*/ 2677751 w 3453872"/>
                <a:gd name="connsiteY7" fmla="*/ 66 h 1316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53872" h="1316432">
                  <a:moveTo>
                    <a:pt x="2677751" y="66"/>
                  </a:moveTo>
                  <a:cubicBezTo>
                    <a:pt x="2949256" y="1861"/>
                    <a:pt x="3199398" y="40672"/>
                    <a:pt x="3413639" y="113021"/>
                  </a:cubicBezTo>
                  <a:lnTo>
                    <a:pt x="3453872" y="129654"/>
                  </a:lnTo>
                  <a:lnTo>
                    <a:pt x="3453872" y="1316432"/>
                  </a:lnTo>
                  <a:lnTo>
                    <a:pt x="0" y="1316432"/>
                  </a:lnTo>
                  <a:lnTo>
                    <a:pt x="33953" y="1246655"/>
                  </a:lnTo>
                  <a:cubicBezTo>
                    <a:pt x="313975" y="802055"/>
                    <a:pt x="892568" y="388480"/>
                    <a:pt x="1622188" y="162894"/>
                  </a:cubicBezTo>
                  <a:cubicBezTo>
                    <a:pt x="1988171" y="50101"/>
                    <a:pt x="2348655" y="-2110"/>
                    <a:pt x="2677751" y="66"/>
                  </a:cubicBezTo>
                  <a:close/>
                </a:path>
              </a:pathLst>
            </a:custGeom>
            <a:solidFill>
              <a:srgbClr val="6F91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srgbClr val="000000"/>
                </a:solidFill>
              </a:endParaRPr>
            </a:p>
          </p:txBody>
        </p:sp>
        <p:sp>
          <p:nvSpPr>
            <p:cNvPr id="257" name="任意多边形: 形状 256">
              <a:extLst>
                <a:ext uri="{FF2B5EF4-FFF2-40B4-BE49-F238E27FC236}">
                  <a16:creationId xmlns:a16="http://schemas.microsoft.com/office/drawing/2014/main" id="{06CAA3AE-6103-49F8-BA3D-AD97E998963A}"/>
                </a:ext>
              </a:extLst>
            </p:cNvPr>
            <p:cNvSpPr>
              <a:spLocks/>
            </p:cNvSpPr>
            <p:nvPr userDrawn="1"/>
          </p:nvSpPr>
          <p:spPr bwMode="auto">
            <a:xfrm>
              <a:off x="6182374" y="4739878"/>
              <a:ext cx="6010170" cy="2117456"/>
            </a:xfrm>
            <a:custGeom>
              <a:avLst/>
              <a:gdLst>
                <a:gd name="connsiteX0" fmla="*/ 2418269 w 3227248"/>
                <a:gd name="connsiteY0" fmla="*/ 149 h 1136999"/>
                <a:gd name="connsiteX1" fmla="*/ 3097252 w 3227248"/>
                <a:gd name="connsiteY1" fmla="*/ 108355 h 1136999"/>
                <a:gd name="connsiteX2" fmla="*/ 3227248 w 3227248"/>
                <a:gd name="connsiteY2" fmla="*/ 163183 h 1136999"/>
                <a:gd name="connsiteX3" fmla="*/ 3227248 w 3227248"/>
                <a:gd name="connsiteY3" fmla="*/ 1136999 h 1136999"/>
                <a:gd name="connsiteX4" fmla="*/ 0 w 3227248"/>
                <a:gd name="connsiteY4" fmla="*/ 1136999 h 1136999"/>
                <a:gd name="connsiteX5" fmla="*/ 172758 w 3227248"/>
                <a:gd name="connsiteY5" fmla="*/ 910427 h 1136999"/>
                <a:gd name="connsiteX6" fmla="*/ 1447939 w 3227248"/>
                <a:gd name="connsiteY6" fmla="*/ 149183 h 1136999"/>
                <a:gd name="connsiteX7" fmla="*/ 2418269 w 3227248"/>
                <a:gd name="connsiteY7" fmla="*/ 149 h 11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27248" h="1136999">
                  <a:moveTo>
                    <a:pt x="2418269" y="149"/>
                  </a:moveTo>
                  <a:cubicBezTo>
                    <a:pt x="2668422" y="2765"/>
                    <a:pt x="2899297" y="39972"/>
                    <a:pt x="3097252" y="108355"/>
                  </a:cubicBezTo>
                  <a:lnTo>
                    <a:pt x="3227248" y="163183"/>
                  </a:lnTo>
                  <a:lnTo>
                    <a:pt x="3227248" y="1136999"/>
                  </a:lnTo>
                  <a:lnTo>
                    <a:pt x="0" y="1136999"/>
                  </a:lnTo>
                  <a:lnTo>
                    <a:pt x="172758" y="910427"/>
                  </a:lnTo>
                  <a:cubicBezTo>
                    <a:pt x="461398" y="593712"/>
                    <a:pt x="909143" y="314589"/>
                    <a:pt x="1447939" y="149183"/>
                  </a:cubicBezTo>
                  <a:cubicBezTo>
                    <a:pt x="1783513" y="44629"/>
                    <a:pt x="2115054" y="-3022"/>
                    <a:pt x="2418269" y="149"/>
                  </a:cubicBezTo>
                  <a:close/>
                </a:path>
              </a:pathLst>
            </a:custGeom>
            <a:solidFill>
              <a:srgbClr val="86A6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srgbClr val="000000"/>
                </a:solidFill>
              </a:endParaRPr>
            </a:p>
          </p:txBody>
        </p:sp>
        <p:sp>
          <p:nvSpPr>
            <p:cNvPr id="258" name="任意多边形: 形状 257">
              <a:extLst>
                <a:ext uri="{FF2B5EF4-FFF2-40B4-BE49-F238E27FC236}">
                  <a16:creationId xmlns:a16="http://schemas.microsoft.com/office/drawing/2014/main" id="{830025E9-A1C4-4984-9E13-584471595BBC}"/>
                </a:ext>
              </a:extLst>
            </p:cNvPr>
            <p:cNvSpPr>
              <a:spLocks/>
            </p:cNvSpPr>
            <p:nvPr userDrawn="1"/>
          </p:nvSpPr>
          <p:spPr bwMode="auto">
            <a:xfrm>
              <a:off x="6810074" y="5134631"/>
              <a:ext cx="5382469" cy="1722704"/>
            </a:xfrm>
            <a:custGeom>
              <a:avLst/>
              <a:gdLst>
                <a:gd name="connsiteX0" fmla="*/ 1829211 w 2890195"/>
                <a:gd name="connsiteY0" fmla="*/ 1330 h 925031"/>
                <a:gd name="connsiteX1" fmla="*/ 2830381 w 2890195"/>
                <a:gd name="connsiteY1" fmla="*/ 257559 h 925031"/>
                <a:gd name="connsiteX2" fmla="*/ 2890195 w 2890195"/>
                <a:gd name="connsiteY2" fmla="*/ 305381 h 925031"/>
                <a:gd name="connsiteX3" fmla="*/ 2890195 w 2890195"/>
                <a:gd name="connsiteY3" fmla="*/ 925031 h 925031"/>
                <a:gd name="connsiteX4" fmla="*/ 0 w 2890195"/>
                <a:gd name="connsiteY4" fmla="*/ 925031 h 925031"/>
                <a:gd name="connsiteX5" fmla="*/ 98064 w 2890195"/>
                <a:gd name="connsiteY5" fmla="*/ 784640 h 925031"/>
                <a:gd name="connsiteX6" fmla="*/ 1163494 w 2890195"/>
                <a:gd name="connsiteY6" fmla="*/ 116523 h 925031"/>
                <a:gd name="connsiteX7" fmla="*/ 1829211 w 2890195"/>
                <a:gd name="connsiteY7" fmla="*/ 1330 h 92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0195" h="925031">
                  <a:moveTo>
                    <a:pt x="1829211" y="1330"/>
                  </a:moveTo>
                  <a:cubicBezTo>
                    <a:pt x="2229011" y="-12334"/>
                    <a:pt x="2585928" y="79791"/>
                    <a:pt x="2830381" y="257559"/>
                  </a:cubicBezTo>
                  <a:lnTo>
                    <a:pt x="2890195" y="305381"/>
                  </a:lnTo>
                  <a:lnTo>
                    <a:pt x="2890195" y="925031"/>
                  </a:lnTo>
                  <a:lnTo>
                    <a:pt x="0" y="925031"/>
                  </a:lnTo>
                  <a:lnTo>
                    <a:pt x="98064" y="784640"/>
                  </a:lnTo>
                  <a:cubicBezTo>
                    <a:pt x="336859" y="501125"/>
                    <a:pt x="711237" y="255694"/>
                    <a:pt x="1163494" y="116523"/>
                  </a:cubicBezTo>
                  <a:cubicBezTo>
                    <a:pt x="1390560" y="45997"/>
                    <a:pt x="1615984" y="8618"/>
                    <a:pt x="1829211" y="1330"/>
                  </a:cubicBezTo>
                  <a:close/>
                </a:path>
              </a:pathLst>
            </a:custGeom>
            <a:solidFill>
              <a:srgbClr val="95B8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srgbClr val="000000"/>
                </a:solidFill>
              </a:endParaRPr>
            </a:p>
          </p:txBody>
        </p:sp>
        <p:sp>
          <p:nvSpPr>
            <p:cNvPr id="259" name="Freeform 261">
              <a:extLst>
                <a:ext uri="{FF2B5EF4-FFF2-40B4-BE49-F238E27FC236}">
                  <a16:creationId xmlns:a16="http://schemas.microsoft.com/office/drawing/2014/main" id="{7E62B5D9-25AF-4492-B6FA-A2F186234A00}"/>
                </a:ext>
              </a:extLst>
            </p:cNvPr>
            <p:cNvSpPr>
              <a:spLocks/>
            </p:cNvSpPr>
            <p:nvPr userDrawn="1"/>
          </p:nvSpPr>
          <p:spPr bwMode="auto">
            <a:xfrm>
              <a:off x="9892436" y="4155152"/>
              <a:ext cx="369555" cy="266079"/>
            </a:xfrm>
            <a:custGeom>
              <a:avLst/>
              <a:gdLst>
                <a:gd name="T0" fmla="*/ 121 w 125"/>
                <a:gd name="T1" fmla="*/ 50 h 90"/>
                <a:gd name="T2" fmla="*/ 125 w 125"/>
                <a:gd name="T3" fmla="*/ 78 h 90"/>
                <a:gd name="T4" fmla="*/ 10 w 125"/>
                <a:gd name="T5" fmla="*/ 90 h 90"/>
                <a:gd name="T6" fmla="*/ 0 w 125"/>
                <a:gd name="T7" fmla="*/ 12 h 90"/>
                <a:gd name="T8" fmla="*/ 99 w 125"/>
                <a:gd name="T9" fmla="*/ 0 h 90"/>
                <a:gd name="T10" fmla="*/ 102 w 125"/>
                <a:gd name="T11" fmla="*/ 7 h 90"/>
                <a:gd name="T12" fmla="*/ 118 w 125"/>
                <a:gd name="T13" fmla="*/ 43 h 90"/>
                <a:gd name="T14" fmla="*/ 121 w 125"/>
                <a:gd name="T15" fmla="*/ 5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90">
                  <a:moveTo>
                    <a:pt x="121" y="50"/>
                  </a:moveTo>
                  <a:lnTo>
                    <a:pt x="125" y="78"/>
                  </a:lnTo>
                  <a:lnTo>
                    <a:pt x="10" y="90"/>
                  </a:lnTo>
                  <a:lnTo>
                    <a:pt x="0" y="12"/>
                  </a:lnTo>
                  <a:lnTo>
                    <a:pt x="99" y="0"/>
                  </a:lnTo>
                  <a:lnTo>
                    <a:pt x="102" y="7"/>
                  </a:lnTo>
                  <a:lnTo>
                    <a:pt x="118" y="43"/>
                  </a:lnTo>
                  <a:lnTo>
                    <a:pt x="121" y="50"/>
                  </a:lnTo>
                  <a:close/>
                </a:path>
              </a:pathLst>
            </a:custGeom>
            <a:solidFill>
              <a:srgbClr val="8CB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60" name="Freeform 262">
              <a:extLst>
                <a:ext uri="{FF2B5EF4-FFF2-40B4-BE49-F238E27FC236}">
                  <a16:creationId xmlns:a16="http://schemas.microsoft.com/office/drawing/2014/main" id="{025BDEA9-001C-4134-81C8-B54580895075}"/>
                </a:ext>
              </a:extLst>
            </p:cNvPr>
            <p:cNvSpPr>
              <a:spLocks/>
            </p:cNvSpPr>
            <p:nvPr userDrawn="1"/>
          </p:nvSpPr>
          <p:spPr bwMode="auto">
            <a:xfrm>
              <a:off x="9913130" y="4308887"/>
              <a:ext cx="348859" cy="112344"/>
            </a:xfrm>
            <a:custGeom>
              <a:avLst/>
              <a:gdLst>
                <a:gd name="T0" fmla="*/ 114 w 118"/>
                <a:gd name="T1" fmla="*/ 0 h 38"/>
                <a:gd name="T2" fmla="*/ 118 w 118"/>
                <a:gd name="T3" fmla="*/ 26 h 38"/>
                <a:gd name="T4" fmla="*/ 3 w 118"/>
                <a:gd name="T5" fmla="*/ 38 h 38"/>
                <a:gd name="T6" fmla="*/ 0 w 118"/>
                <a:gd name="T7" fmla="*/ 12 h 38"/>
                <a:gd name="T8" fmla="*/ 114 w 118"/>
                <a:gd name="T9" fmla="*/ 0 h 38"/>
              </a:gdLst>
              <a:ahLst/>
              <a:cxnLst>
                <a:cxn ang="0">
                  <a:pos x="T0" y="T1"/>
                </a:cxn>
                <a:cxn ang="0">
                  <a:pos x="T2" y="T3"/>
                </a:cxn>
                <a:cxn ang="0">
                  <a:pos x="T4" y="T5"/>
                </a:cxn>
                <a:cxn ang="0">
                  <a:pos x="T6" y="T7"/>
                </a:cxn>
                <a:cxn ang="0">
                  <a:pos x="T8" y="T9"/>
                </a:cxn>
              </a:cxnLst>
              <a:rect l="0" t="0" r="r" b="b"/>
              <a:pathLst>
                <a:path w="118" h="38">
                  <a:moveTo>
                    <a:pt x="114" y="0"/>
                  </a:moveTo>
                  <a:lnTo>
                    <a:pt x="118" y="26"/>
                  </a:lnTo>
                  <a:lnTo>
                    <a:pt x="3" y="38"/>
                  </a:lnTo>
                  <a:lnTo>
                    <a:pt x="0" y="12"/>
                  </a:lnTo>
                  <a:lnTo>
                    <a:pt x="114" y="0"/>
                  </a:lnTo>
                  <a:close/>
                </a:path>
              </a:pathLst>
            </a:custGeom>
            <a:solidFill>
              <a:srgbClr val="749C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61" name="Freeform 263">
              <a:extLst>
                <a:ext uri="{FF2B5EF4-FFF2-40B4-BE49-F238E27FC236}">
                  <a16:creationId xmlns:a16="http://schemas.microsoft.com/office/drawing/2014/main" id="{5987B623-1E20-499E-BE30-30659BE1091F}"/>
                </a:ext>
              </a:extLst>
            </p:cNvPr>
            <p:cNvSpPr>
              <a:spLocks/>
            </p:cNvSpPr>
            <p:nvPr userDrawn="1"/>
          </p:nvSpPr>
          <p:spPr bwMode="auto">
            <a:xfrm>
              <a:off x="9954520" y="4379841"/>
              <a:ext cx="76867" cy="67999"/>
            </a:xfrm>
            <a:custGeom>
              <a:avLst/>
              <a:gdLst>
                <a:gd name="T0" fmla="*/ 11 w 11"/>
                <a:gd name="T1" fmla="*/ 4 h 10"/>
                <a:gd name="T2" fmla="*/ 5 w 11"/>
                <a:gd name="T3" fmla="*/ 0 h 10"/>
                <a:gd name="T4" fmla="*/ 1 w 11"/>
                <a:gd name="T5" fmla="*/ 6 h 10"/>
                <a:gd name="T6" fmla="*/ 6 w 11"/>
                <a:gd name="T7" fmla="*/ 10 h 10"/>
                <a:gd name="T8" fmla="*/ 11 w 11"/>
                <a:gd name="T9" fmla="*/ 4 h 10"/>
              </a:gdLst>
              <a:ahLst/>
              <a:cxnLst>
                <a:cxn ang="0">
                  <a:pos x="T0" y="T1"/>
                </a:cxn>
                <a:cxn ang="0">
                  <a:pos x="T2" y="T3"/>
                </a:cxn>
                <a:cxn ang="0">
                  <a:pos x="T4" y="T5"/>
                </a:cxn>
                <a:cxn ang="0">
                  <a:pos x="T6" y="T7"/>
                </a:cxn>
                <a:cxn ang="0">
                  <a:pos x="T8" y="T9"/>
                </a:cxn>
              </a:cxnLst>
              <a:rect l="0" t="0" r="r" b="b"/>
              <a:pathLst>
                <a:path w="11" h="10">
                  <a:moveTo>
                    <a:pt x="11" y="4"/>
                  </a:moveTo>
                  <a:cubicBezTo>
                    <a:pt x="10" y="2"/>
                    <a:pt x="8" y="0"/>
                    <a:pt x="5" y="0"/>
                  </a:cubicBezTo>
                  <a:cubicBezTo>
                    <a:pt x="2" y="0"/>
                    <a:pt x="0" y="3"/>
                    <a:pt x="1" y="6"/>
                  </a:cubicBezTo>
                  <a:cubicBezTo>
                    <a:pt x="1" y="8"/>
                    <a:pt x="3" y="10"/>
                    <a:pt x="6" y="10"/>
                  </a:cubicBezTo>
                  <a:cubicBezTo>
                    <a:pt x="9" y="10"/>
                    <a:pt x="11" y="7"/>
                    <a:pt x="11" y="4"/>
                  </a:cubicBezTo>
                  <a:close/>
                </a:path>
              </a:pathLst>
            </a:custGeom>
            <a:solidFill>
              <a:srgbClr val="5B69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62" name="Freeform 264">
              <a:extLst>
                <a:ext uri="{FF2B5EF4-FFF2-40B4-BE49-F238E27FC236}">
                  <a16:creationId xmlns:a16="http://schemas.microsoft.com/office/drawing/2014/main" id="{AEF3E58C-7956-4921-849A-351BE9E69F94}"/>
                </a:ext>
              </a:extLst>
            </p:cNvPr>
            <p:cNvSpPr>
              <a:spLocks/>
            </p:cNvSpPr>
            <p:nvPr userDrawn="1"/>
          </p:nvSpPr>
          <p:spPr bwMode="auto">
            <a:xfrm>
              <a:off x="9975216" y="4394625"/>
              <a:ext cx="35477" cy="41390"/>
            </a:xfrm>
            <a:custGeom>
              <a:avLst/>
              <a:gdLst>
                <a:gd name="T0" fmla="*/ 5 w 5"/>
                <a:gd name="T1" fmla="*/ 3 h 6"/>
                <a:gd name="T2" fmla="*/ 2 w 5"/>
                <a:gd name="T3" fmla="*/ 0 h 6"/>
                <a:gd name="T4" fmla="*/ 0 w 5"/>
                <a:gd name="T5" fmla="*/ 3 h 6"/>
                <a:gd name="T6" fmla="*/ 3 w 5"/>
                <a:gd name="T7" fmla="*/ 6 h 6"/>
                <a:gd name="T8" fmla="*/ 5 w 5"/>
                <a:gd name="T9" fmla="*/ 3 h 6"/>
              </a:gdLst>
              <a:ahLst/>
              <a:cxnLst>
                <a:cxn ang="0">
                  <a:pos x="T0" y="T1"/>
                </a:cxn>
                <a:cxn ang="0">
                  <a:pos x="T2" y="T3"/>
                </a:cxn>
                <a:cxn ang="0">
                  <a:pos x="T4" y="T5"/>
                </a:cxn>
                <a:cxn ang="0">
                  <a:pos x="T6" y="T7"/>
                </a:cxn>
                <a:cxn ang="0">
                  <a:pos x="T8" y="T9"/>
                </a:cxn>
              </a:cxnLst>
              <a:rect l="0" t="0" r="r" b="b"/>
              <a:pathLst>
                <a:path w="5" h="6">
                  <a:moveTo>
                    <a:pt x="5" y="3"/>
                  </a:moveTo>
                  <a:cubicBezTo>
                    <a:pt x="5" y="1"/>
                    <a:pt x="4" y="0"/>
                    <a:pt x="2" y="0"/>
                  </a:cubicBezTo>
                  <a:cubicBezTo>
                    <a:pt x="1" y="1"/>
                    <a:pt x="0" y="2"/>
                    <a:pt x="0" y="3"/>
                  </a:cubicBezTo>
                  <a:cubicBezTo>
                    <a:pt x="0" y="5"/>
                    <a:pt x="1" y="6"/>
                    <a:pt x="3" y="6"/>
                  </a:cubicBezTo>
                  <a:cubicBezTo>
                    <a:pt x="4" y="5"/>
                    <a:pt x="5" y="4"/>
                    <a:pt x="5" y="3"/>
                  </a:cubicBezTo>
                  <a:close/>
                </a:path>
              </a:pathLst>
            </a:custGeom>
            <a:solidFill>
              <a:srgbClr val="9DA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63" name="Freeform 265">
              <a:extLst>
                <a:ext uri="{FF2B5EF4-FFF2-40B4-BE49-F238E27FC236}">
                  <a16:creationId xmlns:a16="http://schemas.microsoft.com/office/drawing/2014/main" id="{9FF3CA48-115F-4BBD-9C5F-8C20A78C6E09}"/>
                </a:ext>
              </a:extLst>
            </p:cNvPr>
            <p:cNvSpPr>
              <a:spLocks/>
            </p:cNvSpPr>
            <p:nvPr userDrawn="1"/>
          </p:nvSpPr>
          <p:spPr bwMode="auto">
            <a:xfrm>
              <a:off x="10128951" y="4359147"/>
              <a:ext cx="70954" cy="76867"/>
            </a:xfrm>
            <a:custGeom>
              <a:avLst/>
              <a:gdLst>
                <a:gd name="T0" fmla="*/ 10 w 10"/>
                <a:gd name="T1" fmla="*/ 5 h 11"/>
                <a:gd name="T2" fmla="*/ 5 w 10"/>
                <a:gd name="T3" fmla="*/ 0 h 11"/>
                <a:gd name="T4" fmla="*/ 0 w 10"/>
                <a:gd name="T5" fmla="*/ 6 h 11"/>
                <a:gd name="T6" fmla="*/ 6 w 10"/>
                <a:gd name="T7" fmla="*/ 10 h 11"/>
                <a:gd name="T8" fmla="*/ 10 w 10"/>
                <a:gd name="T9" fmla="*/ 5 h 11"/>
              </a:gdLst>
              <a:ahLst/>
              <a:cxnLst>
                <a:cxn ang="0">
                  <a:pos x="T0" y="T1"/>
                </a:cxn>
                <a:cxn ang="0">
                  <a:pos x="T2" y="T3"/>
                </a:cxn>
                <a:cxn ang="0">
                  <a:pos x="T4" y="T5"/>
                </a:cxn>
                <a:cxn ang="0">
                  <a:pos x="T6" y="T7"/>
                </a:cxn>
                <a:cxn ang="0">
                  <a:pos x="T8" y="T9"/>
                </a:cxn>
              </a:cxnLst>
              <a:rect l="0" t="0" r="r" b="b"/>
              <a:pathLst>
                <a:path w="10" h="11">
                  <a:moveTo>
                    <a:pt x="10" y="5"/>
                  </a:moveTo>
                  <a:cubicBezTo>
                    <a:pt x="10" y="2"/>
                    <a:pt x="7" y="0"/>
                    <a:pt x="5" y="0"/>
                  </a:cubicBezTo>
                  <a:cubicBezTo>
                    <a:pt x="2" y="1"/>
                    <a:pt x="0" y="3"/>
                    <a:pt x="0" y="6"/>
                  </a:cubicBezTo>
                  <a:cubicBezTo>
                    <a:pt x="0" y="9"/>
                    <a:pt x="3" y="11"/>
                    <a:pt x="6" y="10"/>
                  </a:cubicBezTo>
                  <a:cubicBezTo>
                    <a:pt x="8" y="10"/>
                    <a:pt x="10" y="8"/>
                    <a:pt x="10" y="5"/>
                  </a:cubicBezTo>
                  <a:close/>
                </a:path>
              </a:pathLst>
            </a:custGeom>
            <a:solidFill>
              <a:srgbClr val="5B69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64" name="Freeform 266">
              <a:extLst>
                <a:ext uri="{FF2B5EF4-FFF2-40B4-BE49-F238E27FC236}">
                  <a16:creationId xmlns:a16="http://schemas.microsoft.com/office/drawing/2014/main" id="{822BD12C-D4E7-41A2-AE82-DBED51DF2B86}"/>
                </a:ext>
              </a:extLst>
            </p:cNvPr>
            <p:cNvSpPr>
              <a:spLocks/>
            </p:cNvSpPr>
            <p:nvPr userDrawn="1"/>
          </p:nvSpPr>
          <p:spPr bwMode="auto">
            <a:xfrm>
              <a:off x="10143732" y="4379841"/>
              <a:ext cx="41390" cy="35477"/>
            </a:xfrm>
            <a:custGeom>
              <a:avLst/>
              <a:gdLst>
                <a:gd name="T0" fmla="*/ 6 w 6"/>
                <a:gd name="T1" fmla="*/ 2 h 5"/>
                <a:gd name="T2" fmla="*/ 3 w 6"/>
                <a:gd name="T3" fmla="*/ 0 h 5"/>
                <a:gd name="T4" fmla="*/ 0 w 6"/>
                <a:gd name="T5" fmla="*/ 3 h 5"/>
                <a:gd name="T6" fmla="*/ 3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1"/>
                    <a:pt x="4" y="0"/>
                    <a:pt x="3" y="0"/>
                  </a:cubicBezTo>
                  <a:cubicBezTo>
                    <a:pt x="1" y="0"/>
                    <a:pt x="0" y="1"/>
                    <a:pt x="0" y="3"/>
                  </a:cubicBezTo>
                  <a:cubicBezTo>
                    <a:pt x="1" y="4"/>
                    <a:pt x="2" y="5"/>
                    <a:pt x="3" y="5"/>
                  </a:cubicBezTo>
                  <a:cubicBezTo>
                    <a:pt x="5" y="5"/>
                    <a:pt x="6" y="3"/>
                    <a:pt x="6" y="2"/>
                  </a:cubicBezTo>
                  <a:close/>
                </a:path>
              </a:pathLst>
            </a:custGeom>
            <a:solidFill>
              <a:srgbClr val="9DA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65" name="Freeform 267">
              <a:extLst>
                <a:ext uri="{FF2B5EF4-FFF2-40B4-BE49-F238E27FC236}">
                  <a16:creationId xmlns:a16="http://schemas.microsoft.com/office/drawing/2014/main" id="{4BBDCD7E-471B-40B2-9274-2BE4B283CFC3}"/>
                </a:ext>
              </a:extLst>
            </p:cNvPr>
            <p:cNvSpPr>
              <a:spLocks/>
            </p:cNvSpPr>
            <p:nvPr userDrawn="1"/>
          </p:nvSpPr>
          <p:spPr bwMode="auto">
            <a:xfrm>
              <a:off x="10214687" y="4359147"/>
              <a:ext cx="56173" cy="35477"/>
            </a:xfrm>
            <a:custGeom>
              <a:avLst/>
              <a:gdLst>
                <a:gd name="T0" fmla="*/ 19 w 19"/>
                <a:gd name="T1" fmla="*/ 9 h 12"/>
                <a:gd name="T2" fmla="*/ 0 w 19"/>
                <a:gd name="T3" fmla="*/ 12 h 12"/>
                <a:gd name="T4" fmla="*/ 0 w 19"/>
                <a:gd name="T5" fmla="*/ 2 h 12"/>
                <a:gd name="T6" fmla="*/ 19 w 19"/>
                <a:gd name="T7" fmla="*/ 0 h 12"/>
                <a:gd name="T8" fmla="*/ 19 w 19"/>
                <a:gd name="T9" fmla="*/ 9 h 12"/>
              </a:gdLst>
              <a:ahLst/>
              <a:cxnLst>
                <a:cxn ang="0">
                  <a:pos x="T0" y="T1"/>
                </a:cxn>
                <a:cxn ang="0">
                  <a:pos x="T2" y="T3"/>
                </a:cxn>
                <a:cxn ang="0">
                  <a:pos x="T4" y="T5"/>
                </a:cxn>
                <a:cxn ang="0">
                  <a:pos x="T6" y="T7"/>
                </a:cxn>
                <a:cxn ang="0">
                  <a:pos x="T8" y="T9"/>
                </a:cxn>
              </a:cxnLst>
              <a:rect l="0" t="0" r="r" b="b"/>
              <a:pathLst>
                <a:path w="19" h="12">
                  <a:moveTo>
                    <a:pt x="19" y="9"/>
                  </a:moveTo>
                  <a:lnTo>
                    <a:pt x="0" y="12"/>
                  </a:lnTo>
                  <a:lnTo>
                    <a:pt x="0" y="2"/>
                  </a:lnTo>
                  <a:lnTo>
                    <a:pt x="19" y="0"/>
                  </a:lnTo>
                  <a:lnTo>
                    <a:pt x="19" y="9"/>
                  </a:ln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66" name="Freeform 268">
              <a:extLst>
                <a:ext uri="{FF2B5EF4-FFF2-40B4-BE49-F238E27FC236}">
                  <a16:creationId xmlns:a16="http://schemas.microsoft.com/office/drawing/2014/main" id="{CE70423A-9BF9-40C9-A1AC-CFE6809D7B98}"/>
                </a:ext>
              </a:extLst>
            </p:cNvPr>
            <p:cNvSpPr>
              <a:spLocks/>
            </p:cNvSpPr>
            <p:nvPr userDrawn="1"/>
          </p:nvSpPr>
          <p:spPr bwMode="auto">
            <a:xfrm>
              <a:off x="9907217" y="4394625"/>
              <a:ext cx="41390" cy="26609"/>
            </a:xfrm>
            <a:custGeom>
              <a:avLst/>
              <a:gdLst>
                <a:gd name="T0" fmla="*/ 14 w 14"/>
                <a:gd name="T1" fmla="*/ 9 h 9"/>
                <a:gd name="T2" fmla="*/ 2 w 14"/>
                <a:gd name="T3" fmla="*/ 9 h 9"/>
                <a:gd name="T4" fmla="*/ 0 w 14"/>
                <a:gd name="T5" fmla="*/ 2 h 9"/>
                <a:gd name="T6" fmla="*/ 14 w 14"/>
                <a:gd name="T7" fmla="*/ 0 h 9"/>
                <a:gd name="T8" fmla="*/ 14 w 14"/>
                <a:gd name="T9" fmla="*/ 9 h 9"/>
              </a:gdLst>
              <a:ahLst/>
              <a:cxnLst>
                <a:cxn ang="0">
                  <a:pos x="T0" y="T1"/>
                </a:cxn>
                <a:cxn ang="0">
                  <a:pos x="T2" y="T3"/>
                </a:cxn>
                <a:cxn ang="0">
                  <a:pos x="T4" y="T5"/>
                </a:cxn>
                <a:cxn ang="0">
                  <a:pos x="T6" y="T7"/>
                </a:cxn>
                <a:cxn ang="0">
                  <a:pos x="T8" y="T9"/>
                </a:cxn>
              </a:cxnLst>
              <a:rect l="0" t="0" r="r" b="b"/>
              <a:pathLst>
                <a:path w="14" h="9">
                  <a:moveTo>
                    <a:pt x="14" y="9"/>
                  </a:moveTo>
                  <a:lnTo>
                    <a:pt x="2" y="9"/>
                  </a:lnTo>
                  <a:lnTo>
                    <a:pt x="0" y="2"/>
                  </a:lnTo>
                  <a:lnTo>
                    <a:pt x="14" y="0"/>
                  </a:lnTo>
                  <a:lnTo>
                    <a:pt x="14" y="9"/>
                  </a:ln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67" name="Freeform 269">
              <a:extLst>
                <a:ext uri="{FF2B5EF4-FFF2-40B4-BE49-F238E27FC236}">
                  <a16:creationId xmlns:a16="http://schemas.microsoft.com/office/drawing/2014/main" id="{D37D4682-CFF8-4B14-9E94-BFBF05CD07F2}"/>
                </a:ext>
              </a:extLst>
            </p:cNvPr>
            <p:cNvSpPr>
              <a:spLocks/>
            </p:cNvSpPr>
            <p:nvPr userDrawn="1"/>
          </p:nvSpPr>
          <p:spPr bwMode="auto">
            <a:xfrm>
              <a:off x="10220599" y="4302974"/>
              <a:ext cx="35477" cy="20696"/>
            </a:xfrm>
            <a:custGeom>
              <a:avLst/>
              <a:gdLst>
                <a:gd name="T0" fmla="*/ 3 w 12"/>
                <a:gd name="T1" fmla="*/ 7 h 7"/>
                <a:gd name="T2" fmla="*/ 12 w 12"/>
                <a:gd name="T3" fmla="*/ 7 h 7"/>
                <a:gd name="T4" fmla="*/ 10 w 12"/>
                <a:gd name="T5" fmla="*/ 0 h 7"/>
                <a:gd name="T6" fmla="*/ 0 w 12"/>
                <a:gd name="T7" fmla="*/ 0 h 7"/>
                <a:gd name="T8" fmla="*/ 3 w 12"/>
                <a:gd name="T9" fmla="*/ 7 h 7"/>
              </a:gdLst>
              <a:ahLst/>
              <a:cxnLst>
                <a:cxn ang="0">
                  <a:pos x="T0" y="T1"/>
                </a:cxn>
                <a:cxn ang="0">
                  <a:pos x="T2" y="T3"/>
                </a:cxn>
                <a:cxn ang="0">
                  <a:pos x="T4" y="T5"/>
                </a:cxn>
                <a:cxn ang="0">
                  <a:pos x="T6" y="T7"/>
                </a:cxn>
                <a:cxn ang="0">
                  <a:pos x="T8" y="T9"/>
                </a:cxn>
              </a:cxnLst>
              <a:rect l="0" t="0" r="r" b="b"/>
              <a:pathLst>
                <a:path w="12" h="7">
                  <a:moveTo>
                    <a:pt x="3" y="7"/>
                  </a:moveTo>
                  <a:lnTo>
                    <a:pt x="12" y="7"/>
                  </a:lnTo>
                  <a:lnTo>
                    <a:pt x="10" y="0"/>
                  </a:lnTo>
                  <a:lnTo>
                    <a:pt x="0" y="0"/>
                  </a:lnTo>
                  <a:lnTo>
                    <a:pt x="3" y="7"/>
                  </a:lnTo>
                  <a:close/>
                </a:path>
              </a:pathLst>
            </a:custGeom>
            <a:solidFill>
              <a:srgbClr val="FFFD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68" name="Freeform 270">
              <a:extLst>
                <a:ext uri="{FF2B5EF4-FFF2-40B4-BE49-F238E27FC236}">
                  <a16:creationId xmlns:a16="http://schemas.microsoft.com/office/drawing/2014/main" id="{88B8707A-F1BE-4B21-96F1-A36EFDF9A177}"/>
                </a:ext>
              </a:extLst>
            </p:cNvPr>
            <p:cNvSpPr>
              <a:spLocks/>
            </p:cNvSpPr>
            <p:nvPr userDrawn="1"/>
          </p:nvSpPr>
          <p:spPr bwMode="auto">
            <a:xfrm>
              <a:off x="10185122" y="4175848"/>
              <a:ext cx="56173" cy="112344"/>
            </a:xfrm>
            <a:custGeom>
              <a:avLst/>
              <a:gdLst>
                <a:gd name="T0" fmla="*/ 19 w 19"/>
                <a:gd name="T1" fmla="*/ 36 h 38"/>
                <a:gd name="T2" fmla="*/ 3 w 19"/>
                <a:gd name="T3" fmla="*/ 38 h 38"/>
                <a:gd name="T4" fmla="*/ 0 w 19"/>
                <a:gd name="T5" fmla="*/ 0 h 38"/>
                <a:gd name="T6" fmla="*/ 3 w 19"/>
                <a:gd name="T7" fmla="*/ 0 h 38"/>
                <a:gd name="T8" fmla="*/ 19 w 19"/>
                <a:gd name="T9" fmla="*/ 36 h 38"/>
              </a:gdLst>
              <a:ahLst/>
              <a:cxnLst>
                <a:cxn ang="0">
                  <a:pos x="T0" y="T1"/>
                </a:cxn>
                <a:cxn ang="0">
                  <a:pos x="T2" y="T3"/>
                </a:cxn>
                <a:cxn ang="0">
                  <a:pos x="T4" y="T5"/>
                </a:cxn>
                <a:cxn ang="0">
                  <a:pos x="T6" y="T7"/>
                </a:cxn>
                <a:cxn ang="0">
                  <a:pos x="T8" y="T9"/>
                </a:cxn>
              </a:cxnLst>
              <a:rect l="0" t="0" r="r" b="b"/>
              <a:pathLst>
                <a:path w="19" h="38">
                  <a:moveTo>
                    <a:pt x="19" y="36"/>
                  </a:moveTo>
                  <a:lnTo>
                    <a:pt x="3" y="38"/>
                  </a:lnTo>
                  <a:lnTo>
                    <a:pt x="0" y="0"/>
                  </a:lnTo>
                  <a:lnTo>
                    <a:pt x="3" y="0"/>
                  </a:lnTo>
                  <a:lnTo>
                    <a:pt x="19" y="36"/>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69" name="Freeform 271">
              <a:extLst>
                <a:ext uri="{FF2B5EF4-FFF2-40B4-BE49-F238E27FC236}">
                  <a16:creationId xmlns:a16="http://schemas.microsoft.com/office/drawing/2014/main" id="{4D931FC4-0B34-458A-84C8-D8ED88C4C6C1}"/>
                </a:ext>
              </a:extLst>
            </p:cNvPr>
            <p:cNvSpPr>
              <a:spLocks/>
            </p:cNvSpPr>
            <p:nvPr userDrawn="1"/>
          </p:nvSpPr>
          <p:spPr bwMode="auto">
            <a:xfrm>
              <a:off x="10096429" y="4175848"/>
              <a:ext cx="82780" cy="118257"/>
            </a:xfrm>
            <a:custGeom>
              <a:avLst/>
              <a:gdLst>
                <a:gd name="T0" fmla="*/ 4 w 28"/>
                <a:gd name="T1" fmla="*/ 40 h 40"/>
                <a:gd name="T2" fmla="*/ 28 w 28"/>
                <a:gd name="T3" fmla="*/ 38 h 40"/>
                <a:gd name="T4" fmla="*/ 26 w 28"/>
                <a:gd name="T5" fmla="*/ 0 h 40"/>
                <a:gd name="T6" fmla="*/ 0 w 28"/>
                <a:gd name="T7" fmla="*/ 5 h 40"/>
                <a:gd name="T8" fmla="*/ 4 w 28"/>
                <a:gd name="T9" fmla="*/ 40 h 40"/>
              </a:gdLst>
              <a:ahLst/>
              <a:cxnLst>
                <a:cxn ang="0">
                  <a:pos x="T0" y="T1"/>
                </a:cxn>
                <a:cxn ang="0">
                  <a:pos x="T2" y="T3"/>
                </a:cxn>
                <a:cxn ang="0">
                  <a:pos x="T4" y="T5"/>
                </a:cxn>
                <a:cxn ang="0">
                  <a:pos x="T6" y="T7"/>
                </a:cxn>
                <a:cxn ang="0">
                  <a:pos x="T8" y="T9"/>
                </a:cxn>
              </a:cxnLst>
              <a:rect l="0" t="0" r="r" b="b"/>
              <a:pathLst>
                <a:path w="28" h="40">
                  <a:moveTo>
                    <a:pt x="4" y="40"/>
                  </a:moveTo>
                  <a:lnTo>
                    <a:pt x="28" y="38"/>
                  </a:lnTo>
                  <a:lnTo>
                    <a:pt x="26" y="0"/>
                  </a:lnTo>
                  <a:lnTo>
                    <a:pt x="0" y="5"/>
                  </a:lnTo>
                  <a:lnTo>
                    <a:pt x="4" y="40"/>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70" name="Freeform 272">
              <a:extLst>
                <a:ext uri="{FF2B5EF4-FFF2-40B4-BE49-F238E27FC236}">
                  <a16:creationId xmlns:a16="http://schemas.microsoft.com/office/drawing/2014/main" id="{AC5016C6-B4AD-4E98-B765-D74869CFEAAF}"/>
                </a:ext>
              </a:extLst>
            </p:cNvPr>
            <p:cNvSpPr>
              <a:spLocks/>
            </p:cNvSpPr>
            <p:nvPr userDrawn="1"/>
          </p:nvSpPr>
          <p:spPr bwMode="auto">
            <a:xfrm>
              <a:off x="9975216" y="4190630"/>
              <a:ext cx="112344" cy="118257"/>
            </a:xfrm>
            <a:custGeom>
              <a:avLst/>
              <a:gdLst>
                <a:gd name="T0" fmla="*/ 5 w 38"/>
                <a:gd name="T1" fmla="*/ 40 h 40"/>
                <a:gd name="T2" fmla="*/ 38 w 38"/>
                <a:gd name="T3" fmla="*/ 35 h 40"/>
                <a:gd name="T4" fmla="*/ 34 w 38"/>
                <a:gd name="T5" fmla="*/ 0 h 40"/>
                <a:gd name="T6" fmla="*/ 0 w 38"/>
                <a:gd name="T7" fmla="*/ 2 h 40"/>
                <a:gd name="T8" fmla="*/ 5 w 38"/>
                <a:gd name="T9" fmla="*/ 40 h 40"/>
              </a:gdLst>
              <a:ahLst/>
              <a:cxnLst>
                <a:cxn ang="0">
                  <a:pos x="T0" y="T1"/>
                </a:cxn>
                <a:cxn ang="0">
                  <a:pos x="T2" y="T3"/>
                </a:cxn>
                <a:cxn ang="0">
                  <a:pos x="T4" y="T5"/>
                </a:cxn>
                <a:cxn ang="0">
                  <a:pos x="T6" y="T7"/>
                </a:cxn>
                <a:cxn ang="0">
                  <a:pos x="T8" y="T9"/>
                </a:cxn>
              </a:cxnLst>
              <a:rect l="0" t="0" r="r" b="b"/>
              <a:pathLst>
                <a:path w="38" h="40">
                  <a:moveTo>
                    <a:pt x="5" y="40"/>
                  </a:moveTo>
                  <a:lnTo>
                    <a:pt x="38" y="35"/>
                  </a:lnTo>
                  <a:lnTo>
                    <a:pt x="34" y="0"/>
                  </a:lnTo>
                  <a:lnTo>
                    <a:pt x="0" y="2"/>
                  </a:lnTo>
                  <a:lnTo>
                    <a:pt x="5" y="40"/>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71" name="Freeform 273">
              <a:extLst>
                <a:ext uri="{FF2B5EF4-FFF2-40B4-BE49-F238E27FC236}">
                  <a16:creationId xmlns:a16="http://schemas.microsoft.com/office/drawing/2014/main" id="{675684C0-7E72-4125-9B0E-245189C493AD}"/>
                </a:ext>
              </a:extLst>
            </p:cNvPr>
            <p:cNvSpPr>
              <a:spLocks/>
            </p:cNvSpPr>
            <p:nvPr userDrawn="1"/>
          </p:nvSpPr>
          <p:spPr bwMode="auto">
            <a:xfrm>
              <a:off x="9892436" y="4205413"/>
              <a:ext cx="76867" cy="109389"/>
            </a:xfrm>
            <a:custGeom>
              <a:avLst/>
              <a:gdLst>
                <a:gd name="T0" fmla="*/ 5 w 26"/>
                <a:gd name="T1" fmla="*/ 37 h 37"/>
                <a:gd name="T2" fmla="*/ 26 w 26"/>
                <a:gd name="T3" fmla="*/ 35 h 37"/>
                <a:gd name="T4" fmla="*/ 21 w 26"/>
                <a:gd name="T5" fmla="*/ 0 h 37"/>
                <a:gd name="T6" fmla="*/ 0 w 26"/>
                <a:gd name="T7" fmla="*/ 2 h 37"/>
                <a:gd name="T8" fmla="*/ 5 w 26"/>
                <a:gd name="T9" fmla="*/ 37 h 37"/>
              </a:gdLst>
              <a:ahLst/>
              <a:cxnLst>
                <a:cxn ang="0">
                  <a:pos x="T0" y="T1"/>
                </a:cxn>
                <a:cxn ang="0">
                  <a:pos x="T2" y="T3"/>
                </a:cxn>
                <a:cxn ang="0">
                  <a:pos x="T4" y="T5"/>
                </a:cxn>
                <a:cxn ang="0">
                  <a:pos x="T6" y="T7"/>
                </a:cxn>
                <a:cxn ang="0">
                  <a:pos x="T8" y="T9"/>
                </a:cxn>
              </a:cxnLst>
              <a:rect l="0" t="0" r="r" b="b"/>
              <a:pathLst>
                <a:path w="26" h="37">
                  <a:moveTo>
                    <a:pt x="5" y="37"/>
                  </a:moveTo>
                  <a:lnTo>
                    <a:pt x="26" y="35"/>
                  </a:lnTo>
                  <a:lnTo>
                    <a:pt x="21" y="0"/>
                  </a:lnTo>
                  <a:lnTo>
                    <a:pt x="0" y="2"/>
                  </a:lnTo>
                  <a:lnTo>
                    <a:pt x="5" y="37"/>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72" name="Freeform 274">
              <a:extLst>
                <a:ext uri="{FF2B5EF4-FFF2-40B4-BE49-F238E27FC236}">
                  <a16:creationId xmlns:a16="http://schemas.microsoft.com/office/drawing/2014/main" id="{8573EC1D-0F7C-438A-A478-5CE6762DF0FA}"/>
                </a:ext>
              </a:extLst>
            </p:cNvPr>
            <p:cNvSpPr>
              <a:spLocks/>
            </p:cNvSpPr>
            <p:nvPr userDrawn="1"/>
          </p:nvSpPr>
          <p:spPr bwMode="auto">
            <a:xfrm>
              <a:off x="10004781" y="4323670"/>
              <a:ext cx="26609" cy="14783"/>
            </a:xfrm>
            <a:custGeom>
              <a:avLst/>
              <a:gdLst>
                <a:gd name="T0" fmla="*/ 3 w 4"/>
                <a:gd name="T1" fmla="*/ 1 h 2"/>
                <a:gd name="T2" fmla="*/ 1 w 4"/>
                <a:gd name="T3" fmla="*/ 2 h 2"/>
                <a:gd name="T4" fmla="*/ 0 w 4"/>
                <a:gd name="T5" fmla="*/ 1 h 2"/>
                <a:gd name="T6" fmla="*/ 0 w 4"/>
                <a:gd name="T7" fmla="*/ 1 h 2"/>
                <a:gd name="T8" fmla="*/ 0 w 4"/>
                <a:gd name="T9" fmla="*/ 0 h 2"/>
                <a:gd name="T10" fmla="*/ 3 w 4"/>
                <a:gd name="T11" fmla="*/ 0 h 2"/>
                <a:gd name="T12" fmla="*/ 4 w 4"/>
                <a:gd name="T13" fmla="*/ 0 h 2"/>
                <a:gd name="T14" fmla="*/ 4 w 4"/>
                <a:gd name="T15" fmla="*/ 0 h 2"/>
                <a:gd name="T16" fmla="*/ 3 w 4"/>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3" y="1"/>
                  </a:moveTo>
                  <a:cubicBezTo>
                    <a:pt x="1" y="2"/>
                    <a:pt x="1" y="2"/>
                    <a:pt x="1" y="2"/>
                  </a:cubicBezTo>
                  <a:cubicBezTo>
                    <a:pt x="0" y="2"/>
                    <a:pt x="0" y="1"/>
                    <a:pt x="0" y="1"/>
                  </a:cubicBezTo>
                  <a:cubicBezTo>
                    <a:pt x="0" y="1"/>
                    <a:pt x="0" y="1"/>
                    <a:pt x="0" y="1"/>
                  </a:cubicBezTo>
                  <a:cubicBezTo>
                    <a:pt x="0" y="0"/>
                    <a:pt x="0" y="0"/>
                    <a:pt x="0" y="0"/>
                  </a:cubicBezTo>
                  <a:cubicBezTo>
                    <a:pt x="3" y="0"/>
                    <a:pt x="3" y="0"/>
                    <a:pt x="3" y="0"/>
                  </a:cubicBezTo>
                  <a:cubicBezTo>
                    <a:pt x="3" y="0"/>
                    <a:pt x="4" y="0"/>
                    <a:pt x="4" y="0"/>
                  </a:cubicBezTo>
                  <a:cubicBezTo>
                    <a:pt x="4" y="0"/>
                    <a:pt x="4" y="0"/>
                    <a:pt x="4" y="0"/>
                  </a:cubicBezTo>
                  <a:cubicBezTo>
                    <a:pt x="4" y="1"/>
                    <a:pt x="3" y="1"/>
                    <a:pt x="3" y="1"/>
                  </a:cubicBez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73" name="Freeform 275">
              <a:extLst>
                <a:ext uri="{FF2B5EF4-FFF2-40B4-BE49-F238E27FC236}">
                  <a16:creationId xmlns:a16="http://schemas.microsoft.com/office/drawing/2014/main" id="{1ABD58D2-544B-4BC8-A843-03A08A1B281A}"/>
                </a:ext>
              </a:extLst>
            </p:cNvPr>
            <p:cNvSpPr>
              <a:spLocks/>
            </p:cNvSpPr>
            <p:nvPr userDrawn="1"/>
          </p:nvSpPr>
          <p:spPr bwMode="auto">
            <a:xfrm>
              <a:off x="10117125" y="4308887"/>
              <a:ext cx="26609" cy="14783"/>
            </a:xfrm>
            <a:custGeom>
              <a:avLst/>
              <a:gdLst>
                <a:gd name="T0" fmla="*/ 3 w 4"/>
                <a:gd name="T1" fmla="*/ 2 h 2"/>
                <a:gd name="T2" fmla="*/ 1 w 4"/>
                <a:gd name="T3" fmla="*/ 2 h 2"/>
                <a:gd name="T4" fmla="*/ 0 w 4"/>
                <a:gd name="T5" fmla="*/ 1 h 2"/>
                <a:gd name="T6" fmla="*/ 0 w 4"/>
                <a:gd name="T7" fmla="*/ 1 h 2"/>
                <a:gd name="T8" fmla="*/ 1 w 4"/>
                <a:gd name="T9" fmla="*/ 0 h 2"/>
                <a:gd name="T10" fmla="*/ 3 w 4"/>
                <a:gd name="T11" fmla="*/ 0 h 2"/>
                <a:gd name="T12" fmla="*/ 4 w 4"/>
                <a:gd name="T13" fmla="*/ 1 h 2"/>
                <a:gd name="T14" fmla="*/ 4 w 4"/>
                <a:gd name="T15" fmla="*/ 1 h 2"/>
                <a:gd name="T16" fmla="*/ 3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3" y="2"/>
                  </a:moveTo>
                  <a:cubicBezTo>
                    <a:pt x="1" y="2"/>
                    <a:pt x="1" y="2"/>
                    <a:pt x="1" y="2"/>
                  </a:cubicBezTo>
                  <a:cubicBezTo>
                    <a:pt x="0" y="2"/>
                    <a:pt x="0" y="1"/>
                    <a:pt x="0" y="1"/>
                  </a:cubicBezTo>
                  <a:cubicBezTo>
                    <a:pt x="0" y="1"/>
                    <a:pt x="0" y="1"/>
                    <a:pt x="0" y="1"/>
                  </a:cubicBezTo>
                  <a:cubicBezTo>
                    <a:pt x="0" y="1"/>
                    <a:pt x="0" y="0"/>
                    <a:pt x="1" y="0"/>
                  </a:cubicBezTo>
                  <a:cubicBezTo>
                    <a:pt x="3" y="0"/>
                    <a:pt x="3" y="0"/>
                    <a:pt x="3" y="0"/>
                  </a:cubicBezTo>
                  <a:cubicBezTo>
                    <a:pt x="3" y="0"/>
                    <a:pt x="4" y="0"/>
                    <a:pt x="4" y="1"/>
                  </a:cubicBezTo>
                  <a:cubicBezTo>
                    <a:pt x="4" y="1"/>
                    <a:pt x="4" y="1"/>
                    <a:pt x="4" y="1"/>
                  </a:cubicBezTo>
                  <a:cubicBezTo>
                    <a:pt x="4" y="1"/>
                    <a:pt x="4" y="1"/>
                    <a:pt x="3" y="2"/>
                  </a:cubicBez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74" name="Freeform 276">
              <a:extLst>
                <a:ext uri="{FF2B5EF4-FFF2-40B4-BE49-F238E27FC236}">
                  <a16:creationId xmlns:a16="http://schemas.microsoft.com/office/drawing/2014/main" id="{FD73C524-B3AC-4A39-A744-C936B468F634}"/>
                </a:ext>
              </a:extLst>
            </p:cNvPr>
            <p:cNvSpPr>
              <a:spLocks/>
            </p:cNvSpPr>
            <p:nvPr userDrawn="1"/>
          </p:nvSpPr>
          <p:spPr bwMode="auto">
            <a:xfrm>
              <a:off x="6117069" y="5736845"/>
              <a:ext cx="405032" cy="372511"/>
            </a:xfrm>
            <a:custGeom>
              <a:avLst/>
              <a:gdLst>
                <a:gd name="T0" fmla="*/ 118 w 137"/>
                <a:gd name="T1" fmla="*/ 26 h 126"/>
                <a:gd name="T2" fmla="*/ 137 w 137"/>
                <a:gd name="T3" fmla="*/ 48 h 126"/>
                <a:gd name="T4" fmla="*/ 55 w 137"/>
                <a:gd name="T5" fmla="*/ 126 h 126"/>
                <a:gd name="T6" fmla="*/ 0 w 137"/>
                <a:gd name="T7" fmla="*/ 69 h 126"/>
                <a:gd name="T8" fmla="*/ 71 w 137"/>
                <a:gd name="T9" fmla="*/ 0 h 126"/>
                <a:gd name="T10" fmla="*/ 76 w 137"/>
                <a:gd name="T11" fmla="*/ 3 h 126"/>
                <a:gd name="T12" fmla="*/ 111 w 137"/>
                <a:gd name="T13" fmla="*/ 22 h 126"/>
                <a:gd name="T14" fmla="*/ 118 w 137"/>
                <a:gd name="T15" fmla="*/ 26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26">
                  <a:moveTo>
                    <a:pt x="118" y="26"/>
                  </a:moveTo>
                  <a:lnTo>
                    <a:pt x="137" y="48"/>
                  </a:lnTo>
                  <a:lnTo>
                    <a:pt x="55" y="126"/>
                  </a:lnTo>
                  <a:lnTo>
                    <a:pt x="0" y="69"/>
                  </a:lnTo>
                  <a:lnTo>
                    <a:pt x="71" y="0"/>
                  </a:lnTo>
                  <a:lnTo>
                    <a:pt x="76" y="3"/>
                  </a:lnTo>
                  <a:lnTo>
                    <a:pt x="111" y="22"/>
                  </a:lnTo>
                  <a:lnTo>
                    <a:pt x="118" y="26"/>
                  </a:lnTo>
                  <a:close/>
                </a:path>
              </a:pathLst>
            </a:custGeom>
            <a:solidFill>
              <a:srgbClr val="FFE9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75" name="Freeform 277">
              <a:extLst>
                <a:ext uri="{FF2B5EF4-FFF2-40B4-BE49-F238E27FC236}">
                  <a16:creationId xmlns:a16="http://schemas.microsoft.com/office/drawing/2014/main" id="{7129026F-3FAA-48CB-A265-CD642F15FC8F}"/>
                </a:ext>
              </a:extLst>
            </p:cNvPr>
            <p:cNvSpPr>
              <a:spLocks/>
            </p:cNvSpPr>
            <p:nvPr userDrawn="1"/>
          </p:nvSpPr>
          <p:spPr bwMode="auto">
            <a:xfrm>
              <a:off x="6223501" y="5813713"/>
              <a:ext cx="298601" cy="295643"/>
            </a:xfrm>
            <a:custGeom>
              <a:avLst/>
              <a:gdLst>
                <a:gd name="T0" fmla="*/ 85 w 101"/>
                <a:gd name="T1" fmla="*/ 0 h 100"/>
                <a:gd name="T2" fmla="*/ 101 w 101"/>
                <a:gd name="T3" fmla="*/ 22 h 100"/>
                <a:gd name="T4" fmla="*/ 19 w 101"/>
                <a:gd name="T5" fmla="*/ 100 h 100"/>
                <a:gd name="T6" fmla="*/ 0 w 101"/>
                <a:gd name="T7" fmla="*/ 81 h 100"/>
                <a:gd name="T8" fmla="*/ 85 w 101"/>
                <a:gd name="T9" fmla="*/ 0 h 100"/>
              </a:gdLst>
              <a:ahLst/>
              <a:cxnLst>
                <a:cxn ang="0">
                  <a:pos x="T0" y="T1"/>
                </a:cxn>
                <a:cxn ang="0">
                  <a:pos x="T2" y="T3"/>
                </a:cxn>
                <a:cxn ang="0">
                  <a:pos x="T4" y="T5"/>
                </a:cxn>
                <a:cxn ang="0">
                  <a:pos x="T6" y="T7"/>
                </a:cxn>
                <a:cxn ang="0">
                  <a:pos x="T8" y="T9"/>
                </a:cxn>
              </a:cxnLst>
              <a:rect l="0" t="0" r="r" b="b"/>
              <a:pathLst>
                <a:path w="101" h="100">
                  <a:moveTo>
                    <a:pt x="85" y="0"/>
                  </a:moveTo>
                  <a:lnTo>
                    <a:pt x="101" y="22"/>
                  </a:lnTo>
                  <a:lnTo>
                    <a:pt x="19" y="100"/>
                  </a:lnTo>
                  <a:lnTo>
                    <a:pt x="0" y="81"/>
                  </a:lnTo>
                  <a:lnTo>
                    <a:pt x="85" y="0"/>
                  </a:lnTo>
                  <a:close/>
                </a:path>
              </a:pathLst>
            </a:custGeom>
            <a:solidFill>
              <a:srgbClr val="D6C4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76" name="Freeform 278">
              <a:extLst>
                <a:ext uri="{FF2B5EF4-FFF2-40B4-BE49-F238E27FC236}">
                  <a16:creationId xmlns:a16="http://schemas.microsoft.com/office/drawing/2014/main" id="{34DE3AF1-50E8-4D89-9822-A4DCC5989B0A}"/>
                </a:ext>
              </a:extLst>
            </p:cNvPr>
            <p:cNvSpPr>
              <a:spLocks/>
            </p:cNvSpPr>
            <p:nvPr userDrawn="1"/>
          </p:nvSpPr>
          <p:spPr bwMode="auto">
            <a:xfrm>
              <a:off x="6291500" y="6017706"/>
              <a:ext cx="76867" cy="76867"/>
            </a:xfrm>
            <a:custGeom>
              <a:avLst/>
              <a:gdLst>
                <a:gd name="T0" fmla="*/ 9 w 11"/>
                <a:gd name="T1" fmla="*/ 2 h 11"/>
                <a:gd name="T2" fmla="*/ 2 w 11"/>
                <a:gd name="T3" fmla="*/ 2 h 11"/>
                <a:gd name="T4" fmla="*/ 2 w 11"/>
                <a:gd name="T5" fmla="*/ 9 h 11"/>
                <a:gd name="T6" fmla="*/ 9 w 11"/>
                <a:gd name="T7" fmla="*/ 10 h 11"/>
                <a:gd name="T8" fmla="*/ 9 w 11"/>
                <a:gd name="T9" fmla="*/ 2 h 11"/>
              </a:gdLst>
              <a:ahLst/>
              <a:cxnLst>
                <a:cxn ang="0">
                  <a:pos x="T0" y="T1"/>
                </a:cxn>
                <a:cxn ang="0">
                  <a:pos x="T2" y="T3"/>
                </a:cxn>
                <a:cxn ang="0">
                  <a:pos x="T4" y="T5"/>
                </a:cxn>
                <a:cxn ang="0">
                  <a:pos x="T6" y="T7"/>
                </a:cxn>
                <a:cxn ang="0">
                  <a:pos x="T8" y="T9"/>
                </a:cxn>
              </a:cxnLst>
              <a:rect l="0" t="0" r="r" b="b"/>
              <a:pathLst>
                <a:path w="11" h="11">
                  <a:moveTo>
                    <a:pt x="9" y="2"/>
                  </a:moveTo>
                  <a:cubicBezTo>
                    <a:pt x="7" y="0"/>
                    <a:pt x="4" y="0"/>
                    <a:pt x="2" y="2"/>
                  </a:cubicBezTo>
                  <a:cubicBezTo>
                    <a:pt x="0" y="4"/>
                    <a:pt x="0" y="7"/>
                    <a:pt x="2" y="9"/>
                  </a:cubicBezTo>
                  <a:cubicBezTo>
                    <a:pt x="4" y="11"/>
                    <a:pt x="7" y="11"/>
                    <a:pt x="9" y="10"/>
                  </a:cubicBezTo>
                  <a:cubicBezTo>
                    <a:pt x="11" y="8"/>
                    <a:pt x="11" y="4"/>
                    <a:pt x="9" y="2"/>
                  </a:cubicBezTo>
                  <a:close/>
                </a:path>
              </a:pathLst>
            </a:custGeom>
            <a:solidFill>
              <a:srgbClr val="5B69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77" name="Freeform 279">
              <a:extLst>
                <a:ext uri="{FF2B5EF4-FFF2-40B4-BE49-F238E27FC236}">
                  <a16:creationId xmlns:a16="http://schemas.microsoft.com/office/drawing/2014/main" id="{915C3791-BB84-4D7B-8923-A9ACB2B182E0}"/>
                </a:ext>
              </a:extLst>
            </p:cNvPr>
            <p:cNvSpPr>
              <a:spLocks/>
            </p:cNvSpPr>
            <p:nvPr userDrawn="1"/>
          </p:nvSpPr>
          <p:spPr bwMode="auto">
            <a:xfrm>
              <a:off x="6312194" y="6038402"/>
              <a:ext cx="35477" cy="41390"/>
            </a:xfrm>
            <a:custGeom>
              <a:avLst/>
              <a:gdLst>
                <a:gd name="T0" fmla="*/ 4 w 5"/>
                <a:gd name="T1" fmla="*/ 1 h 6"/>
                <a:gd name="T2" fmla="*/ 1 w 5"/>
                <a:gd name="T3" fmla="*/ 1 h 6"/>
                <a:gd name="T4" fmla="*/ 1 w 5"/>
                <a:gd name="T5" fmla="*/ 5 h 6"/>
                <a:gd name="T6" fmla="*/ 4 w 5"/>
                <a:gd name="T7" fmla="*/ 5 h 6"/>
                <a:gd name="T8" fmla="*/ 4 w 5"/>
                <a:gd name="T9" fmla="*/ 1 h 6"/>
              </a:gdLst>
              <a:ahLst/>
              <a:cxnLst>
                <a:cxn ang="0">
                  <a:pos x="T0" y="T1"/>
                </a:cxn>
                <a:cxn ang="0">
                  <a:pos x="T2" y="T3"/>
                </a:cxn>
                <a:cxn ang="0">
                  <a:pos x="T4" y="T5"/>
                </a:cxn>
                <a:cxn ang="0">
                  <a:pos x="T6" y="T7"/>
                </a:cxn>
                <a:cxn ang="0">
                  <a:pos x="T8" y="T9"/>
                </a:cxn>
              </a:cxnLst>
              <a:rect l="0" t="0" r="r" b="b"/>
              <a:pathLst>
                <a:path w="5" h="6">
                  <a:moveTo>
                    <a:pt x="4" y="1"/>
                  </a:moveTo>
                  <a:cubicBezTo>
                    <a:pt x="3" y="0"/>
                    <a:pt x="2" y="0"/>
                    <a:pt x="1" y="1"/>
                  </a:cubicBezTo>
                  <a:cubicBezTo>
                    <a:pt x="0" y="2"/>
                    <a:pt x="0" y="4"/>
                    <a:pt x="1" y="5"/>
                  </a:cubicBezTo>
                  <a:cubicBezTo>
                    <a:pt x="2" y="6"/>
                    <a:pt x="3" y="6"/>
                    <a:pt x="4" y="5"/>
                  </a:cubicBezTo>
                  <a:cubicBezTo>
                    <a:pt x="5" y="4"/>
                    <a:pt x="5" y="2"/>
                    <a:pt x="4" y="1"/>
                  </a:cubicBezTo>
                  <a:close/>
                </a:path>
              </a:pathLst>
            </a:custGeom>
            <a:solidFill>
              <a:srgbClr val="9DA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78" name="Freeform 280">
              <a:extLst>
                <a:ext uri="{FF2B5EF4-FFF2-40B4-BE49-F238E27FC236}">
                  <a16:creationId xmlns:a16="http://schemas.microsoft.com/office/drawing/2014/main" id="{C247E425-989A-4A75-9A34-45E111E73D58}"/>
                </a:ext>
              </a:extLst>
            </p:cNvPr>
            <p:cNvSpPr>
              <a:spLocks/>
            </p:cNvSpPr>
            <p:nvPr userDrawn="1"/>
          </p:nvSpPr>
          <p:spPr bwMode="auto">
            <a:xfrm>
              <a:off x="6418626" y="5899448"/>
              <a:ext cx="76867" cy="82780"/>
            </a:xfrm>
            <a:custGeom>
              <a:avLst/>
              <a:gdLst>
                <a:gd name="T0" fmla="*/ 9 w 11"/>
                <a:gd name="T1" fmla="*/ 2 h 12"/>
                <a:gd name="T2" fmla="*/ 2 w 11"/>
                <a:gd name="T3" fmla="*/ 2 h 12"/>
                <a:gd name="T4" fmla="*/ 2 w 11"/>
                <a:gd name="T5" fmla="*/ 9 h 12"/>
                <a:gd name="T6" fmla="*/ 9 w 11"/>
                <a:gd name="T7" fmla="*/ 10 h 12"/>
                <a:gd name="T8" fmla="*/ 9 w 11"/>
                <a:gd name="T9" fmla="*/ 2 h 12"/>
              </a:gdLst>
              <a:ahLst/>
              <a:cxnLst>
                <a:cxn ang="0">
                  <a:pos x="T0" y="T1"/>
                </a:cxn>
                <a:cxn ang="0">
                  <a:pos x="T2" y="T3"/>
                </a:cxn>
                <a:cxn ang="0">
                  <a:pos x="T4" y="T5"/>
                </a:cxn>
                <a:cxn ang="0">
                  <a:pos x="T6" y="T7"/>
                </a:cxn>
                <a:cxn ang="0">
                  <a:pos x="T8" y="T9"/>
                </a:cxn>
              </a:cxnLst>
              <a:rect l="0" t="0" r="r" b="b"/>
              <a:pathLst>
                <a:path w="11" h="12">
                  <a:moveTo>
                    <a:pt x="9" y="2"/>
                  </a:moveTo>
                  <a:cubicBezTo>
                    <a:pt x="7" y="0"/>
                    <a:pt x="4" y="0"/>
                    <a:pt x="2" y="2"/>
                  </a:cubicBezTo>
                  <a:cubicBezTo>
                    <a:pt x="0" y="4"/>
                    <a:pt x="0" y="7"/>
                    <a:pt x="2" y="9"/>
                  </a:cubicBezTo>
                  <a:cubicBezTo>
                    <a:pt x="4" y="11"/>
                    <a:pt x="7" y="12"/>
                    <a:pt x="9" y="10"/>
                  </a:cubicBezTo>
                  <a:cubicBezTo>
                    <a:pt x="11" y="8"/>
                    <a:pt x="11" y="4"/>
                    <a:pt x="9" y="2"/>
                  </a:cubicBezTo>
                  <a:close/>
                </a:path>
              </a:pathLst>
            </a:custGeom>
            <a:solidFill>
              <a:srgbClr val="5B69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79" name="Freeform 281">
              <a:extLst>
                <a:ext uri="{FF2B5EF4-FFF2-40B4-BE49-F238E27FC236}">
                  <a16:creationId xmlns:a16="http://schemas.microsoft.com/office/drawing/2014/main" id="{029C5ACC-42C4-4800-A28B-E4A9731A53A2}"/>
                </a:ext>
              </a:extLst>
            </p:cNvPr>
            <p:cNvSpPr>
              <a:spLocks/>
            </p:cNvSpPr>
            <p:nvPr userDrawn="1"/>
          </p:nvSpPr>
          <p:spPr bwMode="auto">
            <a:xfrm>
              <a:off x="6433409" y="5920144"/>
              <a:ext cx="41390" cy="41390"/>
            </a:xfrm>
            <a:custGeom>
              <a:avLst/>
              <a:gdLst>
                <a:gd name="T0" fmla="*/ 5 w 6"/>
                <a:gd name="T1" fmla="*/ 1 h 6"/>
                <a:gd name="T2" fmla="*/ 2 w 6"/>
                <a:gd name="T3" fmla="*/ 1 h 6"/>
                <a:gd name="T4" fmla="*/ 1 w 6"/>
                <a:gd name="T5" fmla="*/ 5 h 6"/>
                <a:gd name="T6" fmla="*/ 5 w 6"/>
                <a:gd name="T7" fmla="*/ 5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4" y="0"/>
                    <a:pt x="3" y="0"/>
                    <a:pt x="2" y="1"/>
                  </a:cubicBezTo>
                  <a:cubicBezTo>
                    <a:pt x="1" y="2"/>
                    <a:pt x="0" y="4"/>
                    <a:pt x="1" y="5"/>
                  </a:cubicBezTo>
                  <a:cubicBezTo>
                    <a:pt x="2" y="6"/>
                    <a:pt x="4" y="6"/>
                    <a:pt x="5" y="5"/>
                  </a:cubicBezTo>
                  <a:cubicBezTo>
                    <a:pt x="6" y="4"/>
                    <a:pt x="6" y="2"/>
                    <a:pt x="5" y="1"/>
                  </a:cubicBezTo>
                  <a:close/>
                </a:path>
              </a:pathLst>
            </a:custGeom>
            <a:solidFill>
              <a:srgbClr val="9DA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80" name="Freeform 282">
              <a:extLst>
                <a:ext uri="{FF2B5EF4-FFF2-40B4-BE49-F238E27FC236}">
                  <a16:creationId xmlns:a16="http://schemas.microsoft.com/office/drawing/2014/main" id="{6E4C42AD-D49D-4996-A445-6B1298F9B578}"/>
                </a:ext>
              </a:extLst>
            </p:cNvPr>
            <p:cNvSpPr>
              <a:spLocks/>
            </p:cNvSpPr>
            <p:nvPr userDrawn="1"/>
          </p:nvSpPr>
          <p:spPr bwMode="auto">
            <a:xfrm>
              <a:off x="6474799" y="5849190"/>
              <a:ext cx="56173" cy="56173"/>
            </a:xfrm>
            <a:custGeom>
              <a:avLst/>
              <a:gdLst>
                <a:gd name="T0" fmla="*/ 19 w 19"/>
                <a:gd name="T1" fmla="*/ 7 h 19"/>
                <a:gd name="T2" fmla="*/ 7 w 19"/>
                <a:gd name="T3" fmla="*/ 19 h 19"/>
                <a:gd name="T4" fmla="*/ 0 w 19"/>
                <a:gd name="T5" fmla="*/ 12 h 19"/>
                <a:gd name="T6" fmla="*/ 14 w 19"/>
                <a:gd name="T7" fmla="*/ 0 h 19"/>
                <a:gd name="T8" fmla="*/ 19 w 19"/>
                <a:gd name="T9" fmla="*/ 7 h 19"/>
              </a:gdLst>
              <a:ahLst/>
              <a:cxnLst>
                <a:cxn ang="0">
                  <a:pos x="T0" y="T1"/>
                </a:cxn>
                <a:cxn ang="0">
                  <a:pos x="T2" y="T3"/>
                </a:cxn>
                <a:cxn ang="0">
                  <a:pos x="T4" y="T5"/>
                </a:cxn>
                <a:cxn ang="0">
                  <a:pos x="T6" y="T7"/>
                </a:cxn>
                <a:cxn ang="0">
                  <a:pos x="T8" y="T9"/>
                </a:cxn>
              </a:cxnLst>
              <a:rect l="0" t="0" r="r" b="b"/>
              <a:pathLst>
                <a:path w="19" h="19">
                  <a:moveTo>
                    <a:pt x="19" y="7"/>
                  </a:moveTo>
                  <a:lnTo>
                    <a:pt x="7" y="19"/>
                  </a:lnTo>
                  <a:lnTo>
                    <a:pt x="0" y="12"/>
                  </a:lnTo>
                  <a:lnTo>
                    <a:pt x="14" y="0"/>
                  </a:lnTo>
                  <a:lnTo>
                    <a:pt x="19" y="7"/>
                  </a:ln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81" name="Freeform 283">
              <a:extLst>
                <a:ext uri="{FF2B5EF4-FFF2-40B4-BE49-F238E27FC236}">
                  <a16:creationId xmlns:a16="http://schemas.microsoft.com/office/drawing/2014/main" id="{E1EF4B16-9BF6-4E77-B69A-23A5CC1CC7FD}"/>
                </a:ext>
              </a:extLst>
            </p:cNvPr>
            <p:cNvSpPr>
              <a:spLocks/>
            </p:cNvSpPr>
            <p:nvPr userDrawn="1"/>
          </p:nvSpPr>
          <p:spPr bwMode="auto">
            <a:xfrm>
              <a:off x="6250110" y="6067966"/>
              <a:ext cx="50260" cy="47303"/>
            </a:xfrm>
            <a:custGeom>
              <a:avLst/>
              <a:gdLst>
                <a:gd name="T0" fmla="*/ 17 w 17"/>
                <a:gd name="T1" fmla="*/ 7 h 16"/>
                <a:gd name="T2" fmla="*/ 7 w 17"/>
                <a:gd name="T3" fmla="*/ 16 h 16"/>
                <a:gd name="T4" fmla="*/ 0 w 17"/>
                <a:gd name="T5" fmla="*/ 9 h 16"/>
                <a:gd name="T6" fmla="*/ 10 w 17"/>
                <a:gd name="T7" fmla="*/ 0 h 16"/>
                <a:gd name="T8" fmla="*/ 17 w 17"/>
                <a:gd name="T9" fmla="*/ 7 h 16"/>
              </a:gdLst>
              <a:ahLst/>
              <a:cxnLst>
                <a:cxn ang="0">
                  <a:pos x="T0" y="T1"/>
                </a:cxn>
                <a:cxn ang="0">
                  <a:pos x="T2" y="T3"/>
                </a:cxn>
                <a:cxn ang="0">
                  <a:pos x="T4" y="T5"/>
                </a:cxn>
                <a:cxn ang="0">
                  <a:pos x="T6" y="T7"/>
                </a:cxn>
                <a:cxn ang="0">
                  <a:pos x="T8" y="T9"/>
                </a:cxn>
              </a:cxnLst>
              <a:rect l="0" t="0" r="r" b="b"/>
              <a:pathLst>
                <a:path w="17" h="16">
                  <a:moveTo>
                    <a:pt x="17" y="7"/>
                  </a:moveTo>
                  <a:lnTo>
                    <a:pt x="7" y="16"/>
                  </a:lnTo>
                  <a:lnTo>
                    <a:pt x="0" y="9"/>
                  </a:lnTo>
                  <a:lnTo>
                    <a:pt x="10" y="0"/>
                  </a:lnTo>
                  <a:lnTo>
                    <a:pt x="17" y="7"/>
                  </a:ln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82" name="Freeform 284">
              <a:extLst>
                <a:ext uri="{FF2B5EF4-FFF2-40B4-BE49-F238E27FC236}">
                  <a16:creationId xmlns:a16="http://schemas.microsoft.com/office/drawing/2014/main" id="{A9A290E5-98BF-4CB2-8AAE-5DBFFDA25737}"/>
                </a:ext>
              </a:extLst>
            </p:cNvPr>
            <p:cNvSpPr>
              <a:spLocks/>
            </p:cNvSpPr>
            <p:nvPr userDrawn="1"/>
          </p:nvSpPr>
          <p:spPr bwMode="auto">
            <a:xfrm>
              <a:off x="6445235" y="5813713"/>
              <a:ext cx="35477" cy="35477"/>
            </a:xfrm>
            <a:custGeom>
              <a:avLst/>
              <a:gdLst>
                <a:gd name="T0" fmla="*/ 5 w 12"/>
                <a:gd name="T1" fmla="*/ 12 h 12"/>
                <a:gd name="T2" fmla="*/ 12 w 12"/>
                <a:gd name="T3" fmla="*/ 5 h 12"/>
                <a:gd name="T4" fmla="*/ 7 w 12"/>
                <a:gd name="T5" fmla="*/ 0 h 12"/>
                <a:gd name="T6" fmla="*/ 0 w 12"/>
                <a:gd name="T7" fmla="*/ 5 h 12"/>
                <a:gd name="T8" fmla="*/ 5 w 12"/>
                <a:gd name="T9" fmla="*/ 12 h 12"/>
              </a:gdLst>
              <a:ahLst/>
              <a:cxnLst>
                <a:cxn ang="0">
                  <a:pos x="T0" y="T1"/>
                </a:cxn>
                <a:cxn ang="0">
                  <a:pos x="T2" y="T3"/>
                </a:cxn>
                <a:cxn ang="0">
                  <a:pos x="T4" y="T5"/>
                </a:cxn>
                <a:cxn ang="0">
                  <a:pos x="T6" y="T7"/>
                </a:cxn>
                <a:cxn ang="0">
                  <a:pos x="T8" y="T9"/>
                </a:cxn>
              </a:cxnLst>
              <a:rect l="0" t="0" r="r" b="b"/>
              <a:pathLst>
                <a:path w="12" h="12">
                  <a:moveTo>
                    <a:pt x="5" y="12"/>
                  </a:moveTo>
                  <a:lnTo>
                    <a:pt x="12" y="5"/>
                  </a:lnTo>
                  <a:lnTo>
                    <a:pt x="7" y="0"/>
                  </a:lnTo>
                  <a:lnTo>
                    <a:pt x="0" y="5"/>
                  </a:lnTo>
                  <a:lnTo>
                    <a:pt x="5" y="12"/>
                  </a:lnTo>
                  <a:close/>
                </a:path>
              </a:pathLst>
            </a:custGeom>
            <a:solidFill>
              <a:srgbClr val="FFFD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83" name="Freeform 285">
              <a:extLst>
                <a:ext uri="{FF2B5EF4-FFF2-40B4-BE49-F238E27FC236}">
                  <a16:creationId xmlns:a16="http://schemas.microsoft.com/office/drawing/2014/main" id="{27BC266B-67E4-46B6-83D6-1D1E01F30057}"/>
                </a:ext>
              </a:extLst>
            </p:cNvPr>
            <p:cNvSpPr>
              <a:spLocks/>
            </p:cNvSpPr>
            <p:nvPr userDrawn="1"/>
          </p:nvSpPr>
          <p:spPr bwMode="auto">
            <a:xfrm>
              <a:off x="6335846" y="5745714"/>
              <a:ext cx="109389" cy="88693"/>
            </a:xfrm>
            <a:custGeom>
              <a:avLst/>
              <a:gdLst>
                <a:gd name="T0" fmla="*/ 37 w 37"/>
                <a:gd name="T1" fmla="*/ 19 h 30"/>
                <a:gd name="T2" fmla="*/ 26 w 37"/>
                <a:gd name="T3" fmla="*/ 30 h 30"/>
                <a:gd name="T4" fmla="*/ 0 w 37"/>
                <a:gd name="T5" fmla="*/ 2 h 30"/>
                <a:gd name="T6" fmla="*/ 2 w 37"/>
                <a:gd name="T7" fmla="*/ 0 h 30"/>
                <a:gd name="T8" fmla="*/ 37 w 37"/>
                <a:gd name="T9" fmla="*/ 19 h 30"/>
              </a:gdLst>
              <a:ahLst/>
              <a:cxnLst>
                <a:cxn ang="0">
                  <a:pos x="T0" y="T1"/>
                </a:cxn>
                <a:cxn ang="0">
                  <a:pos x="T2" y="T3"/>
                </a:cxn>
                <a:cxn ang="0">
                  <a:pos x="T4" y="T5"/>
                </a:cxn>
                <a:cxn ang="0">
                  <a:pos x="T6" y="T7"/>
                </a:cxn>
                <a:cxn ang="0">
                  <a:pos x="T8" y="T9"/>
                </a:cxn>
              </a:cxnLst>
              <a:rect l="0" t="0" r="r" b="b"/>
              <a:pathLst>
                <a:path w="37" h="30">
                  <a:moveTo>
                    <a:pt x="37" y="19"/>
                  </a:moveTo>
                  <a:lnTo>
                    <a:pt x="26" y="30"/>
                  </a:lnTo>
                  <a:lnTo>
                    <a:pt x="0" y="2"/>
                  </a:lnTo>
                  <a:lnTo>
                    <a:pt x="2" y="0"/>
                  </a:lnTo>
                  <a:lnTo>
                    <a:pt x="37" y="19"/>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84" name="Freeform 286">
              <a:extLst>
                <a:ext uri="{FF2B5EF4-FFF2-40B4-BE49-F238E27FC236}">
                  <a16:creationId xmlns:a16="http://schemas.microsoft.com/office/drawing/2014/main" id="{DAB897B8-73A2-4373-9A2B-DDC069F70D87}"/>
                </a:ext>
              </a:extLst>
            </p:cNvPr>
            <p:cNvSpPr>
              <a:spLocks/>
            </p:cNvSpPr>
            <p:nvPr userDrawn="1"/>
          </p:nvSpPr>
          <p:spPr bwMode="auto">
            <a:xfrm>
              <a:off x="6279674" y="5766410"/>
              <a:ext cx="124170" cy="124170"/>
            </a:xfrm>
            <a:custGeom>
              <a:avLst/>
              <a:gdLst>
                <a:gd name="T0" fmla="*/ 23 w 42"/>
                <a:gd name="T1" fmla="*/ 42 h 42"/>
                <a:gd name="T2" fmla="*/ 42 w 42"/>
                <a:gd name="T3" fmla="*/ 26 h 42"/>
                <a:gd name="T4" fmla="*/ 16 w 42"/>
                <a:gd name="T5" fmla="*/ 0 h 42"/>
                <a:gd name="T6" fmla="*/ 0 w 42"/>
                <a:gd name="T7" fmla="*/ 16 h 42"/>
                <a:gd name="T8" fmla="*/ 23 w 42"/>
                <a:gd name="T9" fmla="*/ 42 h 42"/>
              </a:gdLst>
              <a:ahLst/>
              <a:cxnLst>
                <a:cxn ang="0">
                  <a:pos x="T0" y="T1"/>
                </a:cxn>
                <a:cxn ang="0">
                  <a:pos x="T2" y="T3"/>
                </a:cxn>
                <a:cxn ang="0">
                  <a:pos x="T4" y="T5"/>
                </a:cxn>
                <a:cxn ang="0">
                  <a:pos x="T6" y="T7"/>
                </a:cxn>
                <a:cxn ang="0">
                  <a:pos x="T8" y="T9"/>
                </a:cxn>
              </a:cxnLst>
              <a:rect l="0" t="0" r="r" b="b"/>
              <a:pathLst>
                <a:path w="42" h="42">
                  <a:moveTo>
                    <a:pt x="23" y="42"/>
                  </a:moveTo>
                  <a:lnTo>
                    <a:pt x="42" y="26"/>
                  </a:lnTo>
                  <a:lnTo>
                    <a:pt x="16" y="0"/>
                  </a:lnTo>
                  <a:lnTo>
                    <a:pt x="0" y="16"/>
                  </a:lnTo>
                  <a:lnTo>
                    <a:pt x="23" y="42"/>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85" name="Freeform 287">
              <a:extLst>
                <a:ext uri="{FF2B5EF4-FFF2-40B4-BE49-F238E27FC236}">
                  <a16:creationId xmlns:a16="http://schemas.microsoft.com/office/drawing/2014/main" id="{A8E156A3-68C7-4265-BDC7-9F4531FF4D7C}"/>
                </a:ext>
              </a:extLst>
            </p:cNvPr>
            <p:cNvSpPr>
              <a:spLocks/>
            </p:cNvSpPr>
            <p:nvPr userDrawn="1"/>
          </p:nvSpPr>
          <p:spPr bwMode="auto">
            <a:xfrm>
              <a:off x="6188024" y="5828494"/>
              <a:ext cx="147822" cy="147822"/>
            </a:xfrm>
            <a:custGeom>
              <a:avLst/>
              <a:gdLst>
                <a:gd name="T0" fmla="*/ 26 w 50"/>
                <a:gd name="T1" fmla="*/ 50 h 50"/>
                <a:gd name="T2" fmla="*/ 50 w 50"/>
                <a:gd name="T3" fmla="*/ 29 h 50"/>
                <a:gd name="T4" fmla="*/ 24 w 50"/>
                <a:gd name="T5" fmla="*/ 0 h 50"/>
                <a:gd name="T6" fmla="*/ 0 w 50"/>
                <a:gd name="T7" fmla="*/ 24 h 50"/>
                <a:gd name="T8" fmla="*/ 26 w 50"/>
                <a:gd name="T9" fmla="*/ 50 h 50"/>
              </a:gdLst>
              <a:ahLst/>
              <a:cxnLst>
                <a:cxn ang="0">
                  <a:pos x="T0" y="T1"/>
                </a:cxn>
                <a:cxn ang="0">
                  <a:pos x="T2" y="T3"/>
                </a:cxn>
                <a:cxn ang="0">
                  <a:pos x="T4" y="T5"/>
                </a:cxn>
                <a:cxn ang="0">
                  <a:pos x="T6" y="T7"/>
                </a:cxn>
                <a:cxn ang="0">
                  <a:pos x="T8" y="T9"/>
                </a:cxn>
              </a:cxnLst>
              <a:rect l="0" t="0" r="r" b="b"/>
              <a:pathLst>
                <a:path w="50" h="50">
                  <a:moveTo>
                    <a:pt x="26" y="50"/>
                  </a:moveTo>
                  <a:lnTo>
                    <a:pt x="50" y="29"/>
                  </a:lnTo>
                  <a:lnTo>
                    <a:pt x="24" y="0"/>
                  </a:lnTo>
                  <a:lnTo>
                    <a:pt x="0" y="24"/>
                  </a:lnTo>
                  <a:lnTo>
                    <a:pt x="26" y="50"/>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86" name="Freeform 288">
              <a:extLst>
                <a:ext uri="{FF2B5EF4-FFF2-40B4-BE49-F238E27FC236}">
                  <a16:creationId xmlns:a16="http://schemas.microsoft.com/office/drawing/2014/main" id="{7FF9CC53-5381-48D0-8C85-ADB179714314}"/>
                </a:ext>
              </a:extLst>
            </p:cNvPr>
            <p:cNvSpPr>
              <a:spLocks/>
            </p:cNvSpPr>
            <p:nvPr userDrawn="1"/>
          </p:nvSpPr>
          <p:spPr bwMode="auto">
            <a:xfrm>
              <a:off x="6131853" y="5914231"/>
              <a:ext cx="112344" cy="118257"/>
            </a:xfrm>
            <a:custGeom>
              <a:avLst/>
              <a:gdLst>
                <a:gd name="T0" fmla="*/ 24 w 38"/>
                <a:gd name="T1" fmla="*/ 40 h 40"/>
                <a:gd name="T2" fmla="*/ 38 w 38"/>
                <a:gd name="T3" fmla="*/ 26 h 40"/>
                <a:gd name="T4" fmla="*/ 14 w 38"/>
                <a:gd name="T5" fmla="*/ 0 h 40"/>
                <a:gd name="T6" fmla="*/ 0 w 38"/>
                <a:gd name="T7" fmla="*/ 14 h 40"/>
                <a:gd name="T8" fmla="*/ 24 w 38"/>
                <a:gd name="T9" fmla="*/ 40 h 40"/>
              </a:gdLst>
              <a:ahLst/>
              <a:cxnLst>
                <a:cxn ang="0">
                  <a:pos x="T0" y="T1"/>
                </a:cxn>
                <a:cxn ang="0">
                  <a:pos x="T2" y="T3"/>
                </a:cxn>
                <a:cxn ang="0">
                  <a:pos x="T4" y="T5"/>
                </a:cxn>
                <a:cxn ang="0">
                  <a:pos x="T6" y="T7"/>
                </a:cxn>
                <a:cxn ang="0">
                  <a:pos x="T8" y="T9"/>
                </a:cxn>
              </a:cxnLst>
              <a:rect l="0" t="0" r="r" b="b"/>
              <a:pathLst>
                <a:path w="38" h="40">
                  <a:moveTo>
                    <a:pt x="24" y="40"/>
                  </a:moveTo>
                  <a:lnTo>
                    <a:pt x="38" y="26"/>
                  </a:lnTo>
                  <a:lnTo>
                    <a:pt x="14" y="0"/>
                  </a:lnTo>
                  <a:lnTo>
                    <a:pt x="0" y="14"/>
                  </a:lnTo>
                  <a:lnTo>
                    <a:pt x="24" y="40"/>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87" name="Freeform 289">
              <a:extLst>
                <a:ext uri="{FF2B5EF4-FFF2-40B4-BE49-F238E27FC236}">
                  <a16:creationId xmlns:a16="http://schemas.microsoft.com/office/drawing/2014/main" id="{7DEBC5DB-3642-4760-A7D5-87715BDA97C3}"/>
                </a:ext>
              </a:extLst>
            </p:cNvPr>
            <p:cNvSpPr>
              <a:spLocks/>
            </p:cNvSpPr>
            <p:nvPr userDrawn="1"/>
          </p:nvSpPr>
          <p:spPr bwMode="auto">
            <a:xfrm>
              <a:off x="6285587" y="5961534"/>
              <a:ext cx="20696" cy="29564"/>
            </a:xfrm>
            <a:custGeom>
              <a:avLst/>
              <a:gdLst>
                <a:gd name="T0" fmla="*/ 3 w 3"/>
                <a:gd name="T1" fmla="*/ 2 h 4"/>
                <a:gd name="T2" fmla="*/ 1 w 3"/>
                <a:gd name="T3" fmla="*/ 3 h 4"/>
                <a:gd name="T4" fmla="*/ 0 w 3"/>
                <a:gd name="T5" fmla="*/ 3 h 4"/>
                <a:gd name="T6" fmla="*/ 0 w 3"/>
                <a:gd name="T7" fmla="*/ 3 h 4"/>
                <a:gd name="T8" fmla="*/ 0 w 3"/>
                <a:gd name="T9" fmla="*/ 2 h 4"/>
                <a:gd name="T10" fmla="*/ 2 w 3"/>
                <a:gd name="T11" fmla="*/ 1 h 4"/>
                <a:gd name="T12" fmla="*/ 3 w 3"/>
                <a:gd name="T13" fmla="*/ 1 h 4"/>
                <a:gd name="T14" fmla="*/ 3 w 3"/>
                <a:gd name="T15" fmla="*/ 1 h 4"/>
                <a:gd name="T16" fmla="*/ 3 w 3"/>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2"/>
                  </a:moveTo>
                  <a:cubicBezTo>
                    <a:pt x="1" y="3"/>
                    <a:pt x="1" y="3"/>
                    <a:pt x="1" y="3"/>
                  </a:cubicBezTo>
                  <a:cubicBezTo>
                    <a:pt x="1" y="4"/>
                    <a:pt x="0" y="4"/>
                    <a:pt x="0" y="3"/>
                  </a:cubicBezTo>
                  <a:cubicBezTo>
                    <a:pt x="0" y="3"/>
                    <a:pt x="0" y="3"/>
                    <a:pt x="0" y="3"/>
                  </a:cubicBezTo>
                  <a:cubicBezTo>
                    <a:pt x="0" y="3"/>
                    <a:pt x="0" y="3"/>
                    <a:pt x="0" y="2"/>
                  </a:cubicBezTo>
                  <a:cubicBezTo>
                    <a:pt x="2" y="1"/>
                    <a:pt x="2" y="1"/>
                    <a:pt x="2" y="1"/>
                  </a:cubicBezTo>
                  <a:cubicBezTo>
                    <a:pt x="2" y="0"/>
                    <a:pt x="3" y="0"/>
                    <a:pt x="3" y="1"/>
                  </a:cubicBezTo>
                  <a:cubicBezTo>
                    <a:pt x="3" y="1"/>
                    <a:pt x="3" y="1"/>
                    <a:pt x="3" y="1"/>
                  </a:cubicBezTo>
                  <a:cubicBezTo>
                    <a:pt x="3" y="1"/>
                    <a:pt x="3" y="2"/>
                    <a:pt x="3" y="2"/>
                  </a:cubicBez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88" name="Freeform 290">
              <a:extLst>
                <a:ext uri="{FF2B5EF4-FFF2-40B4-BE49-F238E27FC236}">
                  <a16:creationId xmlns:a16="http://schemas.microsoft.com/office/drawing/2014/main" id="{54DBAD96-E980-4177-8B77-C32D30C2DE6D}"/>
                </a:ext>
              </a:extLst>
            </p:cNvPr>
            <p:cNvSpPr>
              <a:spLocks/>
            </p:cNvSpPr>
            <p:nvPr userDrawn="1"/>
          </p:nvSpPr>
          <p:spPr bwMode="auto">
            <a:xfrm>
              <a:off x="6368367" y="5884667"/>
              <a:ext cx="20696" cy="29564"/>
            </a:xfrm>
            <a:custGeom>
              <a:avLst/>
              <a:gdLst>
                <a:gd name="T0" fmla="*/ 3 w 3"/>
                <a:gd name="T1" fmla="*/ 2 h 4"/>
                <a:gd name="T2" fmla="*/ 1 w 3"/>
                <a:gd name="T3" fmla="*/ 3 h 4"/>
                <a:gd name="T4" fmla="*/ 0 w 3"/>
                <a:gd name="T5" fmla="*/ 3 h 4"/>
                <a:gd name="T6" fmla="*/ 0 w 3"/>
                <a:gd name="T7" fmla="*/ 3 h 4"/>
                <a:gd name="T8" fmla="*/ 0 w 3"/>
                <a:gd name="T9" fmla="*/ 2 h 4"/>
                <a:gd name="T10" fmla="*/ 2 w 3"/>
                <a:gd name="T11" fmla="*/ 0 h 4"/>
                <a:gd name="T12" fmla="*/ 3 w 3"/>
                <a:gd name="T13" fmla="*/ 0 h 4"/>
                <a:gd name="T14" fmla="*/ 3 w 3"/>
                <a:gd name="T15" fmla="*/ 0 h 4"/>
                <a:gd name="T16" fmla="*/ 3 w 3"/>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2"/>
                  </a:moveTo>
                  <a:cubicBezTo>
                    <a:pt x="1" y="3"/>
                    <a:pt x="1" y="3"/>
                    <a:pt x="1" y="3"/>
                  </a:cubicBezTo>
                  <a:cubicBezTo>
                    <a:pt x="1" y="4"/>
                    <a:pt x="0" y="4"/>
                    <a:pt x="0" y="3"/>
                  </a:cubicBezTo>
                  <a:cubicBezTo>
                    <a:pt x="0" y="3"/>
                    <a:pt x="0" y="3"/>
                    <a:pt x="0" y="3"/>
                  </a:cubicBezTo>
                  <a:cubicBezTo>
                    <a:pt x="0" y="3"/>
                    <a:pt x="0" y="2"/>
                    <a:pt x="0" y="2"/>
                  </a:cubicBezTo>
                  <a:cubicBezTo>
                    <a:pt x="2" y="0"/>
                    <a:pt x="2" y="0"/>
                    <a:pt x="2" y="0"/>
                  </a:cubicBezTo>
                  <a:cubicBezTo>
                    <a:pt x="2" y="0"/>
                    <a:pt x="2" y="0"/>
                    <a:pt x="3" y="0"/>
                  </a:cubicBezTo>
                  <a:cubicBezTo>
                    <a:pt x="3" y="0"/>
                    <a:pt x="3" y="0"/>
                    <a:pt x="3" y="0"/>
                  </a:cubicBezTo>
                  <a:cubicBezTo>
                    <a:pt x="3" y="1"/>
                    <a:pt x="3" y="1"/>
                    <a:pt x="3" y="2"/>
                  </a:cubicBez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89" name="Freeform 291">
              <a:extLst>
                <a:ext uri="{FF2B5EF4-FFF2-40B4-BE49-F238E27FC236}">
                  <a16:creationId xmlns:a16="http://schemas.microsoft.com/office/drawing/2014/main" id="{B6A5368F-671A-432B-8DA0-08EB0A049397}"/>
                </a:ext>
              </a:extLst>
            </p:cNvPr>
            <p:cNvSpPr>
              <a:spLocks/>
            </p:cNvSpPr>
            <p:nvPr userDrawn="1"/>
          </p:nvSpPr>
          <p:spPr bwMode="auto">
            <a:xfrm>
              <a:off x="5005450" y="3797425"/>
              <a:ext cx="916494" cy="532158"/>
            </a:xfrm>
            <a:custGeom>
              <a:avLst/>
              <a:gdLst>
                <a:gd name="T0" fmla="*/ 128 w 131"/>
                <a:gd name="T1" fmla="*/ 7 h 76"/>
                <a:gd name="T2" fmla="*/ 128 w 131"/>
                <a:gd name="T3" fmla="*/ 7 h 76"/>
                <a:gd name="T4" fmla="*/ 125 w 131"/>
                <a:gd name="T5" fmla="*/ 20 h 76"/>
                <a:gd name="T6" fmla="*/ 40 w 131"/>
                <a:gd name="T7" fmla="*/ 70 h 76"/>
                <a:gd name="T8" fmla="*/ 13 w 131"/>
                <a:gd name="T9" fmla="*/ 71 h 76"/>
                <a:gd name="T10" fmla="*/ 1 w 131"/>
                <a:gd name="T11" fmla="*/ 60 h 76"/>
                <a:gd name="T12" fmla="*/ 0 w 131"/>
                <a:gd name="T13" fmla="*/ 59 h 76"/>
                <a:gd name="T14" fmla="*/ 97 w 131"/>
                <a:gd name="T15" fmla="*/ 2 h 76"/>
                <a:gd name="T16" fmla="*/ 108 w 131"/>
                <a:gd name="T17" fmla="*/ 1 h 76"/>
                <a:gd name="T18" fmla="*/ 114 w 131"/>
                <a:gd name="T19" fmla="*/ 4 h 76"/>
                <a:gd name="T20" fmla="*/ 115 w 131"/>
                <a:gd name="T21" fmla="*/ 4 h 76"/>
                <a:gd name="T22" fmla="*/ 126 w 131"/>
                <a:gd name="T23" fmla="*/ 4 h 76"/>
                <a:gd name="T24" fmla="*/ 128 w 131"/>
                <a:gd name="T25" fmla="*/ 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76">
                  <a:moveTo>
                    <a:pt x="128" y="7"/>
                  </a:moveTo>
                  <a:cubicBezTo>
                    <a:pt x="128" y="7"/>
                    <a:pt x="128" y="7"/>
                    <a:pt x="128" y="7"/>
                  </a:cubicBezTo>
                  <a:cubicBezTo>
                    <a:pt x="131" y="12"/>
                    <a:pt x="129" y="18"/>
                    <a:pt x="125" y="20"/>
                  </a:cubicBezTo>
                  <a:cubicBezTo>
                    <a:pt x="40" y="70"/>
                    <a:pt x="40" y="70"/>
                    <a:pt x="40" y="70"/>
                  </a:cubicBezTo>
                  <a:cubicBezTo>
                    <a:pt x="31" y="76"/>
                    <a:pt x="21" y="75"/>
                    <a:pt x="13" y="71"/>
                  </a:cubicBezTo>
                  <a:cubicBezTo>
                    <a:pt x="8" y="69"/>
                    <a:pt x="4" y="65"/>
                    <a:pt x="1" y="60"/>
                  </a:cubicBezTo>
                  <a:cubicBezTo>
                    <a:pt x="0" y="59"/>
                    <a:pt x="0" y="59"/>
                    <a:pt x="0" y="59"/>
                  </a:cubicBezTo>
                  <a:cubicBezTo>
                    <a:pt x="97" y="2"/>
                    <a:pt x="97" y="2"/>
                    <a:pt x="97" y="2"/>
                  </a:cubicBezTo>
                  <a:cubicBezTo>
                    <a:pt x="100" y="0"/>
                    <a:pt x="105" y="0"/>
                    <a:pt x="108" y="1"/>
                  </a:cubicBezTo>
                  <a:cubicBezTo>
                    <a:pt x="111" y="1"/>
                    <a:pt x="113" y="2"/>
                    <a:pt x="114" y="4"/>
                  </a:cubicBezTo>
                  <a:cubicBezTo>
                    <a:pt x="115" y="4"/>
                    <a:pt x="115" y="4"/>
                    <a:pt x="115" y="4"/>
                  </a:cubicBezTo>
                  <a:cubicBezTo>
                    <a:pt x="118" y="2"/>
                    <a:pt x="123" y="2"/>
                    <a:pt x="126" y="4"/>
                  </a:cubicBezTo>
                  <a:cubicBezTo>
                    <a:pt x="126" y="5"/>
                    <a:pt x="127" y="6"/>
                    <a:pt x="128"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90" name="Freeform 292">
              <a:extLst>
                <a:ext uri="{FF2B5EF4-FFF2-40B4-BE49-F238E27FC236}">
                  <a16:creationId xmlns:a16="http://schemas.microsoft.com/office/drawing/2014/main" id="{AA75D67E-10DB-4C42-B9BA-46119C5EC85D}"/>
                </a:ext>
              </a:extLst>
            </p:cNvPr>
            <p:cNvSpPr>
              <a:spLocks/>
            </p:cNvSpPr>
            <p:nvPr userDrawn="1"/>
          </p:nvSpPr>
          <p:spPr bwMode="auto">
            <a:xfrm>
              <a:off x="5097101" y="3826989"/>
              <a:ext cx="824846" cy="502594"/>
            </a:xfrm>
            <a:custGeom>
              <a:avLst/>
              <a:gdLst>
                <a:gd name="T0" fmla="*/ 115 w 118"/>
                <a:gd name="T1" fmla="*/ 3 h 72"/>
                <a:gd name="T2" fmla="*/ 115 w 118"/>
                <a:gd name="T3" fmla="*/ 3 h 72"/>
                <a:gd name="T4" fmla="*/ 112 w 118"/>
                <a:gd name="T5" fmla="*/ 16 h 72"/>
                <a:gd name="T6" fmla="*/ 27 w 118"/>
                <a:gd name="T7" fmla="*/ 66 h 72"/>
                <a:gd name="T8" fmla="*/ 0 w 118"/>
                <a:gd name="T9" fmla="*/ 67 h 72"/>
                <a:gd name="T10" fmla="*/ 113 w 118"/>
                <a:gd name="T11" fmla="*/ 0 h 72"/>
                <a:gd name="T12" fmla="*/ 115 w 118"/>
                <a:gd name="T13" fmla="*/ 3 h 72"/>
              </a:gdLst>
              <a:ahLst/>
              <a:cxnLst>
                <a:cxn ang="0">
                  <a:pos x="T0" y="T1"/>
                </a:cxn>
                <a:cxn ang="0">
                  <a:pos x="T2" y="T3"/>
                </a:cxn>
                <a:cxn ang="0">
                  <a:pos x="T4" y="T5"/>
                </a:cxn>
                <a:cxn ang="0">
                  <a:pos x="T6" y="T7"/>
                </a:cxn>
                <a:cxn ang="0">
                  <a:pos x="T8" y="T9"/>
                </a:cxn>
                <a:cxn ang="0">
                  <a:pos x="T10" y="T11"/>
                </a:cxn>
                <a:cxn ang="0">
                  <a:pos x="T12" y="T13"/>
                </a:cxn>
              </a:cxnLst>
              <a:rect l="0" t="0" r="r" b="b"/>
              <a:pathLst>
                <a:path w="118" h="72">
                  <a:moveTo>
                    <a:pt x="115" y="3"/>
                  </a:moveTo>
                  <a:cubicBezTo>
                    <a:pt x="115" y="3"/>
                    <a:pt x="115" y="3"/>
                    <a:pt x="115" y="3"/>
                  </a:cubicBezTo>
                  <a:cubicBezTo>
                    <a:pt x="118" y="8"/>
                    <a:pt x="116" y="14"/>
                    <a:pt x="112" y="16"/>
                  </a:cubicBezTo>
                  <a:cubicBezTo>
                    <a:pt x="27" y="66"/>
                    <a:pt x="27" y="66"/>
                    <a:pt x="27" y="66"/>
                  </a:cubicBezTo>
                  <a:cubicBezTo>
                    <a:pt x="18" y="72"/>
                    <a:pt x="8" y="71"/>
                    <a:pt x="0" y="67"/>
                  </a:cubicBezTo>
                  <a:cubicBezTo>
                    <a:pt x="113" y="0"/>
                    <a:pt x="113" y="0"/>
                    <a:pt x="113" y="0"/>
                  </a:cubicBezTo>
                  <a:cubicBezTo>
                    <a:pt x="113" y="1"/>
                    <a:pt x="114" y="2"/>
                    <a:pt x="115" y="3"/>
                  </a:cubicBezTo>
                  <a:close/>
                </a:path>
              </a:pathLst>
            </a:custGeom>
            <a:solidFill>
              <a:srgbClr val="DBE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91" name="Freeform 293">
              <a:extLst>
                <a:ext uri="{FF2B5EF4-FFF2-40B4-BE49-F238E27FC236}">
                  <a16:creationId xmlns:a16="http://schemas.microsoft.com/office/drawing/2014/main" id="{FC46EBB6-86E6-47DC-A3AC-0CE1365AD2A7}"/>
                </a:ext>
              </a:extLst>
            </p:cNvPr>
            <p:cNvSpPr>
              <a:spLocks/>
            </p:cNvSpPr>
            <p:nvPr userDrawn="1"/>
          </p:nvSpPr>
          <p:spPr bwMode="auto">
            <a:xfrm>
              <a:off x="4901976" y="4057591"/>
              <a:ext cx="277905" cy="153735"/>
            </a:xfrm>
            <a:custGeom>
              <a:avLst/>
              <a:gdLst>
                <a:gd name="T0" fmla="*/ 15 w 40"/>
                <a:gd name="T1" fmla="*/ 22 h 22"/>
                <a:gd name="T2" fmla="*/ 0 w 40"/>
                <a:gd name="T3" fmla="*/ 8 h 22"/>
                <a:gd name="T4" fmla="*/ 9 w 40"/>
                <a:gd name="T5" fmla="*/ 3 h 22"/>
                <a:gd name="T6" fmla="*/ 23 w 40"/>
                <a:gd name="T7" fmla="*/ 1 h 22"/>
                <a:gd name="T8" fmla="*/ 40 w 40"/>
                <a:gd name="T9" fmla="*/ 8 h 22"/>
                <a:gd name="T10" fmla="*/ 15 w 40"/>
                <a:gd name="T11" fmla="*/ 22 h 22"/>
              </a:gdLst>
              <a:ahLst/>
              <a:cxnLst>
                <a:cxn ang="0">
                  <a:pos x="T0" y="T1"/>
                </a:cxn>
                <a:cxn ang="0">
                  <a:pos x="T2" y="T3"/>
                </a:cxn>
                <a:cxn ang="0">
                  <a:pos x="T4" y="T5"/>
                </a:cxn>
                <a:cxn ang="0">
                  <a:pos x="T6" y="T7"/>
                </a:cxn>
                <a:cxn ang="0">
                  <a:pos x="T8" y="T9"/>
                </a:cxn>
                <a:cxn ang="0">
                  <a:pos x="T10" y="T11"/>
                </a:cxn>
              </a:cxnLst>
              <a:rect l="0" t="0" r="r" b="b"/>
              <a:pathLst>
                <a:path w="40" h="22">
                  <a:moveTo>
                    <a:pt x="15" y="22"/>
                  </a:moveTo>
                  <a:cubicBezTo>
                    <a:pt x="0" y="8"/>
                    <a:pt x="0" y="8"/>
                    <a:pt x="0" y="8"/>
                  </a:cubicBezTo>
                  <a:cubicBezTo>
                    <a:pt x="9" y="3"/>
                    <a:pt x="9" y="3"/>
                    <a:pt x="9" y="3"/>
                  </a:cubicBezTo>
                  <a:cubicBezTo>
                    <a:pt x="14" y="0"/>
                    <a:pt x="19" y="0"/>
                    <a:pt x="23" y="1"/>
                  </a:cubicBezTo>
                  <a:cubicBezTo>
                    <a:pt x="40" y="8"/>
                    <a:pt x="40" y="8"/>
                    <a:pt x="40" y="8"/>
                  </a:cubicBezTo>
                  <a:lnTo>
                    <a:pt x="15" y="22"/>
                  </a:lnTo>
                  <a:close/>
                </a:path>
              </a:pathLst>
            </a:custGeom>
            <a:solidFill>
              <a:srgbClr val="7992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92" name="Freeform 294">
              <a:extLst>
                <a:ext uri="{FF2B5EF4-FFF2-40B4-BE49-F238E27FC236}">
                  <a16:creationId xmlns:a16="http://schemas.microsoft.com/office/drawing/2014/main" id="{AAF1411F-3C22-4B98-92DF-E1A0996B892A}"/>
                </a:ext>
              </a:extLst>
            </p:cNvPr>
            <p:cNvSpPr>
              <a:spLocks/>
            </p:cNvSpPr>
            <p:nvPr userDrawn="1"/>
          </p:nvSpPr>
          <p:spPr bwMode="auto">
            <a:xfrm>
              <a:off x="4984756" y="4175848"/>
              <a:ext cx="230602" cy="147822"/>
            </a:xfrm>
            <a:custGeom>
              <a:avLst/>
              <a:gdLst>
                <a:gd name="T0" fmla="*/ 0 w 33"/>
                <a:gd name="T1" fmla="*/ 18 h 21"/>
                <a:gd name="T2" fmla="*/ 8 w 33"/>
                <a:gd name="T3" fmla="*/ 20 h 21"/>
                <a:gd name="T4" fmla="*/ 32 w 33"/>
                <a:gd name="T5" fmla="*/ 6 h 21"/>
                <a:gd name="T6" fmla="*/ 33 w 33"/>
                <a:gd name="T7" fmla="*/ 2 h 21"/>
                <a:gd name="T8" fmla="*/ 33 w 33"/>
                <a:gd name="T9" fmla="*/ 2 h 21"/>
                <a:gd name="T10" fmla="*/ 29 w 33"/>
                <a:gd name="T11" fmla="*/ 1 h 21"/>
                <a:gd name="T12" fmla="*/ 0 w 33"/>
                <a:gd name="T13" fmla="*/ 18 h 21"/>
              </a:gdLst>
              <a:ahLst/>
              <a:cxnLst>
                <a:cxn ang="0">
                  <a:pos x="T0" y="T1"/>
                </a:cxn>
                <a:cxn ang="0">
                  <a:pos x="T2" y="T3"/>
                </a:cxn>
                <a:cxn ang="0">
                  <a:pos x="T4" y="T5"/>
                </a:cxn>
                <a:cxn ang="0">
                  <a:pos x="T6" y="T7"/>
                </a:cxn>
                <a:cxn ang="0">
                  <a:pos x="T8" y="T9"/>
                </a:cxn>
                <a:cxn ang="0">
                  <a:pos x="T10" y="T11"/>
                </a:cxn>
                <a:cxn ang="0">
                  <a:pos x="T12" y="T13"/>
                </a:cxn>
              </a:cxnLst>
              <a:rect l="0" t="0" r="r" b="b"/>
              <a:pathLst>
                <a:path w="33" h="21">
                  <a:moveTo>
                    <a:pt x="0" y="18"/>
                  </a:moveTo>
                  <a:cubicBezTo>
                    <a:pt x="2" y="21"/>
                    <a:pt x="5" y="21"/>
                    <a:pt x="8" y="20"/>
                  </a:cubicBezTo>
                  <a:cubicBezTo>
                    <a:pt x="32" y="6"/>
                    <a:pt x="32" y="6"/>
                    <a:pt x="32" y="6"/>
                  </a:cubicBezTo>
                  <a:cubicBezTo>
                    <a:pt x="33" y="5"/>
                    <a:pt x="33" y="3"/>
                    <a:pt x="33" y="2"/>
                  </a:cubicBezTo>
                  <a:cubicBezTo>
                    <a:pt x="33" y="2"/>
                    <a:pt x="33" y="2"/>
                    <a:pt x="33" y="2"/>
                  </a:cubicBezTo>
                  <a:cubicBezTo>
                    <a:pt x="32" y="1"/>
                    <a:pt x="30" y="0"/>
                    <a:pt x="29" y="1"/>
                  </a:cubicBezTo>
                  <a:cubicBezTo>
                    <a:pt x="0" y="18"/>
                    <a:pt x="0" y="18"/>
                    <a:pt x="0" y="18"/>
                  </a:cubicBezTo>
                  <a:close/>
                </a:path>
              </a:pathLst>
            </a:custGeom>
            <a:solidFill>
              <a:srgbClr val="7992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93" name="Freeform 295">
              <a:extLst>
                <a:ext uri="{FF2B5EF4-FFF2-40B4-BE49-F238E27FC236}">
                  <a16:creationId xmlns:a16="http://schemas.microsoft.com/office/drawing/2014/main" id="{37B661BF-9938-405D-9B62-3C85CFF2E8ED}"/>
                </a:ext>
              </a:extLst>
            </p:cNvPr>
            <p:cNvSpPr>
              <a:spLocks/>
            </p:cNvSpPr>
            <p:nvPr userDrawn="1"/>
          </p:nvSpPr>
          <p:spPr bwMode="auto">
            <a:xfrm>
              <a:off x="5404570" y="4048721"/>
              <a:ext cx="203995" cy="162605"/>
            </a:xfrm>
            <a:custGeom>
              <a:avLst/>
              <a:gdLst>
                <a:gd name="T0" fmla="*/ 11 w 29"/>
                <a:gd name="T1" fmla="*/ 22 h 23"/>
                <a:gd name="T2" fmla="*/ 29 w 29"/>
                <a:gd name="T3" fmla="*/ 11 h 23"/>
                <a:gd name="T4" fmla="*/ 23 w 29"/>
                <a:gd name="T5" fmla="*/ 0 h 23"/>
                <a:gd name="T6" fmla="*/ 4 w 29"/>
                <a:gd name="T7" fmla="*/ 11 h 23"/>
                <a:gd name="T8" fmla="*/ 2 w 29"/>
                <a:gd name="T9" fmla="*/ 19 h 23"/>
                <a:gd name="T10" fmla="*/ 2 w 29"/>
                <a:gd name="T11" fmla="*/ 19 h 23"/>
                <a:gd name="T12" fmla="*/ 11 w 29"/>
                <a:gd name="T13" fmla="*/ 22 h 23"/>
              </a:gdLst>
              <a:ahLst/>
              <a:cxnLst>
                <a:cxn ang="0">
                  <a:pos x="T0" y="T1"/>
                </a:cxn>
                <a:cxn ang="0">
                  <a:pos x="T2" y="T3"/>
                </a:cxn>
                <a:cxn ang="0">
                  <a:pos x="T4" y="T5"/>
                </a:cxn>
                <a:cxn ang="0">
                  <a:pos x="T6" y="T7"/>
                </a:cxn>
                <a:cxn ang="0">
                  <a:pos x="T8" y="T9"/>
                </a:cxn>
                <a:cxn ang="0">
                  <a:pos x="T10" y="T11"/>
                </a:cxn>
                <a:cxn ang="0">
                  <a:pos x="T12" y="T13"/>
                </a:cxn>
              </a:cxnLst>
              <a:rect l="0" t="0" r="r" b="b"/>
              <a:pathLst>
                <a:path w="29" h="23">
                  <a:moveTo>
                    <a:pt x="11" y="22"/>
                  </a:moveTo>
                  <a:cubicBezTo>
                    <a:pt x="29" y="11"/>
                    <a:pt x="29" y="11"/>
                    <a:pt x="29" y="11"/>
                  </a:cubicBezTo>
                  <a:cubicBezTo>
                    <a:pt x="23" y="0"/>
                    <a:pt x="23" y="0"/>
                    <a:pt x="23" y="0"/>
                  </a:cubicBezTo>
                  <a:cubicBezTo>
                    <a:pt x="4" y="11"/>
                    <a:pt x="4" y="11"/>
                    <a:pt x="4" y="11"/>
                  </a:cubicBezTo>
                  <a:cubicBezTo>
                    <a:pt x="1" y="13"/>
                    <a:pt x="0" y="16"/>
                    <a:pt x="2" y="19"/>
                  </a:cubicBezTo>
                  <a:cubicBezTo>
                    <a:pt x="2" y="19"/>
                    <a:pt x="2" y="19"/>
                    <a:pt x="2" y="19"/>
                  </a:cubicBezTo>
                  <a:cubicBezTo>
                    <a:pt x="4" y="22"/>
                    <a:pt x="8" y="23"/>
                    <a:pt x="11" y="22"/>
                  </a:cubicBezTo>
                  <a:close/>
                </a:path>
              </a:pathLst>
            </a:custGeom>
            <a:solidFill>
              <a:srgbClr val="B4C7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94" name="Freeform 296">
              <a:extLst>
                <a:ext uri="{FF2B5EF4-FFF2-40B4-BE49-F238E27FC236}">
                  <a16:creationId xmlns:a16="http://schemas.microsoft.com/office/drawing/2014/main" id="{3A766372-A211-49F1-8D6B-DC2401DBC8B8}"/>
                </a:ext>
              </a:extLst>
            </p:cNvPr>
            <p:cNvSpPr>
              <a:spLocks/>
            </p:cNvSpPr>
            <p:nvPr userDrawn="1"/>
          </p:nvSpPr>
          <p:spPr bwMode="auto">
            <a:xfrm>
              <a:off x="5558304" y="4042808"/>
              <a:ext cx="56173" cy="85738"/>
            </a:xfrm>
            <a:custGeom>
              <a:avLst/>
              <a:gdLst>
                <a:gd name="T0" fmla="*/ 6 w 8"/>
                <a:gd name="T1" fmla="*/ 5 h 12"/>
                <a:gd name="T2" fmla="*/ 7 w 8"/>
                <a:gd name="T3" fmla="*/ 12 h 12"/>
                <a:gd name="T4" fmla="*/ 4 w 8"/>
                <a:gd name="T5" fmla="*/ 11 h 12"/>
                <a:gd name="T6" fmla="*/ 2 w 8"/>
                <a:gd name="T7" fmla="*/ 8 h 12"/>
                <a:gd name="T8" fmla="*/ 0 w 8"/>
                <a:gd name="T9" fmla="*/ 4 h 12"/>
                <a:gd name="T10" fmla="*/ 1 w 8"/>
                <a:gd name="T11" fmla="*/ 1 h 12"/>
                <a:gd name="T12" fmla="*/ 6 w 8"/>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8" h="12">
                  <a:moveTo>
                    <a:pt x="6" y="5"/>
                  </a:moveTo>
                  <a:cubicBezTo>
                    <a:pt x="8" y="8"/>
                    <a:pt x="8" y="11"/>
                    <a:pt x="7" y="12"/>
                  </a:cubicBezTo>
                  <a:cubicBezTo>
                    <a:pt x="6" y="12"/>
                    <a:pt x="5" y="12"/>
                    <a:pt x="4" y="11"/>
                  </a:cubicBezTo>
                  <a:cubicBezTo>
                    <a:pt x="3" y="10"/>
                    <a:pt x="3" y="9"/>
                    <a:pt x="2" y="8"/>
                  </a:cubicBezTo>
                  <a:cubicBezTo>
                    <a:pt x="1" y="6"/>
                    <a:pt x="1" y="5"/>
                    <a:pt x="0" y="4"/>
                  </a:cubicBezTo>
                  <a:cubicBezTo>
                    <a:pt x="0" y="3"/>
                    <a:pt x="0" y="1"/>
                    <a:pt x="1" y="1"/>
                  </a:cubicBezTo>
                  <a:cubicBezTo>
                    <a:pt x="2" y="0"/>
                    <a:pt x="4" y="2"/>
                    <a:pt x="6" y="5"/>
                  </a:cubicBezTo>
                  <a:close/>
                </a:path>
              </a:pathLst>
            </a:custGeom>
            <a:solidFill>
              <a:srgbClr val="707C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95" name="Freeform 297">
              <a:extLst>
                <a:ext uri="{FF2B5EF4-FFF2-40B4-BE49-F238E27FC236}">
                  <a16:creationId xmlns:a16="http://schemas.microsoft.com/office/drawing/2014/main" id="{585DB283-7386-43BB-A341-CCDAEAF56EAC}"/>
                </a:ext>
              </a:extLst>
            </p:cNvPr>
            <p:cNvSpPr>
              <a:spLocks/>
            </p:cNvSpPr>
            <p:nvPr userDrawn="1"/>
          </p:nvSpPr>
          <p:spPr bwMode="auto">
            <a:xfrm>
              <a:off x="5558304" y="4063504"/>
              <a:ext cx="35477" cy="56173"/>
            </a:xfrm>
            <a:custGeom>
              <a:avLst/>
              <a:gdLst>
                <a:gd name="T0" fmla="*/ 4 w 5"/>
                <a:gd name="T1" fmla="*/ 3 h 8"/>
                <a:gd name="T2" fmla="*/ 5 w 5"/>
                <a:gd name="T3" fmla="*/ 8 h 8"/>
                <a:gd name="T4" fmla="*/ 4 w 5"/>
                <a:gd name="T5" fmla="*/ 8 h 8"/>
                <a:gd name="T6" fmla="*/ 2 w 5"/>
                <a:gd name="T7" fmla="*/ 5 h 8"/>
                <a:gd name="T8" fmla="*/ 0 w 5"/>
                <a:gd name="T9" fmla="*/ 1 h 8"/>
                <a:gd name="T10" fmla="*/ 0 w 5"/>
                <a:gd name="T11" fmla="*/ 1 h 8"/>
                <a:gd name="T12" fmla="*/ 4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3"/>
                  </a:moveTo>
                  <a:cubicBezTo>
                    <a:pt x="5" y="5"/>
                    <a:pt x="5" y="7"/>
                    <a:pt x="5" y="8"/>
                  </a:cubicBezTo>
                  <a:cubicBezTo>
                    <a:pt x="5" y="8"/>
                    <a:pt x="4" y="8"/>
                    <a:pt x="4" y="8"/>
                  </a:cubicBezTo>
                  <a:cubicBezTo>
                    <a:pt x="3" y="7"/>
                    <a:pt x="3" y="6"/>
                    <a:pt x="2" y="5"/>
                  </a:cubicBezTo>
                  <a:cubicBezTo>
                    <a:pt x="1" y="3"/>
                    <a:pt x="1" y="2"/>
                    <a:pt x="0" y="1"/>
                  </a:cubicBezTo>
                  <a:cubicBezTo>
                    <a:pt x="0" y="1"/>
                    <a:pt x="0" y="1"/>
                    <a:pt x="0" y="1"/>
                  </a:cubicBezTo>
                  <a:cubicBezTo>
                    <a:pt x="1" y="0"/>
                    <a:pt x="3" y="1"/>
                    <a:pt x="4" y="3"/>
                  </a:cubicBezTo>
                  <a:close/>
                </a:path>
              </a:pathLst>
            </a:custGeom>
            <a:solidFill>
              <a:srgbClr val="CFE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96" name="Freeform 298">
              <a:extLst>
                <a:ext uri="{FF2B5EF4-FFF2-40B4-BE49-F238E27FC236}">
                  <a16:creationId xmlns:a16="http://schemas.microsoft.com/office/drawing/2014/main" id="{8DC5D1B3-AB1A-4C42-94AC-E7F71DC86016}"/>
                </a:ext>
              </a:extLst>
            </p:cNvPr>
            <p:cNvSpPr>
              <a:spLocks/>
            </p:cNvSpPr>
            <p:nvPr userDrawn="1"/>
          </p:nvSpPr>
          <p:spPr bwMode="auto">
            <a:xfrm>
              <a:off x="5286313" y="3980724"/>
              <a:ext cx="322252" cy="271992"/>
            </a:xfrm>
            <a:custGeom>
              <a:avLst/>
              <a:gdLst>
                <a:gd name="T0" fmla="*/ 0 w 109"/>
                <a:gd name="T1" fmla="*/ 92 h 92"/>
                <a:gd name="T2" fmla="*/ 28 w 109"/>
                <a:gd name="T3" fmla="*/ 47 h 92"/>
                <a:gd name="T4" fmla="*/ 109 w 109"/>
                <a:gd name="T5" fmla="*/ 0 h 92"/>
                <a:gd name="T6" fmla="*/ 80 w 109"/>
                <a:gd name="T7" fmla="*/ 45 h 92"/>
                <a:gd name="T8" fmla="*/ 0 w 109"/>
                <a:gd name="T9" fmla="*/ 92 h 92"/>
              </a:gdLst>
              <a:ahLst/>
              <a:cxnLst>
                <a:cxn ang="0">
                  <a:pos x="T0" y="T1"/>
                </a:cxn>
                <a:cxn ang="0">
                  <a:pos x="T2" y="T3"/>
                </a:cxn>
                <a:cxn ang="0">
                  <a:pos x="T4" y="T5"/>
                </a:cxn>
                <a:cxn ang="0">
                  <a:pos x="T6" y="T7"/>
                </a:cxn>
                <a:cxn ang="0">
                  <a:pos x="T8" y="T9"/>
                </a:cxn>
              </a:cxnLst>
              <a:rect l="0" t="0" r="r" b="b"/>
              <a:pathLst>
                <a:path w="109" h="92">
                  <a:moveTo>
                    <a:pt x="0" y="92"/>
                  </a:moveTo>
                  <a:lnTo>
                    <a:pt x="28" y="47"/>
                  </a:lnTo>
                  <a:lnTo>
                    <a:pt x="109" y="0"/>
                  </a:lnTo>
                  <a:lnTo>
                    <a:pt x="80" y="45"/>
                  </a:lnTo>
                  <a:lnTo>
                    <a:pt x="0" y="92"/>
                  </a:lnTo>
                  <a:close/>
                </a:path>
              </a:pathLst>
            </a:custGeom>
            <a:solidFill>
              <a:srgbClr val="5364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97" name="Freeform 299">
              <a:extLst>
                <a:ext uri="{FF2B5EF4-FFF2-40B4-BE49-F238E27FC236}">
                  <a16:creationId xmlns:a16="http://schemas.microsoft.com/office/drawing/2014/main" id="{92007F36-190D-47B7-B981-033A32215731}"/>
                </a:ext>
              </a:extLst>
            </p:cNvPr>
            <p:cNvSpPr>
              <a:spLocks/>
            </p:cNvSpPr>
            <p:nvPr userDrawn="1"/>
          </p:nvSpPr>
          <p:spPr bwMode="auto">
            <a:xfrm>
              <a:off x="5256748" y="4084198"/>
              <a:ext cx="301556" cy="183299"/>
            </a:xfrm>
            <a:custGeom>
              <a:avLst/>
              <a:gdLst>
                <a:gd name="T0" fmla="*/ 7 w 43"/>
                <a:gd name="T1" fmla="*/ 25 h 26"/>
                <a:gd name="T2" fmla="*/ 42 w 43"/>
                <a:gd name="T3" fmla="*/ 4 h 26"/>
                <a:gd name="T4" fmla="*/ 42 w 43"/>
                <a:gd name="T5" fmla="*/ 1 h 26"/>
                <a:gd name="T6" fmla="*/ 42 w 43"/>
                <a:gd name="T7" fmla="*/ 1 h 26"/>
                <a:gd name="T8" fmla="*/ 39 w 43"/>
                <a:gd name="T9" fmla="*/ 0 h 26"/>
                <a:gd name="T10" fmla="*/ 0 w 43"/>
                <a:gd name="T11" fmla="*/ 23 h 26"/>
                <a:gd name="T12" fmla="*/ 0 w 43"/>
                <a:gd name="T13" fmla="*/ 23 h 26"/>
                <a:gd name="T14" fmla="*/ 7 w 43"/>
                <a:gd name="T15" fmla="*/ 25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6">
                  <a:moveTo>
                    <a:pt x="7" y="25"/>
                  </a:moveTo>
                  <a:cubicBezTo>
                    <a:pt x="42" y="4"/>
                    <a:pt x="42" y="4"/>
                    <a:pt x="42" y="4"/>
                  </a:cubicBezTo>
                  <a:cubicBezTo>
                    <a:pt x="43" y="4"/>
                    <a:pt x="43" y="2"/>
                    <a:pt x="42" y="1"/>
                  </a:cubicBezTo>
                  <a:cubicBezTo>
                    <a:pt x="42" y="1"/>
                    <a:pt x="42" y="1"/>
                    <a:pt x="42" y="1"/>
                  </a:cubicBezTo>
                  <a:cubicBezTo>
                    <a:pt x="42" y="0"/>
                    <a:pt x="40" y="0"/>
                    <a:pt x="39" y="0"/>
                  </a:cubicBezTo>
                  <a:cubicBezTo>
                    <a:pt x="0" y="23"/>
                    <a:pt x="0" y="23"/>
                    <a:pt x="0" y="23"/>
                  </a:cubicBezTo>
                  <a:cubicBezTo>
                    <a:pt x="0" y="23"/>
                    <a:pt x="0" y="23"/>
                    <a:pt x="0" y="23"/>
                  </a:cubicBezTo>
                  <a:cubicBezTo>
                    <a:pt x="2" y="25"/>
                    <a:pt x="5" y="26"/>
                    <a:pt x="7" y="25"/>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98" name="Freeform 300">
              <a:extLst>
                <a:ext uri="{FF2B5EF4-FFF2-40B4-BE49-F238E27FC236}">
                  <a16:creationId xmlns:a16="http://schemas.microsoft.com/office/drawing/2014/main" id="{F1D5B1A9-A5CB-4EA6-AD20-4853BE612C48}"/>
                </a:ext>
              </a:extLst>
            </p:cNvPr>
            <p:cNvSpPr>
              <a:spLocks/>
            </p:cNvSpPr>
            <p:nvPr userDrawn="1"/>
          </p:nvSpPr>
          <p:spPr bwMode="auto">
            <a:xfrm>
              <a:off x="5720907" y="3806293"/>
              <a:ext cx="82780" cy="56173"/>
            </a:xfrm>
            <a:custGeom>
              <a:avLst/>
              <a:gdLst>
                <a:gd name="T0" fmla="*/ 12 w 12"/>
                <a:gd name="T1" fmla="*/ 3 h 8"/>
                <a:gd name="T2" fmla="*/ 6 w 12"/>
                <a:gd name="T3" fmla="*/ 7 h 8"/>
                <a:gd name="T4" fmla="*/ 1 w 12"/>
                <a:gd name="T5" fmla="*/ 5 h 8"/>
                <a:gd name="T6" fmla="*/ 0 w 12"/>
                <a:gd name="T7" fmla="*/ 4 h 8"/>
                <a:gd name="T8" fmla="*/ 6 w 12"/>
                <a:gd name="T9" fmla="*/ 0 h 8"/>
                <a:gd name="T10" fmla="*/ 12 w 12"/>
                <a:gd name="T11" fmla="*/ 3 h 8"/>
              </a:gdLst>
              <a:ahLst/>
              <a:cxnLst>
                <a:cxn ang="0">
                  <a:pos x="T0" y="T1"/>
                </a:cxn>
                <a:cxn ang="0">
                  <a:pos x="T2" y="T3"/>
                </a:cxn>
                <a:cxn ang="0">
                  <a:pos x="T4" y="T5"/>
                </a:cxn>
                <a:cxn ang="0">
                  <a:pos x="T6" y="T7"/>
                </a:cxn>
                <a:cxn ang="0">
                  <a:pos x="T8" y="T9"/>
                </a:cxn>
                <a:cxn ang="0">
                  <a:pos x="T10" y="T11"/>
                </a:cxn>
              </a:cxnLst>
              <a:rect l="0" t="0" r="r" b="b"/>
              <a:pathLst>
                <a:path w="12" h="8">
                  <a:moveTo>
                    <a:pt x="12" y="3"/>
                  </a:moveTo>
                  <a:cubicBezTo>
                    <a:pt x="6" y="7"/>
                    <a:pt x="6" y="7"/>
                    <a:pt x="6" y="7"/>
                  </a:cubicBezTo>
                  <a:cubicBezTo>
                    <a:pt x="4" y="8"/>
                    <a:pt x="2" y="7"/>
                    <a:pt x="1" y="5"/>
                  </a:cubicBezTo>
                  <a:cubicBezTo>
                    <a:pt x="0" y="4"/>
                    <a:pt x="0" y="4"/>
                    <a:pt x="0" y="4"/>
                  </a:cubicBezTo>
                  <a:cubicBezTo>
                    <a:pt x="6" y="0"/>
                    <a:pt x="6" y="0"/>
                    <a:pt x="6" y="0"/>
                  </a:cubicBezTo>
                  <a:cubicBezTo>
                    <a:pt x="9" y="0"/>
                    <a:pt x="11" y="1"/>
                    <a:pt x="12" y="3"/>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99" name="Freeform 301">
              <a:extLst>
                <a:ext uri="{FF2B5EF4-FFF2-40B4-BE49-F238E27FC236}">
                  <a16:creationId xmlns:a16="http://schemas.microsoft.com/office/drawing/2014/main" id="{18D79B43-772A-49B1-A3FD-AE4CE558A276}"/>
                </a:ext>
              </a:extLst>
            </p:cNvPr>
            <p:cNvSpPr>
              <a:spLocks/>
            </p:cNvSpPr>
            <p:nvPr userDrawn="1"/>
          </p:nvSpPr>
          <p:spPr bwMode="auto">
            <a:xfrm>
              <a:off x="5578999" y="3894986"/>
              <a:ext cx="56173" cy="50260"/>
            </a:xfrm>
            <a:custGeom>
              <a:avLst/>
              <a:gdLst>
                <a:gd name="T0" fmla="*/ 4 w 8"/>
                <a:gd name="T1" fmla="*/ 7 h 7"/>
                <a:gd name="T2" fmla="*/ 6 w 8"/>
                <a:gd name="T3" fmla="*/ 6 h 7"/>
                <a:gd name="T4" fmla="*/ 7 w 8"/>
                <a:gd name="T5" fmla="*/ 2 h 7"/>
                <a:gd name="T6" fmla="*/ 7 w 8"/>
                <a:gd name="T7" fmla="*/ 2 h 7"/>
                <a:gd name="T8" fmla="*/ 3 w 8"/>
                <a:gd name="T9" fmla="*/ 1 h 7"/>
                <a:gd name="T10" fmla="*/ 1 w 8"/>
                <a:gd name="T11" fmla="*/ 1 h 7"/>
                <a:gd name="T12" fmla="*/ 0 w 8"/>
                <a:gd name="T13" fmla="*/ 5 h 7"/>
                <a:gd name="T14" fmla="*/ 0 w 8"/>
                <a:gd name="T15" fmla="*/ 5 h 7"/>
                <a:gd name="T16" fmla="*/ 4 w 8"/>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4" y="7"/>
                  </a:moveTo>
                  <a:cubicBezTo>
                    <a:pt x="6" y="6"/>
                    <a:pt x="6" y="6"/>
                    <a:pt x="6" y="6"/>
                  </a:cubicBezTo>
                  <a:cubicBezTo>
                    <a:pt x="7" y="5"/>
                    <a:pt x="8" y="3"/>
                    <a:pt x="7" y="2"/>
                  </a:cubicBezTo>
                  <a:cubicBezTo>
                    <a:pt x="7" y="2"/>
                    <a:pt x="7" y="2"/>
                    <a:pt x="7" y="2"/>
                  </a:cubicBezTo>
                  <a:cubicBezTo>
                    <a:pt x="6" y="0"/>
                    <a:pt x="4" y="0"/>
                    <a:pt x="3" y="1"/>
                  </a:cubicBezTo>
                  <a:cubicBezTo>
                    <a:pt x="1" y="1"/>
                    <a:pt x="1" y="1"/>
                    <a:pt x="1" y="1"/>
                  </a:cubicBezTo>
                  <a:cubicBezTo>
                    <a:pt x="0" y="2"/>
                    <a:pt x="0" y="4"/>
                    <a:pt x="0" y="5"/>
                  </a:cubicBezTo>
                  <a:cubicBezTo>
                    <a:pt x="0" y="5"/>
                    <a:pt x="0" y="5"/>
                    <a:pt x="0" y="5"/>
                  </a:cubicBezTo>
                  <a:cubicBezTo>
                    <a:pt x="1" y="7"/>
                    <a:pt x="3" y="7"/>
                    <a:pt x="4" y="7"/>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00" name="Freeform 302">
              <a:extLst>
                <a:ext uri="{FF2B5EF4-FFF2-40B4-BE49-F238E27FC236}">
                  <a16:creationId xmlns:a16="http://schemas.microsoft.com/office/drawing/2014/main" id="{62B86529-8CE0-4E54-A80A-597BE8A31E5D}"/>
                </a:ext>
              </a:extLst>
            </p:cNvPr>
            <p:cNvSpPr>
              <a:spLocks/>
            </p:cNvSpPr>
            <p:nvPr userDrawn="1"/>
          </p:nvSpPr>
          <p:spPr bwMode="auto">
            <a:xfrm>
              <a:off x="5496218" y="3945247"/>
              <a:ext cx="56173" cy="50260"/>
            </a:xfrm>
            <a:custGeom>
              <a:avLst/>
              <a:gdLst>
                <a:gd name="T0" fmla="*/ 5 w 8"/>
                <a:gd name="T1" fmla="*/ 6 h 7"/>
                <a:gd name="T2" fmla="*/ 6 w 8"/>
                <a:gd name="T3" fmla="*/ 6 h 7"/>
                <a:gd name="T4" fmla="*/ 7 w 8"/>
                <a:gd name="T5" fmla="*/ 1 h 7"/>
                <a:gd name="T6" fmla="*/ 7 w 8"/>
                <a:gd name="T7" fmla="*/ 1 h 7"/>
                <a:gd name="T8" fmla="*/ 3 w 8"/>
                <a:gd name="T9" fmla="*/ 0 h 7"/>
                <a:gd name="T10" fmla="*/ 2 w 8"/>
                <a:gd name="T11" fmla="*/ 1 h 7"/>
                <a:gd name="T12" fmla="*/ 1 w 8"/>
                <a:gd name="T13" fmla="*/ 5 h 7"/>
                <a:gd name="T14" fmla="*/ 1 w 8"/>
                <a:gd name="T15" fmla="*/ 5 h 7"/>
                <a:gd name="T16" fmla="*/ 5 w 8"/>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5" y="6"/>
                  </a:moveTo>
                  <a:cubicBezTo>
                    <a:pt x="6" y="6"/>
                    <a:pt x="6" y="6"/>
                    <a:pt x="6" y="6"/>
                  </a:cubicBezTo>
                  <a:cubicBezTo>
                    <a:pt x="8" y="5"/>
                    <a:pt x="8" y="3"/>
                    <a:pt x="7" y="1"/>
                  </a:cubicBezTo>
                  <a:cubicBezTo>
                    <a:pt x="7" y="1"/>
                    <a:pt x="7" y="1"/>
                    <a:pt x="7" y="1"/>
                  </a:cubicBezTo>
                  <a:cubicBezTo>
                    <a:pt x="7" y="0"/>
                    <a:pt x="5" y="0"/>
                    <a:pt x="3" y="0"/>
                  </a:cubicBezTo>
                  <a:cubicBezTo>
                    <a:pt x="2" y="1"/>
                    <a:pt x="2" y="1"/>
                    <a:pt x="2" y="1"/>
                  </a:cubicBezTo>
                  <a:cubicBezTo>
                    <a:pt x="1" y="2"/>
                    <a:pt x="0" y="4"/>
                    <a:pt x="1" y="5"/>
                  </a:cubicBezTo>
                  <a:cubicBezTo>
                    <a:pt x="1" y="5"/>
                    <a:pt x="1" y="5"/>
                    <a:pt x="1" y="5"/>
                  </a:cubicBezTo>
                  <a:cubicBezTo>
                    <a:pt x="2" y="7"/>
                    <a:pt x="4" y="7"/>
                    <a:pt x="5" y="6"/>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01" name="Freeform 303">
              <a:extLst>
                <a:ext uri="{FF2B5EF4-FFF2-40B4-BE49-F238E27FC236}">
                  <a16:creationId xmlns:a16="http://schemas.microsoft.com/office/drawing/2014/main" id="{32268E56-6310-4014-8FBF-1622648BCD3D}"/>
                </a:ext>
              </a:extLst>
            </p:cNvPr>
            <p:cNvSpPr>
              <a:spLocks/>
            </p:cNvSpPr>
            <p:nvPr userDrawn="1"/>
          </p:nvSpPr>
          <p:spPr bwMode="auto">
            <a:xfrm>
              <a:off x="5419351" y="3986637"/>
              <a:ext cx="56173" cy="56173"/>
            </a:xfrm>
            <a:custGeom>
              <a:avLst/>
              <a:gdLst>
                <a:gd name="T0" fmla="*/ 5 w 8"/>
                <a:gd name="T1" fmla="*/ 7 h 8"/>
                <a:gd name="T2" fmla="*/ 6 w 8"/>
                <a:gd name="T3" fmla="*/ 6 h 8"/>
                <a:gd name="T4" fmla="*/ 7 w 8"/>
                <a:gd name="T5" fmla="*/ 2 h 8"/>
                <a:gd name="T6" fmla="*/ 7 w 8"/>
                <a:gd name="T7" fmla="*/ 2 h 8"/>
                <a:gd name="T8" fmla="*/ 3 w 8"/>
                <a:gd name="T9" fmla="*/ 1 h 8"/>
                <a:gd name="T10" fmla="*/ 2 w 8"/>
                <a:gd name="T11" fmla="*/ 2 h 8"/>
                <a:gd name="T12" fmla="*/ 1 w 8"/>
                <a:gd name="T13" fmla="*/ 6 h 8"/>
                <a:gd name="T14" fmla="*/ 1 w 8"/>
                <a:gd name="T15" fmla="*/ 6 h 8"/>
                <a:gd name="T16" fmla="*/ 5 w 8"/>
                <a:gd name="T17"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5" y="7"/>
                  </a:moveTo>
                  <a:cubicBezTo>
                    <a:pt x="6" y="6"/>
                    <a:pt x="6" y="6"/>
                    <a:pt x="6" y="6"/>
                  </a:cubicBezTo>
                  <a:cubicBezTo>
                    <a:pt x="7" y="5"/>
                    <a:pt x="8" y="4"/>
                    <a:pt x="7" y="2"/>
                  </a:cubicBezTo>
                  <a:cubicBezTo>
                    <a:pt x="7" y="2"/>
                    <a:pt x="7" y="2"/>
                    <a:pt x="7" y="2"/>
                  </a:cubicBezTo>
                  <a:cubicBezTo>
                    <a:pt x="6" y="1"/>
                    <a:pt x="4" y="0"/>
                    <a:pt x="3" y="1"/>
                  </a:cubicBezTo>
                  <a:cubicBezTo>
                    <a:pt x="2" y="2"/>
                    <a:pt x="2" y="2"/>
                    <a:pt x="2" y="2"/>
                  </a:cubicBezTo>
                  <a:cubicBezTo>
                    <a:pt x="0" y="3"/>
                    <a:pt x="0" y="5"/>
                    <a:pt x="1" y="6"/>
                  </a:cubicBezTo>
                  <a:cubicBezTo>
                    <a:pt x="1" y="6"/>
                    <a:pt x="1" y="6"/>
                    <a:pt x="1" y="6"/>
                  </a:cubicBezTo>
                  <a:cubicBezTo>
                    <a:pt x="1" y="7"/>
                    <a:pt x="3" y="8"/>
                    <a:pt x="5" y="7"/>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02" name="Freeform 304">
              <a:extLst>
                <a:ext uri="{FF2B5EF4-FFF2-40B4-BE49-F238E27FC236}">
                  <a16:creationId xmlns:a16="http://schemas.microsoft.com/office/drawing/2014/main" id="{DD7CE31C-3CCB-4319-BB30-44A024F575BD}"/>
                </a:ext>
              </a:extLst>
            </p:cNvPr>
            <p:cNvSpPr>
              <a:spLocks/>
            </p:cNvSpPr>
            <p:nvPr userDrawn="1"/>
          </p:nvSpPr>
          <p:spPr bwMode="auto">
            <a:xfrm>
              <a:off x="5333615" y="4036895"/>
              <a:ext cx="56173" cy="56173"/>
            </a:xfrm>
            <a:custGeom>
              <a:avLst/>
              <a:gdLst>
                <a:gd name="T0" fmla="*/ 5 w 8"/>
                <a:gd name="T1" fmla="*/ 7 h 8"/>
                <a:gd name="T2" fmla="*/ 6 w 8"/>
                <a:gd name="T3" fmla="*/ 6 h 8"/>
                <a:gd name="T4" fmla="*/ 8 w 8"/>
                <a:gd name="T5" fmla="*/ 2 h 8"/>
                <a:gd name="T6" fmla="*/ 8 w 8"/>
                <a:gd name="T7" fmla="*/ 2 h 8"/>
                <a:gd name="T8" fmla="*/ 3 w 8"/>
                <a:gd name="T9" fmla="*/ 1 h 8"/>
                <a:gd name="T10" fmla="*/ 2 w 8"/>
                <a:gd name="T11" fmla="*/ 2 h 8"/>
                <a:gd name="T12" fmla="*/ 1 w 8"/>
                <a:gd name="T13" fmla="*/ 6 h 8"/>
                <a:gd name="T14" fmla="*/ 1 w 8"/>
                <a:gd name="T15" fmla="*/ 6 h 8"/>
                <a:gd name="T16" fmla="*/ 5 w 8"/>
                <a:gd name="T17"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5" y="7"/>
                  </a:moveTo>
                  <a:cubicBezTo>
                    <a:pt x="6" y="6"/>
                    <a:pt x="6" y="6"/>
                    <a:pt x="6" y="6"/>
                  </a:cubicBezTo>
                  <a:cubicBezTo>
                    <a:pt x="8" y="5"/>
                    <a:pt x="8" y="3"/>
                    <a:pt x="8" y="2"/>
                  </a:cubicBezTo>
                  <a:cubicBezTo>
                    <a:pt x="8" y="2"/>
                    <a:pt x="8" y="2"/>
                    <a:pt x="8" y="2"/>
                  </a:cubicBezTo>
                  <a:cubicBezTo>
                    <a:pt x="7" y="0"/>
                    <a:pt x="5" y="0"/>
                    <a:pt x="3" y="1"/>
                  </a:cubicBezTo>
                  <a:cubicBezTo>
                    <a:pt x="2" y="2"/>
                    <a:pt x="2" y="2"/>
                    <a:pt x="2" y="2"/>
                  </a:cubicBezTo>
                  <a:cubicBezTo>
                    <a:pt x="1" y="2"/>
                    <a:pt x="0" y="4"/>
                    <a:pt x="1" y="6"/>
                  </a:cubicBezTo>
                  <a:cubicBezTo>
                    <a:pt x="1" y="6"/>
                    <a:pt x="1" y="6"/>
                    <a:pt x="1" y="6"/>
                  </a:cubicBezTo>
                  <a:cubicBezTo>
                    <a:pt x="2" y="7"/>
                    <a:pt x="4" y="8"/>
                    <a:pt x="5" y="7"/>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03" name="Freeform 305">
              <a:extLst>
                <a:ext uri="{FF2B5EF4-FFF2-40B4-BE49-F238E27FC236}">
                  <a16:creationId xmlns:a16="http://schemas.microsoft.com/office/drawing/2014/main" id="{8B132BFA-0022-4DA3-AF3B-A53DC9FD7E3E}"/>
                </a:ext>
              </a:extLst>
            </p:cNvPr>
            <p:cNvSpPr>
              <a:spLocks/>
            </p:cNvSpPr>
            <p:nvPr userDrawn="1"/>
          </p:nvSpPr>
          <p:spPr bwMode="auto">
            <a:xfrm>
              <a:off x="5256748" y="4084198"/>
              <a:ext cx="56173" cy="50260"/>
            </a:xfrm>
            <a:custGeom>
              <a:avLst/>
              <a:gdLst>
                <a:gd name="T0" fmla="*/ 5 w 8"/>
                <a:gd name="T1" fmla="*/ 6 h 7"/>
                <a:gd name="T2" fmla="*/ 6 w 8"/>
                <a:gd name="T3" fmla="*/ 6 h 7"/>
                <a:gd name="T4" fmla="*/ 7 w 8"/>
                <a:gd name="T5" fmla="*/ 2 h 7"/>
                <a:gd name="T6" fmla="*/ 7 w 8"/>
                <a:gd name="T7" fmla="*/ 2 h 7"/>
                <a:gd name="T8" fmla="*/ 3 w 8"/>
                <a:gd name="T9" fmla="*/ 1 h 7"/>
                <a:gd name="T10" fmla="*/ 2 w 8"/>
                <a:gd name="T11" fmla="*/ 1 h 7"/>
                <a:gd name="T12" fmla="*/ 1 w 8"/>
                <a:gd name="T13" fmla="*/ 5 h 7"/>
                <a:gd name="T14" fmla="*/ 1 w 8"/>
                <a:gd name="T15" fmla="*/ 5 h 7"/>
                <a:gd name="T16" fmla="*/ 5 w 8"/>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5" y="6"/>
                  </a:moveTo>
                  <a:cubicBezTo>
                    <a:pt x="6" y="6"/>
                    <a:pt x="6" y="6"/>
                    <a:pt x="6" y="6"/>
                  </a:cubicBezTo>
                  <a:cubicBezTo>
                    <a:pt x="8" y="5"/>
                    <a:pt x="8" y="3"/>
                    <a:pt x="7" y="2"/>
                  </a:cubicBezTo>
                  <a:cubicBezTo>
                    <a:pt x="7" y="2"/>
                    <a:pt x="7" y="2"/>
                    <a:pt x="7" y="2"/>
                  </a:cubicBezTo>
                  <a:cubicBezTo>
                    <a:pt x="6" y="0"/>
                    <a:pt x="4" y="0"/>
                    <a:pt x="3" y="1"/>
                  </a:cubicBezTo>
                  <a:cubicBezTo>
                    <a:pt x="2" y="1"/>
                    <a:pt x="2" y="1"/>
                    <a:pt x="2" y="1"/>
                  </a:cubicBezTo>
                  <a:cubicBezTo>
                    <a:pt x="0" y="2"/>
                    <a:pt x="0" y="4"/>
                    <a:pt x="1" y="5"/>
                  </a:cubicBezTo>
                  <a:cubicBezTo>
                    <a:pt x="1" y="5"/>
                    <a:pt x="1" y="5"/>
                    <a:pt x="1" y="5"/>
                  </a:cubicBezTo>
                  <a:cubicBezTo>
                    <a:pt x="2" y="7"/>
                    <a:pt x="3" y="7"/>
                    <a:pt x="5" y="6"/>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04" name="Freeform 306">
              <a:extLst>
                <a:ext uri="{FF2B5EF4-FFF2-40B4-BE49-F238E27FC236}">
                  <a16:creationId xmlns:a16="http://schemas.microsoft.com/office/drawing/2014/main" id="{B96137B5-1BA5-44BB-8E6E-C7020BEE70EC}"/>
                </a:ext>
              </a:extLst>
            </p:cNvPr>
            <p:cNvSpPr>
              <a:spLocks/>
            </p:cNvSpPr>
            <p:nvPr userDrawn="1"/>
          </p:nvSpPr>
          <p:spPr bwMode="auto">
            <a:xfrm>
              <a:off x="3530191" y="6555777"/>
              <a:ext cx="357729" cy="378423"/>
            </a:xfrm>
            <a:custGeom>
              <a:avLst/>
              <a:gdLst>
                <a:gd name="T0" fmla="*/ 32 w 51"/>
                <a:gd name="T1" fmla="*/ 4 h 54"/>
                <a:gd name="T2" fmla="*/ 29 w 51"/>
                <a:gd name="T3" fmla="*/ 8 h 54"/>
                <a:gd name="T4" fmla="*/ 28 w 51"/>
                <a:gd name="T5" fmla="*/ 7 h 54"/>
                <a:gd name="T6" fmla="*/ 5 w 51"/>
                <a:gd name="T7" fmla="*/ 8 h 54"/>
                <a:gd name="T8" fmla="*/ 6 w 51"/>
                <a:gd name="T9" fmla="*/ 30 h 54"/>
                <a:gd name="T10" fmla="*/ 8 w 51"/>
                <a:gd name="T11" fmla="*/ 31 h 54"/>
                <a:gd name="T12" fmla="*/ 4 w 51"/>
                <a:gd name="T13" fmla="*/ 35 h 54"/>
                <a:gd name="T14" fmla="*/ 5 w 51"/>
                <a:gd name="T15" fmla="*/ 50 h 54"/>
                <a:gd name="T16" fmla="*/ 5 w 51"/>
                <a:gd name="T17" fmla="*/ 50 h 54"/>
                <a:gd name="T18" fmla="*/ 19 w 51"/>
                <a:gd name="T19" fmla="*/ 49 h 54"/>
                <a:gd name="T20" fmla="*/ 48 w 51"/>
                <a:gd name="T21" fmla="*/ 18 h 54"/>
                <a:gd name="T22" fmla="*/ 47 w 51"/>
                <a:gd name="T23" fmla="*/ 3 h 54"/>
                <a:gd name="T24" fmla="*/ 47 w 51"/>
                <a:gd name="T25" fmla="*/ 3 h 54"/>
                <a:gd name="T26" fmla="*/ 32 w 51"/>
                <a:gd name="T27"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54">
                  <a:moveTo>
                    <a:pt x="32" y="4"/>
                  </a:moveTo>
                  <a:cubicBezTo>
                    <a:pt x="29" y="8"/>
                    <a:pt x="29" y="8"/>
                    <a:pt x="29" y="8"/>
                  </a:cubicBezTo>
                  <a:cubicBezTo>
                    <a:pt x="28" y="8"/>
                    <a:pt x="28" y="7"/>
                    <a:pt x="28" y="7"/>
                  </a:cubicBezTo>
                  <a:cubicBezTo>
                    <a:pt x="21" y="1"/>
                    <a:pt x="11" y="2"/>
                    <a:pt x="5" y="8"/>
                  </a:cubicBezTo>
                  <a:cubicBezTo>
                    <a:pt x="0" y="14"/>
                    <a:pt x="0" y="24"/>
                    <a:pt x="6" y="30"/>
                  </a:cubicBezTo>
                  <a:cubicBezTo>
                    <a:pt x="7" y="30"/>
                    <a:pt x="7" y="31"/>
                    <a:pt x="8" y="31"/>
                  </a:cubicBezTo>
                  <a:cubicBezTo>
                    <a:pt x="4" y="35"/>
                    <a:pt x="4" y="35"/>
                    <a:pt x="4" y="35"/>
                  </a:cubicBezTo>
                  <a:cubicBezTo>
                    <a:pt x="0" y="39"/>
                    <a:pt x="1" y="46"/>
                    <a:pt x="5" y="50"/>
                  </a:cubicBezTo>
                  <a:cubicBezTo>
                    <a:pt x="5" y="50"/>
                    <a:pt x="5" y="50"/>
                    <a:pt x="5" y="50"/>
                  </a:cubicBezTo>
                  <a:cubicBezTo>
                    <a:pt x="9" y="54"/>
                    <a:pt x="16" y="53"/>
                    <a:pt x="19" y="49"/>
                  </a:cubicBezTo>
                  <a:cubicBezTo>
                    <a:pt x="48" y="18"/>
                    <a:pt x="48" y="18"/>
                    <a:pt x="48" y="18"/>
                  </a:cubicBezTo>
                  <a:cubicBezTo>
                    <a:pt x="51" y="14"/>
                    <a:pt x="51" y="7"/>
                    <a:pt x="47" y="3"/>
                  </a:cubicBezTo>
                  <a:cubicBezTo>
                    <a:pt x="47" y="3"/>
                    <a:pt x="47" y="3"/>
                    <a:pt x="47" y="3"/>
                  </a:cubicBezTo>
                  <a:cubicBezTo>
                    <a:pt x="43" y="0"/>
                    <a:pt x="36" y="0"/>
                    <a:pt x="32"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05" name="Freeform 307">
              <a:extLst>
                <a:ext uri="{FF2B5EF4-FFF2-40B4-BE49-F238E27FC236}">
                  <a16:creationId xmlns:a16="http://schemas.microsoft.com/office/drawing/2014/main" id="{C7AC7D6B-7EC1-441B-A5B5-2E59F02A0121}"/>
                </a:ext>
              </a:extLst>
            </p:cNvPr>
            <p:cNvSpPr>
              <a:spLocks/>
            </p:cNvSpPr>
            <p:nvPr userDrawn="1"/>
          </p:nvSpPr>
          <p:spPr bwMode="auto">
            <a:xfrm>
              <a:off x="4378686" y="5736845"/>
              <a:ext cx="360685" cy="378423"/>
            </a:xfrm>
            <a:custGeom>
              <a:avLst/>
              <a:gdLst>
                <a:gd name="T0" fmla="*/ 33 w 52"/>
                <a:gd name="T1" fmla="*/ 5 h 54"/>
                <a:gd name="T2" fmla="*/ 29 w 52"/>
                <a:gd name="T3" fmla="*/ 9 h 54"/>
                <a:gd name="T4" fmla="*/ 28 w 52"/>
                <a:gd name="T5" fmla="*/ 8 h 54"/>
                <a:gd name="T6" fmla="*/ 6 w 52"/>
                <a:gd name="T7" fmla="*/ 9 h 54"/>
                <a:gd name="T8" fmla="*/ 7 w 52"/>
                <a:gd name="T9" fmla="*/ 31 h 54"/>
                <a:gd name="T10" fmla="*/ 8 w 52"/>
                <a:gd name="T11" fmla="*/ 32 h 54"/>
                <a:gd name="T12" fmla="*/ 5 w 52"/>
                <a:gd name="T13" fmla="*/ 36 h 54"/>
                <a:gd name="T14" fmla="*/ 6 w 52"/>
                <a:gd name="T15" fmla="*/ 51 h 54"/>
                <a:gd name="T16" fmla="*/ 6 w 52"/>
                <a:gd name="T17" fmla="*/ 51 h 54"/>
                <a:gd name="T18" fmla="*/ 20 w 52"/>
                <a:gd name="T19" fmla="*/ 50 h 54"/>
                <a:gd name="T20" fmla="*/ 48 w 52"/>
                <a:gd name="T21" fmla="*/ 19 h 54"/>
                <a:gd name="T22" fmla="*/ 48 w 52"/>
                <a:gd name="T23" fmla="*/ 4 h 54"/>
                <a:gd name="T24" fmla="*/ 48 w 52"/>
                <a:gd name="T25" fmla="*/ 4 h 54"/>
                <a:gd name="T26" fmla="*/ 33 w 52"/>
                <a:gd name="T27"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4">
                  <a:moveTo>
                    <a:pt x="33" y="5"/>
                  </a:moveTo>
                  <a:cubicBezTo>
                    <a:pt x="29" y="9"/>
                    <a:pt x="29" y="9"/>
                    <a:pt x="29" y="9"/>
                  </a:cubicBezTo>
                  <a:cubicBezTo>
                    <a:pt x="29" y="8"/>
                    <a:pt x="29" y="8"/>
                    <a:pt x="28" y="8"/>
                  </a:cubicBezTo>
                  <a:cubicBezTo>
                    <a:pt x="22" y="2"/>
                    <a:pt x="12" y="2"/>
                    <a:pt x="6" y="9"/>
                  </a:cubicBezTo>
                  <a:cubicBezTo>
                    <a:pt x="0" y="15"/>
                    <a:pt x="1" y="25"/>
                    <a:pt x="7" y="31"/>
                  </a:cubicBezTo>
                  <a:cubicBezTo>
                    <a:pt x="8" y="31"/>
                    <a:pt x="8" y="32"/>
                    <a:pt x="8" y="32"/>
                  </a:cubicBezTo>
                  <a:cubicBezTo>
                    <a:pt x="5" y="36"/>
                    <a:pt x="5" y="36"/>
                    <a:pt x="5" y="36"/>
                  </a:cubicBezTo>
                  <a:cubicBezTo>
                    <a:pt x="1" y="40"/>
                    <a:pt x="1" y="47"/>
                    <a:pt x="6" y="51"/>
                  </a:cubicBezTo>
                  <a:cubicBezTo>
                    <a:pt x="6" y="51"/>
                    <a:pt x="6" y="51"/>
                    <a:pt x="6" y="51"/>
                  </a:cubicBezTo>
                  <a:cubicBezTo>
                    <a:pt x="10" y="54"/>
                    <a:pt x="16" y="54"/>
                    <a:pt x="20" y="50"/>
                  </a:cubicBezTo>
                  <a:cubicBezTo>
                    <a:pt x="48" y="19"/>
                    <a:pt x="48" y="19"/>
                    <a:pt x="48" y="19"/>
                  </a:cubicBezTo>
                  <a:cubicBezTo>
                    <a:pt x="52" y="15"/>
                    <a:pt x="52" y="8"/>
                    <a:pt x="48" y="4"/>
                  </a:cubicBezTo>
                  <a:cubicBezTo>
                    <a:pt x="48" y="4"/>
                    <a:pt x="48" y="4"/>
                    <a:pt x="48" y="4"/>
                  </a:cubicBezTo>
                  <a:cubicBezTo>
                    <a:pt x="43" y="0"/>
                    <a:pt x="37" y="1"/>
                    <a:pt x="33"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06" name="Freeform 308">
              <a:extLst>
                <a:ext uri="{FF2B5EF4-FFF2-40B4-BE49-F238E27FC236}">
                  <a16:creationId xmlns:a16="http://schemas.microsoft.com/office/drawing/2014/main" id="{FA91A4B6-7C12-4A48-8229-CEB456163335}"/>
                </a:ext>
              </a:extLst>
            </p:cNvPr>
            <p:cNvSpPr>
              <a:spLocks/>
            </p:cNvSpPr>
            <p:nvPr userDrawn="1"/>
          </p:nvSpPr>
          <p:spPr bwMode="auto">
            <a:xfrm>
              <a:off x="5726820" y="4323670"/>
              <a:ext cx="399119" cy="357729"/>
            </a:xfrm>
            <a:custGeom>
              <a:avLst/>
              <a:gdLst>
                <a:gd name="T0" fmla="*/ 38 w 57"/>
                <a:gd name="T1" fmla="*/ 6 h 51"/>
                <a:gd name="T2" fmla="*/ 34 w 57"/>
                <a:gd name="T3" fmla="*/ 9 h 51"/>
                <a:gd name="T4" fmla="*/ 33 w 57"/>
                <a:gd name="T5" fmla="*/ 8 h 51"/>
                <a:gd name="T6" fmla="*/ 11 w 57"/>
                <a:gd name="T7" fmla="*/ 5 h 51"/>
                <a:gd name="T8" fmla="*/ 9 w 57"/>
                <a:gd name="T9" fmla="*/ 27 h 51"/>
                <a:gd name="T10" fmla="*/ 10 w 57"/>
                <a:gd name="T11" fmla="*/ 28 h 51"/>
                <a:gd name="T12" fmla="*/ 5 w 57"/>
                <a:gd name="T13" fmla="*/ 31 h 51"/>
                <a:gd name="T14" fmla="*/ 3 w 57"/>
                <a:gd name="T15" fmla="*/ 46 h 51"/>
                <a:gd name="T16" fmla="*/ 3 w 57"/>
                <a:gd name="T17" fmla="*/ 46 h 51"/>
                <a:gd name="T18" fmla="*/ 18 w 57"/>
                <a:gd name="T19" fmla="*/ 48 h 51"/>
                <a:gd name="T20" fmla="*/ 51 w 57"/>
                <a:gd name="T21" fmla="*/ 22 h 51"/>
                <a:gd name="T22" fmla="*/ 53 w 57"/>
                <a:gd name="T23" fmla="*/ 8 h 51"/>
                <a:gd name="T24" fmla="*/ 53 w 57"/>
                <a:gd name="T25" fmla="*/ 8 h 51"/>
                <a:gd name="T26" fmla="*/ 38 w 57"/>
                <a:gd name="T27" fmla="*/ 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51">
                  <a:moveTo>
                    <a:pt x="38" y="6"/>
                  </a:moveTo>
                  <a:cubicBezTo>
                    <a:pt x="34" y="9"/>
                    <a:pt x="34" y="9"/>
                    <a:pt x="34" y="9"/>
                  </a:cubicBezTo>
                  <a:cubicBezTo>
                    <a:pt x="34" y="9"/>
                    <a:pt x="34" y="8"/>
                    <a:pt x="33" y="8"/>
                  </a:cubicBezTo>
                  <a:cubicBezTo>
                    <a:pt x="28" y="1"/>
                    <a:pt x="18" y="0"/>
                    <a:pt x="11" y="5"/>
                  </a:cubicBezTo>
                  <a:cubicBezTo>
                    <a:pt x="5" y="10"/>
                    <a:pt x="3" y="20"/>
                    <a:pt x="9" y="27"/>
                  </a:cubicBezTo>
                  <a:cubicBezTo>
                    <a:pt x="9" y="27"/>
                    <a:pt x="9" y="28"/>
                    <a:pt x="10" y="28"/>
                  </a:cubicBezTo>
                  <a:cubicBezTo>
                    <a:pt x="5" y="31"/>
                    <a:pt x="5" y="31"/>
                    <a:pt x="5" y="31"/>
                  </a:cubicBezTo>
                  <a:cubicBezTo>
                    <a:pt x="1" y="35"/>
                    <a:pt x="0" y="41"/>
                    <a:pt x="3" y="46"/>
                  </a:cubicBezTo>
                  <a:cubicBezTo>
                    <a:pt x="3" y="46"/>
                    <a:pt x="3" y="46"/>
                    <a:pt x="3" y="46"/>
                  </a:cubicBezTo>
                  <a:cubicBezTo>
                    <a:pt x="7" y="51"/>
                    <a:pt x="14" y="51"/>
                    <a:pt x="18" y="48"/>
                  </a:cubicBezTo>
                  <a:cubicBezTo>
                    <a:pt x="51" y="22"/>
                    <a:pt x="51" y="22"/>
                    <a:pt x="51" y="22"/>
                  </a:cubicBezTo>
                  <a:cubicBezTo>
                    <a:pt x="56" y="19"/>
                    <a:pt x="57" y="12"/>
                    <a:pt x="53" y="8"/>
                  </a:cubicBezTo>
                  <a:cubicBezTo>
                    <a:pt x="53" y="8"/>
                    <a:pt x="53" y="8"/>
                    <a:pt x="53" y="8"/>
                  </a:cubicBezTo>
                  <a:cubicBezTo>
                    <a:pt x="50" y="3"/>
                    <a:pt x="43" y="2"/>
                    <a:pt x="38"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07" name="Freeform 309">
              <a:extLst>
                <a:ext uri="{FF2B5EF4-FFF2-40B4-BE49-F238E27FC236}">
                  <a16:creationId xmlns:a16="http://schemas.microsoft.com/office/drawing/2014/main" id="{81D566F8-8CF7-43AC-9756-869ED7781A9A}"/>
                </a:ext>
              </a:extLst>
            </p:cNvPr>
            <p:cNvSpPr>
              <a:spLocks/>
            </p:cNvSpPr>
            <p:nvPr userDrawn="1"/>
          </p:nvSpPr>
          <p:spPr bwMode="auto">
            <a:xfrm>
              <a:off x="7278949" y="2901625"/>
              <a:ext cx="440510" cy="328165"/>
            </a:xfrm>
            <a:custGeom>
              <a:avLst/>
              <a:gdLst>
                <a:gd name="T0" fmla="*/ 48 w 63"/>
                <a:gd name="T1" fmla="*/ 12 h 47"/>
                <a:gd name="T2" fmla="*/ 43 w 63"/>
                <a:gd name="T3" fmla="*/ 14 h 47"/>
                <a:gd name="T4" fmla="*/ 43 w 63"/>
                <a:gd name="T5" fmla="*/ 12 h 47"/>
                <a:gd name="T6" fmla="*/ 23 w 63"/>
                <a:gd name="T7" fmla="*/ 2 h 47"/>
                <a:gd name="T8" fmla="*/ 13 w 63"/>
                <a:gd name="T9" fmla="*/ 22 h 47"/>
                <a:gd name="T10" fmla="*/ 13 w 63"/>
                <a:gd name="T11" fmla="*/ 24 h 47"/>
                <a:gd name="T12" fmla="*/ 8 w 63"/>
                <a:gd name="T13" fmla="*/ 25 h 47"/>
                <a:gd name="T14" fmla="*/ 2 w 63"/>
                <a:gd name="T15" fmla="*/ 38 h 47"/>
                <a:gd name="T16" fmla="*/ 2 w 63"/>
                <a:gd name="T17" fmla="*/ 38 h 47"/>
                <a:gd name="T18" fmla="*/ 15 w 63"/>
                <a:gd name="T19" fmla="*/ 45 h 47"/>
                <a:gd name="T20" fmla="*/ 55 w 63"/>
                <a:gd name="T21" fmla="*/ 32 h 47"/>
                <a:gd name="T22" fmla="*/ 61 w 63"/>
                <a:gd name="T23" fmla="*/ 19 h 47"/>
                <a:gd name="T24" fmla="*/ 61 w 63"/>
                <a:gd name="T25" fmla="*/ 19 h 47"/>
                <a:gd name="T26" fmla="*/ 48 w 63"/>
                <a:gd name="T27"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47">
                  <a:moveTo>
                    <a:pt x="48" y="12"/>
                  </a:moveTo>
                  <a:cubicBezTo>
                    <a:pt x="43" y="14"/>
                    <a:pt x="43" y="14"/>
                    <a:pt x="43" y="14"/>
                  </a:cubicBezTo>
                  <a:cubicBezTo>
                    <a:pt x="43" y="13"/>
                    <a:pt x="43" y="13"/>
                    <a:pt x="43" y="12"/>
                  </a:cubicBezTo>
                  <a:cubicBezTo>
                    <a:pt x="40" y="4"/>
                    <a:pt x="31" y="0"/>
                    <a:pt x="23" y="2"/>
                  </a:cubicBezTo>
                  <a:cubicBezTo>
                    <a:pt x="15" y="5"/>
                    <a:pt x="10" y="14"/>
                    <a:pt x="13" y="22"/>
                  </a:cubicBezTo>
                  <a:cubicBezTo>
                    <a:pt x="13" y="23"/>
                    <a:pt x="13" y="23"/>
                    <a:pt x="13" y="24"/>
                  </a:cubicBezTo>
                  <a:cubicBezTo>
                    <a:pt x="8" y="25"/>
                    <a:pt x="8" y="25"/>
                    <a:pt x="8" y="25"/>
                  </a:cubicBezTo>
                  <a:cubicBezTo>
                    <a:pt x="3" y="27"/>
                    <a:pt x="0" y="33"/>
                    <a:pt x="2" y="38"/>
                  </a:cubicBezTo>
                  <a:cubicBezTo>
                    <a:pt x="2" y="38"/>
                    <a:pt x="2" y="38"/>
                    <a:pt x="2" y="38"/>
                  </a:cubicBezTo>
                  <a:cubicBezTo>
                    <a:pt x="4" y="44"/>
                    <a:pt x="10" y="47"/>
                    <a:pt x="15" y="45"/>
                  </a:cubicBezTo>
                  <a:cubicBezTo>
                    <a:pt x="55" y="32"/>
                    <a:pt x="55" y="32"/>
                    <a:pt x="55" y="32"/>
                  </a:cubicBezTo>
                  <a:cubicBezTo>
                    <a:pt x="60" y="30"/>
                    <a:pt x="63" y="24"/>
                    <a:pt x="61" y="19"/>
                  </a:cubicBezTo>
                  <a:cubicBezTo>
                    <a:pt x="61" y="19"/>
                    <a:pt x="61" y="19"/>
                    <a:pt x="61" y="19"/>
                  </a:cubicBezTo>
                  <a:cubicBezTo>
                    <a:pt x="59" y="13"/>
                    <a:pt x="54" y="10"/>
                    <a:pt x="48"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08" name="Freeform 310">
              <a:extLst>
                <a:ext uri="{FF2B5EF4-FFF2-40B4-BE49-F238E27FC236}">
                  <a16:creationId xmlns:a16="http://schemas.microsoft.com/office/drawing/2014/main" id="{93FFF237-31C0-4780-A8BF-C892ABAAD919}"/>
                </a:ext>
              </a:extLst>
            </p:cNvPr>
            <p:cNvSpPr>
              <a:spLocks/>
            </p:cNvSpPr>
            <p:nvPr userDrawn="1"/>
          </p:nvSpPr>
          <p:spPr bwMode="auto">
            <a:xfrm>
              <a:off x="7802237" y="3229790"/>
              <a:ext cx="440510" cy="331121"/>
            </a:xfrm>
            <a:custGeom>
              <a:avLst/>
              <a:gdLst>
                <a:gd name="T0" fmla="*/ 48 w 63"/>
                <a:gd name="T1" fmla="*/ 12 h 47"/>
                <a:gd name="T2" fmla="*/ 43 w 63"/>
                <a:gd name="T3" fmla="*/ 14 h 47"/>
                <a:gd name="T4" fmla="*/ 43 w 63"/>
                <a:gd name="T5" fmla="*/ 12 h 47"/>
                <a:gd name="T6" fmla="*/ 23 w 63"/>
                <a:gd name="T7" fmla="*/ 2 h 47"/>
                <a:gd name="T8" fmla="*/ 13 w 63"/>
                <a:gd name="T9" fmla="*/ 22 h 47"/>
                <a:gd name="T10" fmla="*/ 13 w 63"/>
                <a:gd name="T11" fmla="*/ 24 h 47"/>
                <a:gd name="T12" fmla="*/ 8 w 63"/>
                <a:gd name="T13" fmla="*/ 25 h 47"/>
                <a:gd name="T14" fmla="*/ 2 w 63"/>
                <a:gd name="T15" fmla="*/ 38 h 47"/>
                <a:gd name="T16" fmla="*/ 2 w 63"/>
                <a:gd name="T17" fmla="*/ 38 h 47"/>
                <a:gd name="T18" fmla="*/ 15 w 63"/>
                <a:gd name="T19" fmla="*/ 45 h 47"/>
                <a:gd name="T20" fmla="*/ 55 w 63"/>
                <a:gd name="T21" fmla="*/ 32 h 47"/>
                <a:gd name="T22" fmla="*/ 61 w 63"/>
                <a:gd name="T23" fmla="*/ 19 h 47"/>
                <a:gd name="T24" fmla="*/ 61 w 63"/>
                <a:gd name="T25" fmla="*/ 19 h 47"/>
                <a:gd name="T26" fmla="*/ 48 w 63"/>
                <a:gd name="T27"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47">
                  <a:moveTo>
                    <a:pt x="48" y="12"/>
                  </a:moveTo>
                  <a:cubicBezTo>
                    <a:pt x="43" y="14"/>
                    <a:pt x="43" y="14"/>
                    <a:pt x="43" y="14"/>
                  </a:cubicBezTo>
                  <a:cubicBezTo>
                    <a:pt x="43" y="13"/>
                    <a:pt x="43" y="13"/>
                    <a:pt x="43" y="12"/>
                  </a:cubicBezTo>
                  <a:cubicBezTo>
                    <a:pt x="40" y="4"/>
                    <a:pt x="31" y="0"/>
                    <a:pt x="23" y="2"/>
                  </a:cubicBezTo>
                  <a:cubicBezTo>
                    <a:pt x="15" y="5"/>
                    <a:pt x="10" y="14"/>
                    <a:pt x="13" y="22"/>
                  </a:cubicBezTo>
                  <a:cubicBezTo>
                    <a:pt x="13" y="23"/>
                    <a:pt x="13" y="23"/>
                    <a:pt x="13" y="24"/>
                  </a:cubicBezTo>
                  <a:cubicBezTo>
                    <a:pt x="8" y="25"/>
                    <a:pt x="8" y="25"/>
                    <a:pt x="8" y="25"/>
                  </a:cubicBezTo>
                  <a:cubicBezTo>
                    <a:pt x="3" y="27"/>
                    <a:pt x="0" y="33"/>
                    <a:pt x="2" y="38"/>
                  </a:cubicBezTo>
                  <a:cubicBezTo>
                    <a:pt x="2" y="38"/>
                    <a:pt x="2" y="38"/>
                    <a:pt x="2" y="38"/>
                  </a:cubicBezTo>
                  <a:cubicBezTo>
                    <a:pt x="4" y="44"/>
                    <a:pt x="9" y="47"/>
                    <a:pt x="15" y="45"/>
                  </a:cubicBezTo>
                  <a:cubicBezTo>
                    <a:pt x="55" y="32"/>
                    <a:pt x="55" y="32"/>
                    <a:pt x="55" y="32"/>
                  </a:cubicBezTo>
                  <a:cubicBezTo>
                    <a:pt x="60" y="30"/>
                    <a:pt x="63" y="24"/>
                    <a:pt x="61" y="19"/>
                  </a:cubicBezTo>
                  <a:cubicBezTo>
                    <a:pt x="61" y="19"/>
                    <a:pt x="61" y="19"/>
                    <a:pt x="61" y="19"/>
                  </a:cubicBezTo>
                  <a:cubicBezTo>
                    <a:pt x="59" y="13"/>
                    <a:pt x="53" y="10"/>
                    <a:pt x="48"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09" name="Freeform 311">
              <a:extLst>
                <a:ext uri="{FF2B5EF4-FFF2-40B4-BE49-F238E27FC236}">
                  <a16:creationId xmlns:a16="http://schemas.microsoft.com/office/drawing/2014/main" id="{0E7231F0-EDFE-4E62-9D77-4986ECA473CB}"/>
                </a:ext>
              </a:extLst>
            </p:cNvPr>
            <p:cNvSpPr>
              <a:spLocks/>
            </p:cNvSpPr>
            <p:nvPr userDrawn="1"/>
          </p:nvSpPr>
          <p:spPr bwMode="auto">
            <a:xfrm>
              <a:off x="6090463" y="3147010"/>
              <a:ext cx="635634" cy="573548"/>
            </a:xfrm>
            <a:custGeom>
              <a:avLst/>
              <a:gdLst>
                <a:gd name="T0" fmla="*/ 72 w 91"/>
                <a:gd name="T1" fmla="*/ 18 h 82"/>
                <a:gd name="T2" fmla="*/ 71 w 91"/>
                <a:gd name="T3" fmla="*/ 16 h 82"/>
                <a:gd name="T4" fmla="*/ 37 w 91"/>
                <a:gd name="T5" fmla="*/ 6 h 82"/>
                <a:gd name="T6" fmla="*/ 24 w 91"/>
                <a:gd name="T7" fmla="*/ 28 h 82"/>
                <a:gd name="T8" fmla="*/ 22 w 91"/>
                <a:gd name="T9" fmla="*/ 29 h 82"/>
                <a:gd name="T10" fmla="*/ 15 w 91"/>
                <a:gd name="T11" fmla="*/ 49 h 82"/>
                <a:gd name="T12" fmla="*/ 10 w 91"/>
                <a:gd name="T13" fmla="*/ 52 h 82"/>
                <a:gd name="T14" fmla="*/ 4 w 91"/>
                <a:gd name="T15" fmla="*/ 72 h 82"/>
                <a:gd name="T16" fmla="*/ 4 w 91"/>
                <a:gd name="T17" fmla="*/ 72 h 82"/>
                <a:gd name="T18" fmla="*/ 25 w 91"/>
                <a:gd name="T19" fmla="*/ 78 h 82"/>
                <a:gd name="T20" fmla="*/ 81 w 91"/>
                <a:gd name="T21" fmla="*/ 46 h 82"/>
                <a:gd name="T22" fmla="*/ 87 w 91"/>
                <a:gd name="T23" fmla="*/ 25 h 82"/>
                <a:gd name="T24" fmla="*/ 87 w 91"/>
                <a:gd name="T25" fmla="*/ 25 h 82"/>
                <a:gd name="T26" fmla="*/ 72 w 91"/>
                <a:gd name="T27" fmla="*/ 1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82">
                  <a:moveTo>
                    <a:pt x="72" y="18"/>
                  </a:moveTo>
                  <a:cubicBezTo>
                    <a:pt x="72" y="17"/>
                    <a:pt x="72" y="17"/>
                    <a:pt x="71" y="16"/>
                  </a:cubicBezTo>
                  <a:cubicBezTo>
                    <a:pt x="64" y="4"/>
                    <a:pt x="49" y="0"/>
                    <a:pt x="37" y="6"/>
                  </a:cubicBezTo>
                  <a:cubicBezTo>
                    <a:pt x="29" y="11"/>
                    <a:pt x="24" y="20"/>
                    <a:pt x="24" y="28"/>
                  </a:cubicBezTo>
                  <a:cubicBezTo>
                    <a:pt x="23" y="29"/>
                    <a:pt x="23" y="29"/>
                    <a:pt x="22" y="29"/>
                  </a:cubicBezTo>
                  <a:cubicBezTo>
                    <a:pt x="15" y="33"/>
                    <a:pt x="12" y="42"/>
                    <a:pt x="15" y="49"/>
                  </a:cubicBezTo>
                  <a:cubicBezTo>
                    <a:pt x="10" y="52"/>
                    <a:pt x="10" y="52"/>
                    <a:pt x="10" y="52"/>
                  </a:cubicBezTo>
                  <a:cubicBezTo>
                    <a:pt x="3" y="56"/>
                    <a:pt x="0" y="65"/>
                    <a:pt x="4" y="72"/>
                  </a:cubicBezTo>
                  <a:cubicBezTo>
                    <a:pt x="4" y="72"/>
                    <a:pt x="4" y="72"/>
                    <a:pt x="4" y="72"/>
                  </a:cubicBezTo>
                  <a:cubicBezTo>
                    <a:pt x="8" y="80"/>
                    <a:pt x="18" y="82"/>
                    <a:pt x="25" y="78"/>
                  </a:cubicBezTo>
                  <a:cubicBezTo>
                    <a:pt x="81" y="46"/>
                    <a:pt x="81" y="46"/>
                    <a:pt x="81" y="46"/>
                  </a:cubicBezTo>
                  <a:cubicBezTo>
                    <a:pt x="89" y="42"/>
                    <a:pt x="91" y="33"/>
                    <a:pt x="87" y="25"/>
                  </a:cubicBezTo>
                  <a:cubicBezTo>
                    <a:pt x="87" y="25"/>
                    <a:pt x="87" y="25"/>
                    <a:pt x="87" y="25"/>
                  </a:cubicBezTo>
                  <a:cubicBezTo>
                    <a:pt x="84" y="20"/>
                    <a:pt x="78" y="17"/>
                    <a:pt x="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10" name="Freeform 312">
              <a:extLst>
                <a:ext uri="{FF2B5EF4-FFF2-40B4-BE49-F238E27FC236}">
                  <a16:creationId xmlns:a16="http://schemas.microsoft.com/office/drawing/2014/main" id="{F1DC5F96-9420-4118-8467-6CA158049C64}"/>
                </a:ext>
              </a:extLst>
            </p:cNvPr>
            <p:cNvSpPr>
              <a:spLocks/>
            </p:cNvSpPr>
            <p:nvPr userDrawn="1"/>
          </p:nvSpPr>
          <p:spPr bwMode="auto">
            <a:xfrm>
              <a:off x="3707577" y="5639282"/>
              <a:ext cx="543984" cy="623808"/>
            </a:xfrm>
            <a:custGeom>
              <a:avLst/>
              <a:gdLst>
                <a:gd name="T0" fmla="*/ 55 w 78"/>
                <a:gd name="T1" fmla="*/ 11 h 89"/>
                <a:gd name="T2" fmla="*/ 53 w 78"/>
                <a:gd name="T3" fmla="*/ 9 h 89"/>
                <a:gd name="T4" fmla="*/ 17 w 78"/>
                <a:gd name="T5" fmla="*/ 11 h 89"/>
                <a:gd name="T6" fmla="*/ 12 w 78"/>
                <a:gd name="T7" fmla="*/ 36 h 89"/>
                <a:gd name="T8" fmla="*/ 10 w 78"/>
                <a:gd name="T9" fmla="*/ 37 h 89"/>
                <a:gd name="T10" fmla="*/ 10 w 78"/>
                <a:gd name="T11" fmla="*/ 58 h 89"/>
                <a:gd name="T12" fmla="*/ 6 w 78"/>
                <a:gd name="T13" fmla="*/ 62 h 89"/>
                <a:gd name="T14" fmla="*/ 7 w 78"/>
                <a:gd name="T15" fmla="*/ 83 h 89"/>
                <a:gd name="T16" fmla="*/ 7 w 78"/>
                <a:gd name="T17" fmla="*/ 83 h 89"/>
                <a:gd name="T18" fmla="*/ 28 w 78"/>
                <a:gd name="T19" fmla="*/ 82 h 89"/>
                <a:gd name="T20" fmla="*/ 72 w 78"/>
                <a:gd name="T21" fmla="*/ 34 h 89"/>
                <a:gd name="T22" fmla="*/ 71 w 78"/>
                <a:gd name="T23" fmla="*/ 13 h 89"/>
                <a:gd name="T24" fmla="*/ 71 w 78"/>
                <a:gd name="T25" fmla="*/ 13 h 89"/>
                <a:gd name="T26" fmla="*/ 55 w 78"/>
                <a:gd name="T27" fmla="*/ 1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89">
                  <a:moveTo>
                    <a:pt x="55" y="11"/>
                  </a:moveTo>
                  <a:cubicBezTo>
                    <a:pt x="54" y="10"/>
                    <a:pt x="54" y="10"/>
                    <a:pt x="53" y="9"/>
                  </a:cubicBezTo>
                  <a:cubicBezTo>
                    <a:pt x="43" y="0"/>
                    <a:pt x="27" y="0"/>
                    <a:pt x="17" y="11"/>
                  </a:cubicBezTo>
                  <a:cubicBezTo>
                    <a:pt x="11" y="18"/>
                    <a:pt x="9" y="27"/>
                    <a:pt x="12" y="36"/>
                  </a:cubicBezTo>
                  <a:cubicBezTo>
                    <a:pt x="12" y="36"/>
                    <a:pt x="11" y="37"/>
                    <a:pt x="10" y="37"/>
                  </a:cubicBezTo>
                  <a:cubicBezTo>
                    <a:pt x="5" y="43"/>
                    <a:pt x="5" y="52"/>
                    <a:pt x="10" y="58"/>
                  </a:cubicBezTo>
                  <a:cubicBezTo>
                    <a:pt x="6" y="62"/>
                    <a:pt x="6" y="62"/>
                    <a:pt x="6" y="62"/>
                  </a:cubicBezTo>
                  <a:cubicBezTo>
                    <a:pt x="0" y="68"/>
                    <a:pt x="1" y="78"/>
                    <a:pt x="7" y="83"/>
                  </a:cubicBezTo>
                  <a:cubicBezTo>
                    <a:pt x="7" y="83"/>
                    <a:pt x="7" y="83"/>
                    <a:pt x="7" y="83"/>
                  </a:cubicBezTo>
                  <a:cubicBezTo>
                    <a:pt x="13" y="89"/>
                    <a:pt x="23" y="89"/>
                    <a:pt x="28" y="82"/>
                  </a:cubicBezTo>
                  <a:cubicBezTo>
                    <a:pt x="72" y="34"/>
                    <a:pt x="72" y="34"/>
                    <a:pt x="72" y="34"/>
                  </a:cubicBezTo>
                  <a:cubicBezTo>
                    <a:pt x="78" y="28"/>
                    <a:pt x="77" y="19"/>
                    <a:pt x="71" y="13"/>
                  </a:cubicBezTo>
                  <a:cubicBezTo>
                    <a:pt x="71" y="13"/>
                    <a:pt x="71" y="13"/>
                    <a:pt x="71" y="13"/>
                  </a:cubicBezTo>
                  <a:cubicBezTo>
                    <a:pt x="66" y="9"/>
                    <a:pt x="60" y="8"/>
                    <a:pt x="55"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11" name="Freeform 313">
              <a:extLst>
                <a:ext uri="{FF2B5EF4-FFF2-40B4-BE49-F238E27FC236}">
                  <a16:creationId xmlns:a16="http://schemas.microsoft.com/office/drawing/2014/main" id="{DA02BBDD-8AA3-4917-9027-E906EAB75E22}"/>
                </a:ext>
              </a:extLst>
            </p:cNvPr>
            <p:cNvSpPr>
              <a:spLocks/>
            </p:cNvSpPr>
            <p:nvPr userDrawn="1"/>
          </p:nvSpPr>
          <p:spPr bwMode="auto">
            <a:xfrm>
              <a:off x="7997361" y="2529114"/>
              <a:ext cx="665199" cy="526245"/>
            </a:xfrm>
            <a:custGeom>
              <a:avLst/>
              <a:gdLst>
                <a:gd name="T0" fmla="*/ 80 w 95"/>
                <a:gd name="T1" fmla="*/ 23 h 75"/>
                <a:gd name="T2" fmla="*/ 79 w 95"/>
                <a:gd name="T3" fmla="*/ 21 h 75"/>
                <a:gd name="T4" fmla="*/ 47 w 95"/>
                <a:gd name="T5" fmla="*/ 5 h 75"/>
                <a:gd name="T6" fmla="*/ 30 w 95"/>
                <a:gd name="T7" fmla="*/ 24 h 75"/>
                <a:gd name="T8" fmla="*/ 28 w 95"/>
                <a:gd name="T9" fmla="*/ 24 h 75"/>
                <a:gd name="T10" fmla="*/ 17 w 95"/>
                <a:gd name="T11" fmla="*/ 42 h 75"/>
                <a:gd name="T12" fmla="*/ 12 w 95"/>
                <a:gd name="T13" fmla="*/ 44 h 75"/>
                <a:gd name="T14" fmla="*/ 2 w 95"/>
                <a:gd name="T15" fmla="*/ 63 h 75"/>
                <a:gd name="T16" fmla="*/ 2 w 95"/>
                <a:gd name="T17" fmla="*/ 63 h 75"/>
                <a:gd name="T18" fmla="*/ 21 w 95"/>
                <a:gd name="T19" fmla="*/ 73 h 75"/>
                <a:gd name="T20" fmla="*/ 83 w 95"/>
                <a:gd name="T21" fmla="*/ 52 h 75"/>
                <a:gd name="T22" fmla="*/ 93 w 95"/>
                <a:gd name="T23" fmla="*/ 33 h 75"/>
                <a:gd name="T24" fmla="*/ 93 w 95"/>
                <a:gd name="T25" fmla="*/ 33 h 75"/>
                <a:gd name="T26" fmla="*/ 80 w 95"/>
                <a:gd name="T27" fmla="*/ 2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75">
                  <a:moveTo>
                    <a:pt x="80" y="23"/>
                  </a:moveTo>
                  <a:cubicBezTo>
                    <a:pt x="79" y="22"/>
                    <a:pt x="79" y="21"/>
                    <a:pt x="79" y="21"/>
                  </a:cubicBezTo>
                  <a:cubicBezTo>
                    <a:pt x="75" y="8"/>
                    <a:pt x="60" y="0"/>
                    <a:pt x="47" y="5"/>
                  </a:cubicBezTo>
                  <a:cubicBezTo>
                    <a:pt x="38" y="8"/>
                    <a:pt x="32" y="15"/>
                    <a:pt x="30" y="24"/>
                  </a:cubicBezTo>
                  <a:cubicBezTo>
                    <a:pt x="30" y="24"/>
                    <a:pt x="29" y="24"/>
                    <a:pt x="28" y="24"/>
                  </a:cubicBezTo>
                  <a:cubicBezTo>
                    <a:pt x="20" y="27"/>
                    <a:pt x="16" y="35"/>
                    <a:pt x="17" y="42"/>
                  </a:cubicBezTo>
                  <a:cubicBezTo>
                    <a:pt x="12" y="44"/>
                    <a:pt x="12" y="44"/>
                    <a:pt x="12" y="44"/>
                  </a:cubicBezTo>
                  <a:cubicBezTo>
                    <a:pt x="4" y="47"/>
                    <a:pt x="0" y="55"/>
                    <a:pt x="2" y="63"/>
                  </a:cubicBezTo>
                  <a:cubicBezTo>
                    <a:pt x="2" y="63"/>
                    <a:pt x="2" y="63"/>
                    <a:pt x="2" y="63"/>
                  </a:cubicBezTo>
                  <a:cubicBezTo>
                    <a:pt x="5" y="71"/>
                    <a:pt x="14" y="75"/>
                    <a:pt x="21" y="73"/>
                  </a:cubicBezTo>
                  <a:cubicBezTo>
                    <a:pt x="83" y="52"/>
                    <a:pt x="83" y="52"/>
                    <a:pt x="83" y="52"/>
                  </a:cubicBezTo>
                  <a:cubicBezTo>
                    <a:pt x="91" y="50"/>
                    <a:pt x="95" y="41"/>
                    <a:pt x="93" y="33"/>
                  </a:cubicBezTo>
                  <a:cubicBezTo>
                    <a:pt x="93" y="33"/>
                    <a:pt x="93" y="33"/>
                    <a:pt x="93" y="33"/>
                  </a:cubicBezTo>
                  <a:cubicBezTo>
                    <a:pt x="91" y="27"/>
                    <a:pt x="86" y="23"/>
                    <a:pt x="80"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12" name="Freeform 314">
              <a:extLst>
                <a:ext uri="{FF2B5EF4-FFF2-40B4-BE49-F238E27FC236}">
                  <a16:creationId xmlns:a16="http://schemas.microsoft.com/office/drawing/2014/main" id="{D56B31BC-7AF2-4023-801B-3325023C014B}"/>
                </a:ext>
              </a:extLst>
            </p:cNvPr>
            <p:cNvSpPr>
              <a:spLocks/>
            </p:cNvSpPr>
            <p:nvPr userDrawn="1"/>
          </p:nvSpPr>
          <p:spPr bwMode="auto">
            <a:xfrm>
              <a:off x="11332218" y="3306657"/>
              <a:ext cx="440510" cy="295643"/>
            </a:xfrm>
            <a:custGeom>
              <a:avLst/>
              <a:gdLst>
                <a:gd name="T0" fmla="*/ 53 w 63"/>
                <a:gd name="T1" fmla="*/ 21 h 42"/>
                <a:gd name="T2" fmla="*/ 48 w 63"/>
                <a:gd name="T3" fmla="*/ 20 h 42"/>
                <a:gd name="T4" fmla="*/ 48 w 63"/>
                <a:gd name="T5" fmla="*/ 18 h 42"/>
                <a:gd name="T6" fmla="*/ 34 w 63"/>
                <a:gd name="T7" fmla="*/ 1 h 42"/>
                <a:gd name="T8" fmla="*/ 17 w 63"/>
                <a:gd name="T9" fmla="*/ 15 h 42"/>
                <a:gd name="T10" fmla="*/ 17 w 63"/>
                <a:gd name="T11" fmla="*/ 16 h 42"/>
                <a:gd name="T12" fmla="*/ 12 w 63"/>
                <a:gd name="T13" fmla="*/ 16 h 42"/>
                <a:gd name="T14" fmla="*/ 0 w 63"/>
                <a:gd name="T15" fmla="*/ 25 h 42"/>
                <a:gd name="T16" fmla="*/ 0 w 63"/>
                <a:gd name="T17" fmla="*/ 25 h 42"/>
                <a:gd name="T18" fmla="*/ 9 w 63"/>
                <a:gd name="T19" fmla="*/ 37 h 42"/>
                <a:gd name="T20" fmla="*/ 51 w 63"/>
                <a:gd name="T21" fmla="*/ 41 h 42"/>
                <a:gd name="T22" fmla="*/ 62 w 63"/>
                <a:gd name="T23" fmla="*/ 32 h 42"/>
                <a:gd name="T24" fmla="*/ 62 w 63"/>
                <a:gd name="T25" fmla="*/ 32 h 42"/>
                <a:gd name="T26" fmla="*/ 53 w 63"/>
                <a:gd name="T27"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42">
                  <a:moveTo>
                    <a:pt x="53" y="21"/>
                  </a:moveTo>
                  <a:cubicBezTo>
                    <a:pt x="48" y="20"/>
                    <a:pt x="48" y="20"/>
                    <a:pt x="48" y="20"/>
                  </a:cubicBezTo>
                  <a:cubicBezTo>
                    <a:pt x="48" y="19"/>
                    <a:pt x="48" y="19"/>
                    <a:pt x="48" y="18"/>
                  </a:cubicBezTo>
                  <a:cubicBezTo>
                    <a:pt x="49" y="10"/>
                    <a:pt x="43" y="2"/>
                    <a:pt x="34" y="1"/>
                  </a:cubicBezTo>
                  <a:cubicBezTo>
                    <a:pt x="26" y="0"/>
                    <a:pt x="18" y="6"/>
                    <a:pt x="17" y="15"/>
                  </a:cubicBezTo>
                  <a:cubicBezTo>
                    <a:pt x="17" y="15"/>
                    <a:pt x="17" y="16"/>
                    <a:pt x="17" y="16"/>
                  </a:cubicBezTo>
                  <a:cubicBezTo>
                    <a:pt x="12" y="16"/>
                    <a:pt x="12" y="16"/>
                    <a:pt x="12" y="16"/>
                  </a:cubicBezTo>
                  <a:cubicBezTo>
                    <a:pt x="6" y="15"/>
                    <a:pt x="1" y="19"/>
                    <a:pt x="0" y="25"/>
                  </a:cubicBezTo>
                  <a:cubicBezTo>
                    <a:pt x="0" y="25"/>
                    <a:pt x="0" y="25"/>
                    <a:pt x="0" y="25"/>
                  </a:cubicBezTo>
                  <a:cubicBezTo>
                    <a:pt x="0" y="31"/>
                    <a:pt x="4" y="36"/>
                    <a:pt x="9" y="37"/>
                  </a:cubicBezTo>
                  <a:cubicBezTo>
                    <a:pt x="51" y="41"/>
                    <a:pt x="51" y="41"/>
                    <a:pt x="51" y="41"/>
                  </a:cubicBezTo>
                  <a:cubicBezTo>
                    <a:pt x="57" y="42"/>
                    <a:pt x="62" y="38"/>
                    <a:pt x="62" y="32"/>
                  </a:cubicBezTo>
                  <a:cubicBezTo>
                    <a:pt x="62" y="32"/>
                    <a:pt x="62" y="32"/>
                    <a:pt x="62" y="32"/>
                  </a:cubicBezTo>
                  <a:cubicBezTo>
                    <a:pt x="63" y="26"/>
                    <a:pt x="59" y="21"/>
                    <a:pt x="53"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13" name="Freeform 315">
              <a:extLst>
                <a:ext uri="{FF2B5EF4-FFF2-40B4-BE49-F238E27FC236}">
                  <a16:creationId xmlns:a16="http://schemas.microsoft.com/office/drawing/2014/main" id="{40BC0F51-A964-49B4-BA4D-3FE92ED1E001}"/>
                </a:ext>
              </a:extLst>
            </p:cNvPr>
            <p:cNvSpPr>
              <a:spLocks/>
            </p:cNvSpPr>
            <p:nvPr userDrawn="1"/>
          </p:nvSpPr>
          <p:spPr bwMode="auto">
            <a:xfrm>
              <a:off x="11521434" y="2839540"/>
              <a:ext cx="671111" cy="425726"/>
            </a:xfrm>
            <a:custGeom>
              <a:avLst/>
              <a:gdLst>
                <a:gd name="T0" fmla="*/ 88 w 96"/>
                <a:gd name="T1" fmla="*/ 31 h 61"/>
                <a:gd name="T2" fmla="*/ 88 w 96"/>
                <a:gd name="T3" fmla="*/ 29 h 61"/>
                <a:gd name="T4" fmla="*/ 66 w 96"/>
                <a:gd name="T5" fmla="*/ 1 h 61"/>
                <a:gd name="T6" fmla="*/ 43 w 96"/>
                <a:gd name="T7" fmla="*/ 12 h 61"/>
                <a:gd name="T8" fmla="*/ 40 w 96"/>
                <a:gd name="T9" fmla="*/ 11 h 61"/>
                <a:gd name="T10" fmla="*/ 23 w 96"/>
                <a:gd name="T11" fmla="*/ 23 h 61"/>
                <a:gd name="T12" fmla="*/ 17 w 96"/>
                <a:gd name="T13" fmla="*/ 22 h 61"/>
                <a:gd name="T14" fmla="*/ 1 w 96"/>
                <a:gd name="T15" fmla="*/ 36 h 61"/>
                <a:gd name="T16" fmla="*/ 1 w 96"/>
                <a:gd name="T17" fmla="*/ 36 h 61"/>
                <a:gd name="T18" fmla="*/ 14 w 96"/>
                <a:gd name="T19" fmla="*/ 52 h 61"/>
                <a:gd name="T20" fmla="*/ 79 w 96"/>
                <a:gd name="T21" fmla="*/ 60 h 61"/>
                <a:gd name="T22" fmla="*/ 95 w 96"/>
                <a:gd name="T23" fmla="*/ 46 h 61"/>
                <a:gd name="T24" fmla="*/ 95 w 96"/>
                <a:gd name="T25" fmla="*/ 46 h 61"/>
                <a:gd name="T26" fmla="*/ 88 w 96"/>
                <a:gd name="T27"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61">
                  <a:moveTo>
                    <a:pt x="88" y="31"/>
                  </a:moveTo>
                  <a:cubicBezTo>
                    <a:pt x="88" y="31"/>
                    <a:pt x="88" y="30"/>
                    <a:pt x="88" y="29"/>
                  </a:cubicBezTo>
                  <a:cubicBezTo>
                    <a:pt x="90" y="16"/>
                    <a:pt x="80" y="3"/>
                    <a:pt x="66" y="1"/>
                  </a:cubicBezTo>
                  <a:cubicBezTo>
                    <a:pt x="57" y="0"/>
                    <a:pt x="48" y="5"/>
                    <a:pt x="43" y="12"/>
                  </a:cubicBezTo>
                  <a:cubicBezTo>
                    <a:pt x="42" y="12"/>
                    <a:pt x="41" y="11"/>
                    <a:pt x="40" y="11"/>
                  </a:cubicBezTo>
                  <a:cubicBezTo>
                    <a:pt x="32" y="10"/>
                    <a:pt x="25" y="15"/>
                    <a:pt x="23" y="23"/>
                  </a:cubicBezTo>
                  <a:cubicBezTo>
                    <a:pt x="17" y="22"/>
                    <a:pt x="17" y="22"/>
                    <a:pt x="17" y="22"/>
                  </a:cubicBezTo>
                  <a:cubicBezTo>
                    <a:pt x="9" y="21"/>
                    <a:pt x="2" y="27"/>
                    <a:pt x="1" y="36"/>
                  </a:cubicBezTo>
                  <a:cubicBezTo>
                    <a:pt x="1" y="36"/>
                    <a:pt x="1" y="36"/>
                    <a:pt x="1" y="36"/>
                  </a:cubicBezTo>
                  <a:cubicBezTo>
                    <a:pt x="0" y="44"/>
                    <a:pt x="6" y="51"/>
                    <a:pt x="14" y="52"/>
                  </a:cubicBezTo>
                  <a:cubicBezTo>
                    <a:pt x="79" y="60"/>
                    <a:pt x="79" y="60"/>
                    <a:pt x="79" y="60"/>
                  </a:cubicBezTo>
                  <a:cubicBezTo>
                    <a:pt x="87" y="61"/>
                    <a:pt x="95" y="55"/>
                    <a:pt x="95" y="46"/>
                  </a:cubicBezTo>
                  <a:cubicBezTo>
                    <a:pt x="95" y="46"/>
                    <a:pt x="95" y="46"/>
                    <a:pt x="95" y="46"/>
                  </a:cubicBezTo>
                  <a:cubicBezTo>
                    <a:pt x="96" y="40"/>
                    <a:pt x="93" y="34"/>
                    <a:pt x="88"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sp>
        <p:nvSpPr>
          <p:cNvPr id="314" name="标题 1">
            <a:extLst>
              <a:ext uri="{FF2B5EF4-FFF2-40B4-BE49-F238E27FC236}">
                <a16:creationId xmlns:a16="http://schemas.microsoft.com/office/drawing/2014/main" id="{FBA29FC0-BFF5-464D-8297-D4C425C08B23}"/>
              </a:ext>
            </a:extLst>
          </p:cNvPr>
          <p:cNvSpPr>
            <a:spLocks noGrp="1"/>
          </p:cNvSpPr>
          <p:nvPr>
            <p:ph type="title"/>
          </p:nvPr>
        </p:nvSpPr>
        <p:spPr>
          <a:xfrm>
            <a:off x="5243735" y="1786763"/>
            <a:ext cx="5419185" cy="895350"/>
          </a:xfrm>
          <a:prstGeom prst="rect">
            <a:avLst/>
          </a:prstGeo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315" name="文本占位符 2">
            <a:extLst>
              <a:ext uri="{FF2B5EF4-FFF2-40B4-BE49-F238E27FC236}">
                <a16:creationId xmlns:a16="http://schemas.microsoft.com/office/drawing/2014/main" id="{A0E9C1FB-A904-4037-ACC7-321143CF6B28}"/>
              </a:ext>
            </a:extLst>
          </p:cNvPr>
          <p:cNvSpPr>
            <a:spLocks noGrp="1"/>
          </p:cNvSpPr>
          <p:nvPr>
            <p:ph type="body" idx="1"/>
          </p:nvPr>
        </p:nvSpPr>
        <p:spPr>
          <a:xfrm>
            <a:off x="5244851" y="2682113"/>
            <a:ext cx="5419185" cy="1015623"/>
          </a:xfrm>
          <a:prstGeom prst="rect">
            <a:avLst/>
          </a:prstGeo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29526396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a:xfrm>
            <a:off x="5401732" y="6240463"/>
            <a:ext cx="1388536" cy="206381"/>
          </a:xfrm>
          <a:prstGeom prst="rect">
            <a:avLst/>
          </a:prstGeom>
        </p:spPr>
        <p:txBody>
          <a:bodyPr/>
          <a:lstStyle/>
          <a:p>
            <a:fld id="{6489D9C7-5DC6-4263-87FF-7C99F6FB63C3}" type="datetime1">
              <a:rPr lang="zh-CN" altLang="en-US" smtClean="0">
                <a:solidFill>
                  <a:srgbClr val="000000">
                    <a:lumMod val="50000"/>
                    <a:lumOff val="50000"/>
                  </a:srgbClr>
                </a:solidFill>
              </a:rPr>
              <a:pPr/>
              <a:t>2020/3/30</a:t>
            </a:fld>
            <a:endParaRPr lang="zh-CN" altLang="en-US">
              <a:solidFill>
                <a:srgbClr val="000000">
                  <a:lumMod val="50000"/>
                  <a:lumOff val="50000"/>
                </a:srgbClr>
              </a:solidFill>
            </a:endParaRPr>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a:xfrm>
            <a:off x="669924" y="6240463"/>
            <a:ext cx="4140201" cy="206381"/>
          </a:xfrm>
          <a:prstGeom prst="rect">
            <a:avLst/>
          </a:prstGeom>
        </p:spPr>
        <p:txBody>
          <a:bodyPr/>
          <a:lstStyle/>
          <a:p>
            <a:r>
              <a:rPr lang="en-US" altLang="zh-CN">
                <a:solidFill>
                  <a:srgbClr val="000000">
                    <a:lumMod val="50000"/>
                    <a:lumOff val="50000"/>
                  </a:srgbClr>
                </a:solidFill>
              </a:rPr>
              <a:t>www.islide.cc</a:t>
            </a:r>
            <a:endParaRPr lang="zh-CN" altLang="en-US" dirty="0">
              <a:solidFill>
                <a:srgbClr val="000000">
                  <a:lumMod val="50000"/>
                  <a:lumOff val="50000"/>
                </a:srgbClr>
              </a:solidFill>
            </a:endParaRPr>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a:xfrm>
            <a:off x="8610599" y="6240463"/>
            <a:ext cx="2909888" cy="206381"/>
          </a:xfrm>
          <a:prstGeom prst="rect">
            <a:avLst/>
          </a:prstGeom>
        </p:spPr>
        <p:txBody>
          <a:bodyPr/>
          <a:lstStyle/>
          <a:p>
            <a:fld id="{5DD3DB80-B894-403A-B48E-6FDC1A72010E}" type="slidenum">
              <a:rPr lang="zh-CN" altLang="en-US" smtClean="0">
                <a:solidFill>
                  <a:srgbClr val="000000">
                    <a:lumMod val="50000"/>
                    <a:lumOff val="50000"/>
                  </a:srgbClr>
                </a:solidFill>
              </a:rPr>
              <a:pPr/>
              <a:t>‹#›</a:t>
            </a:fld>
            <a:endParaRPr lang="zh-CN" altLang="en-US">
              <a:solidFill>
                <a:srgbClr val="000000">
                  <a:lumMod val="50000"/>
                  <a:lumOff val="50000"/>
                </a:srgbClr>
              </a:solidFill>
            </a:endParaRPr>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a:prstGeom prst="rect">
            <a:avLst/>
          </a:prstGeo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1248810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a:xfrm>
            <a:off x="5401732" y="6240463"/>
            <a:ext cx="1388536" cy="206381"/>
          </a:xfrm>
          <a:prstGeom prst="rect">
            <a:avLst/>
          </a:prstGeom>
        </p:spPr>
        <p:txBody>
          <a:bodyPr/>
          <a:lstStyle/>
          <a:p>
            <a:fld id="{6489D9C7-5DC6-4263-87FF-7C99F6FB63C3}" type="datetime1">
              <a:rPr lang="zh-CN" altLang="en-US" smtClean="0">
                <a:solidFill>
                  <a:srgbClr val="000000">
                    <a:lumMod val="50000"/>
                    <a:lumOff val="50000"/>
                  </a:srgbClr>
                </a:solidFill>
              </a:rPr>
              <a:pPr/>
              <a:t>2020/3/30</a:t>
            </a:fld>
            <a:endParaRPr lang="zh-CN" altLang="en-US" dirty="0">
              <a:solidFill>
                <a:srgbClr val="000000">
                  <a:lumMod val="50000"/>
                  <a:lumOff val="50000"/>
                </a:srgbClr>
              </a:solidFill>
            </a:endParaRPr>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a:xfrm>
            <a:off x="669924" y="6240463"/>
            <a:ext cx="4140201" cy="206381"/>
          </a:xfrm>
          <a:prstGeom prst="rect">
            <a:avLst/>
          </a:prstGeom>
        </p:spPr>
        <p:txBody>
          <a:bodyPr/>
          <a:lstStyle/>
          <a:p>
            <a:r>
              <a:rPr lang="en-US" altLang="zh-CN" dirty="0">
                <a:solidFill>
                  <a:srgbClr val="000000">
                    <a:lumMod val="50000"/>
                    <a:lumOff val="50000"/>
                  </a:srgbClr>
                </a:solidFill>
              </a:rPr>
              <a:t>www.islide.cc</a:t>
            </a:r>
            <a:endParaRPr lang="zh-CN" altLang="en-US" dirty="0">
              <a:solidFill>
                <a:srgbClr val="000000">
                  <a:lumMod val="50000"/>
                  <a:lumOff val="50000"/>
                </a:srgbClr>
              </a:solidFill>
            </a:endParaRPr>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a:xfrm>
            <a:off x="8610599" y="6240463"/>
            <a:ext cx="2909888" cy="206381"/>
          </a:xfrm>
          <a:prstGeom prst="rect">
            <a:avLst/>
          </a:prstGeom>
        </p:spPr>
        <p:txBody>
          <a:bodyPr/>
          <a:lstStyle/>
          <a:p>
            <a:fld id="{5DD3DB80-B894-403A-B48E-6FDC1A72010E}" type="slidenum">
              <a:rPr lang="zh-CN" altLang="en-US" smtClean="0">
                <a:solidFill>
                  <a:srgbClr val="000000">
                    <a:lumMod val="50000"/>
                    <a:lumOff val="50000"/>
                  </a:srgbClr>
                </a:solidFill>
              </a:rPr>
              <a:pPr/>
              <a:t>‹#›</a:t>
            </a:fld>
            <a:endParaRPr lang="zh-CN" altLang="en-US" dirty="0">
              <a:solidFill>
                <a:srgbClr val="000000">
                  <a:lumMod val="50000"/>
                  <a:lumOff val="50000"/>
                </a:srgbClr>
              </a:solidFill>
            </a:endParaRPr>
          </a:p>
        </p:txBody>
      </p:sp>
    </p:spTree>
    <p:extLst>
      <p:ext uri="{BB962C8B-B14F-4D97-AF65-F5344CB8AC3E}">
        <p14:creationId xmlns:p14="http://schemas.microsoft.com/office/powerpoint/2010/main" val="800840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138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Ref idx="1001">
        <a:schemeClr val="bg1"/>
      </p:bgRef>
    </p:bg>
    <p:spTree>
      <p:nvGrpSpPr>
        <p:cNvPr id="1" name=""/>
        <p:cNvGrpSpPr/>
        <p:nvPr/>
      </p:nvGrpSpPr>
      <p:grpSpPr>
        <a:xfrm>
          <a:off x="0" y="0"/>
          <a:ext cx="0" cy="0"/>
          <a:chOff x="0" y="0"/>
          <a:chExt cx="0" cy="0"/>
        </a:xfrm>
      </p:grpSpPr>
      <p:sp>
        <p:nvSpPr>
          <p:cNvPr id="124" name="Rectangle 5">
            <a:extLst>
              <a:ext uri="{FF2B5EF4-FFF2-40B4-BE49-F238E27FC236}">
                <a16:creationId xmlns:a16="http://schemas.microsoft.com/office/drawing/2014/main" id="{F35DC1C0-83DE-4450-99DC-8B59A381DD90}"/>
              </a:ext>
            </a:extLst>
          </p:cNvPr>
          <p:cNvSpPr>
            <a:spLocks noChangeArrowheads="1"/>
          </p:cNvSpPr>
          <p:nvPr userDrawn="1"/>
        </p:nvSpPr>
        <p:spPr bwMode="auto">
          <a:xfrm>
            <a:off x="0" y="0"/>
            <a:ext cx="12192000" cy="6851419"/>
          </a:xfrm>
          <a:prstGeom prst="rect">
            <a:avLst/>
          </a:prstGeom>
          <a:solidFill>
            <a:srgbClr val="FFB4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87" name="等腰三角形 386">
            <a:extLst>
              <a:ext uri="{FF2B5EF4-FFF2-40B4-BE49-F238E27FC236}">
                <a16:creationId xmlns:a16="http://schemas.microsoft.com/office/drawing/2014/main" id="{805C3B53-E03D-4350-80AB-E1B71BCF5BF6}"/>
              </a:ext>
            </a:extLst>
          </p:cNvPr>
          <p:cNvSpPr/>
          <p:nvPr userDrawn="1"/>
        </p:nvSpPr>
        <p:spPr>
          <a:xfrm>
            <a:off x="646708" y="1766872"/>
            <a:ext cx="10898584" cy="5091128"/>
          </a:xfrm>
          <a:prstGeom prst="triangle">
            <a:avLst/>
          </a:prstGeom>
          <a:solidFill>
            <a:srgbClr val="FFC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srgbClr val="000000"/>
              </a:solidFill>
            </a:endParaRPr>
          </a:p>
        </p:txBody>
      </p:sp>
      <p:sp>
        <p:nvSpPr>
          <p:cNvPr id="356" name="任意多边形: 形状 355">
            <a:extLst>
              <a:ext uri="{FF2B5EF4-FFF2-40B4-BE49-F238E27FC236}">
                <a16:creationId xmlns:a16="http://schemas.microsoft.com/office/drawing/2014/main" id="{33E813E1-3795-4F8A-8B1E-BEB009F3BF5C}"/>
              </a:ext>
            </a:extLst>
          </p:cNvPr>
          <p:cNvSpPr>
            <a:spLocks/>
          </p:cNvSpPr>
          <p:nvPr userDrawn="1"/>
        </p:nvSpPr>
        <p:spPr bwMode="auto">
          <a:xfrm>
            <a:off x="8068967" y="1028700"/>
            <a:ext cx="4123578" cy="3624008"/>
          </a:xfrm>
          <a:custGeom>
            <a:avLst/>
            <a:gdLst>
              <a:gd name="connsiteX0" fmla="*/ 0 w 2214215"/>
              <a:gd name="connsiteY0" fmla="*/ 0 h 1945964"/>
              <a:gd name="connsiteX1" fmla="*/ 2214215 w 2214215"/>
              <a:gd name="connsiteY1" fmla="*/ 0 h 1945964"/>
              <a:gd name="connsiteX2" fmla="*/ 2214215 w 2214215"/>
              <a:gd name="connsiteY2" fmla="*/ 1945964 h 1945964"/>
            </a:gdLst>
            <a:ahLst/>
            <a:cxnLst>
              <a:cxn ang="0">
                <a:pos x="connsiteX0" y="connsiteY0"/>
              </a:cxn>
              <a:cxn ang="0">
                <a:pos x="connsiteX1" y="connsiteY1"/>
              </a:cxn>
              <a:cxn ang="0">
                <a:pos x="connsiteX2" y="connsiteY2"/>
              </a:cxn>
            </a:cxnLst>
            <a:rect l="l" t="t" r="r" b="b"/>
            <a:pathLst>
              <a:path w="2214215" h="1945964">
                <a:moveTo>
                  <a:pt x="0" y="0"/>
                </a:moveTo>
                <a:lnTo>
                  <a:pt x="2214215" y="0"/>
                </a:lnTo>
                <a:lnTo>
                  <a:pt x="2214215" y="1945964"/>
                </a:lnTo>
                <a:close/>
              </a:path>
            </a:pathLst>
          </a:custGeom>
          <a:solidFill>
            <a:srgbClr val="FFC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srgbClr val="000000"/>
              </a:solidFill>
            </a:endParaRPr>
          </a:p>
        </p:txBody>
      </p:sp>
      <p:sp>
        <p:nvSpPr>
          <p:cNvPr id="128" name="Rectangle 9">
            <a:extLst>
              <a:ext uri="{FF2B5EF4-FFF2-40B4-BE49-F238E27FC236}">
                <a16:creationId xmlns:a16="http://schemas.microsoft.com/office/drawing/2014/main" id="{F8C0BF94-76C5-49D5-970F-78E86744EE50}"/>
              </a:ext>
            </a:extLst>
          </p:cNvPr>
          <p:cNvSpPr>
            <a:spLocks noChangeArrowheads="1"/>
          </p:cNvSpPr>
          <p:nvPr userDrawn="1"/>
        </p:nvSpPr>
        <p:spPr bwMode="auto">
          <a:xfrm>
            <a:off x="1280344" y="5639282"/>
            <a:ext cx="138953" cy="1212138"/>
          </a:xfrm>
          <a:prstGeom prst="rect">
            <a:avLst/>
          </a:prstGeom>
          <a:solidFill>
            <a:srgbClr val="A377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9" name="Rectangle 10">
            <a:extLst>
              <a:ext uri="{FF2B5EF4-FFF2-40B4-BE49-F238E27FC236}">
                <a16:creationId xmlns:a16="http://schemas.microsoft.com/office/drawing/2014/main" id="{EF8CC370-52FE-473E-A6CD-D55226A0A832}"/>
              </a:ext>
            </a:extLst>
          </p:cNvPr>
          <p:cNvSpPr>
            <a:spLocks noChangeArrowheads="1"/>
          </p:cNvSpPr>
          <p:nvPr userDrawn="1"/>
        </p:nvSpPr>
        <p:spPr bwMode="auto">
          <a:xfrm>
            <a:off x="1280344" y="5639282"/>
            <a:ext cx="138953" cy="147822"/>
          </a:xfrm>
          <a:prstGeom prst="rect">
            <a:avLst/>
          </a:prstGeom>
          <a:solidFill>
            <a:srgbClr val="825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0" name="Freeform 11">
            <a:extLst>
              <a:ext uri="{FF2B5EF4-FFF2-40B4-BE49-F238E27FC236}">
                <a16:creationId xmlns:a16="http://schemas.microsoft.com/office/drawing/2014/main" id="{391B023D-9B97-4C46-95EB-3327C80B4A33}"/>
              </a:ext>
            </a:extLst>
          </p:cNvPr>
          <p:cNvSpPr>
            <a:spLocks/>
          </p:cNvSpPr>
          <p:nvPr userDrawn="1"/>
        </p:nvSpPr>
        <p:spPr bwMode="auto">
          <a:xfrm>
            <a:off x="783663" y="5331813"/>
            <a:ext cx="1300831" cy="393207"/>
          </a:xfrm>
          <a:custGeom>
            <a:avLst/>
            <a:gdLst>
              <a:gd name="T0" fmla="*/ 376 w 440"/>
              <a:gd name="T1" fmla="*/ 0 h 133"/>
              <a:gd name="T2" fmla="*/ 0 w 440"/>
              <a:gd name="T3" fmla="*/ 0 h 133"/>
              <a:gd name="T4" fmla="*/ 0 w 440"/>
              <a:gd name="T5" fmla="*/ 133 h 133"/>
              <a:gd name="T6" fmla="*/ 376 w 440"/>
              <a:gd name="T7" fmla="*/ 133 h 133"/>
              <a:gd name="T8" fmla="*/ 440 w 440"/>
              <a:gd name="T9" fmla="*/ 66 h 133"/>
              <a:gd name="T10" fmla="*/ 376 w 440"/>
              <a:gd name="T11" fmla="*/ 0 h 133"/>
            </a:gdLst>
            <a:ahLst/>
            <a:cxnLst>
              <a:cxn ang="0">
                <a:pos x="T0" y="T1"/>
              </a:cxn>
              <a:cxn ang="0">
                <a:pos x="T2" y="T3"/>
              </a:cxn>
              <a:cxn ang="0">
                <a:pos x="T4" y="T5"/>
              </a:cxn>
              <a:cxn ang="0">
                <a:pos x="T6" y="T7"/>
              </a:cxn>
              <a:cxn ang="0">
                <a:pos x="T8" y="T9"/>
              </a:cxn>
              <a:cxn ang="0">
                <a:pos x="T10" y="T11"/>
              </a:cxn>
            </a:cxnLst>
            <a:rect l="0" t="0" r="r" b="b"/>
            <a:pathLst>
              <a:path w="440" h="133">
                <a:moveTo>
                  <a:pt x="376" y="0"/>
                </a:moveTo>
                <a:lnTo>
                  <a:pt x="0" y="0"/>
                </a:lnTo>
                <a:lnTo>
                  <a:pt x="0" y="133"/>
                </a:lnTo>
                <a:lnTo>
                  <a:pt x="376" y="133"/>
                </a:lnTo>
                <a:lnTo>
                  <a:pt x="440" y="66"/>
                </a:lnTo>
                <a:lnTo>
                  <a:pt x="376" y="0"/>
                </a:lnTo>
                <a:close/>
              </a:path>
            </a:pathLst>
          </a:custGeom>
          <a:solidFill>
            <a:srgbClr val="D4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b="1" dirty="0">
                <a:solidFill>
                  <a:srgbClr val="FFFFFF"/>
                </a:solidFill>
              </a:rPr>
              <a:t>iSlide </a:t>
            </a:r>
            <a:endParaRPr lang="zh-CN" altLang="en-US" b="1" dirty="0">
              <a:solidFill>
                <a:srgbClr val="FFFFFF"/>
              </a:solidFill>
            </a:endParaRPr>
          </a:p>
        </p:txBody>
      </p:sp>
      <p:grpSp>
        <p:nvGrpSpPr>
          <p:cNvPr id="388" name="组合 387">
            <a:extLst>
              <a:ext uri="{FF2B5EF4-FFF2-40B4-BE49-F238E27FC236}">
                <a16:creationId xmlns:a16="http://schemas.microsoft.com/office/drawing/2014/main" id="{1B887A5C-B44A-4107-93E0-A0601563C99C}"/>
              </a:ext>
            </a:extLst>
          </p:cNvPr>
          <p:cNvGrpSpPr/>
          <p:nvPr userDrawn="1"/>
        </p:nvGrpSpPr>
        <p:grpSpPr>
          <a:xfrm>
            <a:off x="3530191" y="2529114"/>
            <a:ext cx="8712609" cy="4405086"/>
            <a:chOff x="3530191" y="2529114"/>
            <a:chExt cx="8712609" cy="4405086"/>
          </a:xfrm>
        </p:grpSpPr>
        <p:sp>
          <p:nvSpPr>
            <p:cNvPr id="132" name="Rectangle 13">
              <a:extLst>
                <a:ext uri="{FF2B5EF4-FFF2-40B4-BE49-F238E27FC236}">
                  <a16:creationId xmlns:a16="http://schemas.microsoft.com/office/drawing/2014/main" id="{B9C41FC2-7C71-4403-A8EB-4D068EAF43D4}"/>
                </a:ext>
              </a:extLst>
            </p:cNvPr>
            <p:cNvSpPr>
              <a:spLocks noChangeArrowheads="1"/>
            </p:cNvSpPr>
            <p:nvPr userDrawn="1"/>
          </p:nvSpPr>
          <p:spPr bwMode="auto">
            <a:xfrm>
              <a:off x="10767541" y="3188400"/>
              <a:ext cx="339991" cy="1457523"/>
            </a:xfrm>
            <a:prstGeom prst="rect">
              <a:avLst/>
            </a:prstGeom>
            <a:solidFill>
              <a:srgbClr val="B893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3" name="Rectangle 14">
              <a:extLst>
                <a:ext uri="{FF2B5EF4-FFF2-40B4-BE49-F238E27FC236}">
                  <a16:creationId xmlns:a16="http://schemas.microsoft.com/office/drawing/2014/main" id="{37EEF44D-D129-438C-9B85-9D827C8BF362}"/>
                </a:ext>
              </a:extLst>
            </p:cNvPr>
            <p:cNvSpPr>
              <a:spLocks noChangeArrowheads="1"/>
            </p:cNvSpPr>
            <p:nvPr userDrawn="1"/>
          </p:nvSpPr>
          <p:spPr bwMode="auto">
            <a:xfrm>
              <a:off x="10767541" y="3188400"/>
              <a:ext cx="165560" cy="1457523"/>
            </a:xfrm>
            <a:prstGeom prst="rect">
              <a:avLst/>
            </a:prstGeom>
            <a:solidFill>
              <a:srgbClr val="A88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4" name="Rectangle 15">
              <a:extLst>
                <a:ext uri="{FF2B5EF4-FFF2-40B4-BE49-F238E27FC236}">
                  <a16:creationId xmlns:a16="http://schemas.microsoft.com/office/drawing/2014/main" id="{01B4D287-758A-4730-9A51-E6ADE2D017E1}"/>
                </a:ext>
              </a:extLst>
            </p:cNvPr>
            <p:cNvSpPr>
              <a:spLocks noChangeArrowheads="1"/>
            </p:cNvSpPr>
            <p:nvPr userDrawn="1"/>
          </p:nvSpPr>
          <p:spPr bwMode="auto">
            <a:xfrm>
              <a:off x="10823712" y="3285961"/>
              <a:ext cx="20696" cy="1359959"/>
            </a:xfrm>
            <a:prstGeom prst="rect">
              <a:avLst/>
            </a:prstGeom>
            <a:solidFill>
              <a:srgbClr val="E3CE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5" name="Rectangle 16">
              <a:extLst>
                <a:ext uri="{FF2B5EF4-FFF2-40B4-BE49-F238E27FC236}">
                  <a16:creationId xmlns:a16="http://schemas.microsoft.com/office/drawing/2014/main" id="{48075B5F-478F-40A1-87C8-5F4754E1F5A4}"/>
                </a:ext>
              </a:extLst>
            </p:cNvPr>
            <p:cNvSpPr>
              <a:spLocks noChangeArrowheads="1"/>
            </p:cNvSpPr>
            <p:nvPr userDrawn="1"/>
          </p:nvSpPr>
          <p:spPr bwMode="auto">
            <a:xfrm>
              <a:off x="11039532" y="3285961"/>
              <a:ext cx="14783" cy="1359959"/>
            </a:xfrm>
            <a:prstGeom prst="rect">
              <a:avLst/>
            </a:prstGeom>
            <a:solidFill>
              <a:srgbClr val="E3CE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6" name="Rectangle 17">
              <a:extLst>
                <a:ext uri="{FF2B5EF4-FFF2-40B4-BE49-F238E27FC236}">
                  <a16:creationId xmlns:a16="http://schemas.microsoft.com/office/drawing/2014/main" id="{8A31D430-F0EA-4AF9-A560-05542FFD612C}"/>
                </a:ext>
              </a:extLst>
            </p:cNvPr>
            <p:cNvSpPr>
              <a:spLocks noChangeArrowheads="1"/>
            </p:cNvSpPr>
            <p:nvPr userDrawn="1"/>
          </p:nvSpPr>
          <p:spPr bwMode="auto">
            <a:xfrm>
              <a:off x="10968578" y="3285961"/>
              <a:ext cx="14783" cy="1359959"/>
            </a:xfrm>
            <a:prstGeom prst="rect">
              <a:avLst/>
            </a:prstGeom>
            <a:solidFill>
              <a:srgbClr val="E3CE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7" name="Rectangle 18">
              <a:extLst>
                <a:ext uri="{FF2B5EF4-FFF2-40B4-BE49-F238E27FC236}">
                  <a16:creationId xmlns:a16="http://schemas.microsoft.com/office/drawing/2014/main" id="{C71BD258-7BA8-4BBE-B94F-80A0D01AD4B9}"/>
                </a:ext>
              </a:extLst>
            </p:cNvPr>
            <p:cNvSpPr>
              <a:spLocks noChangeArrowheads="1"/>
            </p:cNvSpPr>
            <p:nvPr userDrawn="1"/>
          </p:nvSpPr>
          <p:spPr bwMode="auto">
            <a:xfrm>
              <a:off x="10891711" y="3285961"/>
              <a:ext cx="20696" cy="1359959"/>
            </a:xfrm>
            <a:prstGeom prst="rect">
              <a:avLst/>
            </a:prstGeom>
            <a:solidFill>
              <a:srgbClr val="E3CE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8" name="Rectangle 19">
              <a:extLst>
                <a:ext uri="{FF2B5EF4-FFF2-40B4-BE49-F238E27FC236}">
                  <a16:creationId xmlns:a16="http://schemas.microsoft.com/office/drawing/2014/main" id="{E8742C99-ACB6-460F-9A0E-7F264322B200}"/>
                </a:ext>
              </a:extLst>
            </p:cNvPr>
            <p:cNvSpPr>
              <a:spLocks noChangeArrowheads="1"/>
            </p:cNvSpPr>
            <p:nvPr userDrawn="1"/>
          </p:nvSpPr>
          <p:spPr bwMode="auto">
            <a:xfrm>
              <a:off x="10338857" y="3351003"/>
              <a:ext cx="363642" cy="1064316"/>
            </a:xfrm>
            <a:prstGeom prst="rect">
              <a:avLst/>
            </a:prstGeom>
            <a:solidFill>
              <a:srgbClr val="E7FC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9" name="Rectangle 20">
              <a:extLst>
                <a:ext uri="{FF2B5EF4-FFF2-40B4-BE49-F238E27FC236}">
                  <a16:creationId xmlns:a16="http://schemas.microsoft.com/office/drawing/2014/main" id="{2E7950FD-4763-41E6-BCBD-30F0A91B3311}"/>
                </a:ext>
              </a:extLst>
            </p:cNvPr>
            <p:cNvSpPr>
              <a:spLocks noChangeArrowheads="1"/>
            </p:cNvSpPr>
            <p:nvPr userDrawn="1"/>
          </p:nvSpPr>
          <p:spPr bwMode="auto">
            <a:xfrm>
              <a:off x="10338857" y="3351003"/>
              <a:ext cx="183299" cy="1064316"/>
            </a:xfrm>
            <a:prstGeom prst="rect">
              <a:avLst/>
            </a:prstGeom>
            <a:solidFill>
              <a:srgbClr val="CEE0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0" name="Rectangle 21">
              <a:extLst>
                <a:ext uri="{FF2B5EF4-FFF2-40B4-BE49-F238E27FC236}">
                  <a16:creationId xmlns:a16="http://schemas.microsoft.com/office/drawing/2014/main" id="{04FFC4B5-AD85-44AA-B1D3-6D68E7B4CCE3}"/>
                </a:ext>
              </a:extLst>
            </p:cNvPr>
            <p:cNvSpPr>
              <a:spLocks noChangeArrowheads="1"/>
            </p:cNvSpPr>
            <p:nvPr userDrawn="1"/>
          </p:nvSpPr>
          <p:spPr bwMode="auto">
            <a:xfrm>
              <a:off x="10338857" y="3351003"/>
              <a:ext cx="363642" cy="62086"/>
            </a:xfrm>
            <a:prstGeom prst="rect">
              <a:avLst/>
            </a:prstGeom>
            <a:solidFill>
              <a:srgbClr val="A1C2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1" name="Rectangle 22">
              <a:extLst>
                <a:ext uri="{FF2B5EF4-FFF2-40B4-BE49-F238E27FC236}">
                  <a16:creationId xmlns:a16="http://schemas.microsoft.com/office/drawing/2014/main" id="{7E14D3FD-8C47-4DA6-B3DD-27E3F09242D6}"/>
                </a:ext>
              </a:extLst>
            </p:cNvPr>
            <p:cNvSpPr>
              <a:spLocks noChangeArrowheads="1"/>
            </p:cNvSpPr>
            <p:nvPr userDrawn="1"/>
          </p:nvSpPr>
          <p:spPr bwMode="auto">
            <a:xfrm>
              <a:off x="10338857" y="3351003"/>
              <a:ext cx="183299" cy="62086"/>
            </a:xfrm>
            <a:prstGeom prst="rect">
              <a:avLst/>
            </a:prstGeom>
            <a:solidFill>
              <a:srgbClr val="819C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2" name="Rectangle 23">
              <a:extLst>
                <a:ext uri="{FF2B5EF4-FFF2-40B4-BE49-F238E27FC236}">
                  <a16:creationId xmlns:a16="http://schemas.microsoft.com/office/drawing/2014/main" id="{D1B715DD-45D2-4B2F-944E-AFDC18789794}"/>
                </a:ext>
              </a:extLst>
            </p:cNvPr>
            <p:cNvSpPr>
              <a:spLocks noChangeArrowheads="1"/>
            </p:cNvSpPr>
            <p:nvPr userDrawn="1"/>
          </p:nvSpPr>
          <p:spPr bwMode="auto">
            <a:xfrm>
              <a:off x="10383204" y="3484043"/>
              <a:ext cx="103476" cy="153735"/>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3" name="Rectangle 24">
              <a:extLst>
                <a:ext uri="{FF2B5EF4-FFF2-40B4-BE49-F238E27FC236}">
                  <a16:creationId xmlns:a16="http://schemas.microsoft.com/office/drawing/2014/main" id="{6F54806E-BE09-4BF3-A05D-0C739D54585A}"/>
                </a:ext>
              </a:extLst>
            </p:cNvPr>
            <p:cNvSpPr>
              <a:spLocks noChangeArrowheads="1"/>
            </p:cNvSpPr>
            <p:nvPr userDrawn="1"/>
          </p:nvSpPr>
          <p:spPr bwMode="auto">
            <a:xfrm>
              <a:off x="10395030" y="3504737"/>
              <a:ext cx="76867" cy="112344"/>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4" name="Rectangle 25">
              <a:extLst>
                <a:ext uri="{FF2B5EF4-FFF2-40B4-BE49-F238E27FC236}">
                  <a16:creationId xmlns:a16="http://schemas.microsoft.com/office/drawing/2014/main" id="{16A3C95B-61B8-464B-BEEE-37B9CE3931FB}"/>
                </a:ext>
              </a:extLst>
            </p:cNvPr>
            <p:cNvSpPr>
              <a:spLocks noChangeArrowheads="1"/>
            </p:cNvSpPr>
            <p:nvPr userDrawn="1"/>
          </p:nvSpPr>
          <p:spPr bwMode="auto">
            <a:xfrm>
              <a:off x="10389117" y="3552040"/>
              <a:ext cx="91650" cy="14783"/>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5" name="Rectangle 26">
              <a:extLst>
                <a:ext uri="{FF2B5EF4-FFF2-40B4-BE49-F238E27FC236}">
                  <a16:creationId xmlns:a16="http://schemas.microsoft.com/office/drawing/2014/main" id="{795F4C27-032A-4717-B086-46046D6D14A4}"/>
                </a:ext>
              </a:extLst>
            </p:cNvPr>
            <p:cNvSpPr>
              <a:spLocks noChangeArrowheads="1"/>
            </p:cNvSpPr>
            <p:nvPr userDrawn="1"/>
          </p:nvSpPr>
          <p:spPr bwMode="auto">
            <a:xfrm>
              <a:off x="10424594" y="3495869"/>
              <a:ext cx="20696" cy="127128"/>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6" name="Rectangle 27">
              <a:extLst>
                <a:ext uri="{FF2B5EF4-FFF2-40B4-BE49-F238E27FC236}">
                  <a16:creationId xmlns:a16="http://schemas.microsoft.com/office/drawing/2014/main" id="{BE13BD08-F9EC-4634-96A3-900C08EC5372}"/>
                </a:ext>
              </a:extLst>
            </p:cNvPr>
            <p:cNvSpPr>
              <a:spLocks noChangeArrowheads="1"/>
            </p:cNvSpPr>
            <p:nvPr userDrawn="1"/>
          </p:nvSpPr>
          <p:spPr bwMode="auto">
            <a:xfrm>
              <a:off x="10557633" y="3484043"/>
              <a:ext cx="103476" cy="153735"/>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7" name="Rectangle 28">
              <a:extLst>
                <a:ext uri="{FF2B5EF4-FFF2-40B4-BE49-F238E27FC236}">
                  <a16:creationId xmlns:a16="http://schemas.microsoft.com/office/drawing/2014/main" id="{CB4F3AE0-9022-412B-822B-F053CF8B2196}"/>
                </a:ext>
              </a:extLst>
            </p:cNvPr>
            <p:cNvSpPr>
              <a:spLocks noChangeArrowheads="1"/>
            </p:cNvSpPr>
            <p:nvPr userDrawn="1"/>
          </p:nvSpPr>
          <p:spPr bwMode="auto">
            <a:xfrm>
              <a:off x="10578329" y="3504737"/>
              <a:ext cx="67999" cy="112344"/>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8" name="Rectangle 29">
              <a:extLst>
                <a:ext uri="{FF2B5EF4-FFF2-40B4-BE49-F238E27FC236}">
                  <a16:creationId xmlns:a16="http://schemas.microsoft.com/office/drawing/2014/main" id="{5738E159-122A-41C3-98E7-51D164DBBC9B}"/>
                </a:ext>
              </a:extLst>
            </p:cNvPr>
            <p:cNvSpPr>
              <a:spLocks noChangeArrowheads="1"/>
            </p:cNvSpPr>
            <p:nvPr userDrawn="1"/>
          </p:nvSpPr>
          <p:spPr bwMode="auto">
            <a:xfrm>
              <a:off x="10569459" y="3552040"/>
              <a:ext cx="85738" cy="14783"/>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9" name="Rectangle 30">
              <a:extLst>
                <a:ext uri="{FF2B5EF4-FFF2-40B4-BE49-F238E27FC236}">
                  <a16:creationId xmlns:a16="http://schemas.microsoft.com/office/drawing/2014/main" id="{5FF672ED-A8E6-461B-A35A-F655D0222528}"/>
                </a:ext>
              </a:extLst>
            </p:cNvPr>
            <p:cNvSpPr>
              <a:spLocks noChangeArrowheads="1"/>
            </p:cNvSpPr>
            <p:nvPr userDrawn="1"/>
          </p:nvSpPr>
          <p:spPr bwMode="auto">
            <a:xfrm>
              <a:off x="10599023" y="3495869"/>
              <a:ext cx="20696" cy="127128"/>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0" name="Rectangle 31">
              <a:extLst>
                <a:ext uri="{FF2B5EF4-FFF2-40B4-BE49-F238E27FC236}">
                  <a16:creationId xmlns:a16="http://schemas.microsoft.com/office/drawing/2014/main" id="{D95C6CB3-029B-469E-BE26-21BC65FB0053}"/>
                </a:ext>
              </a:extLst>
            </p:cNvPr>
            <p:cNvSpPr>
              <a:spLocks noChangeArrowheads="1"/>
            </p:cNvSpPr>
            <p:nvPr userDrawn="1"/>
          </p:nvSpPr>
          <p:spPr bwMode="auto">
            <a:xfrm>
              <a:off x="10383204" y="3729426"/>
              <a:ext cx="103476" cy="14486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1" name="Rectangle 32">
              <a:extLst>
                <a:ext uri="{FF2B5EF4-FFF2-40B4-BE49-F238E27FC236}">
                  <a16:creationId xmlns:a16="http://schemas.microsoft.com/office/drawing/2014/main" id="{24159B4F-81C6-45B6-90BE-4C0321B7F44A}"/>
                </a:ext>
              </a:extLst>
            </p:cNvPr>
            <p:cNvSpPr>
              <a:spLocks noChangeArrowheads="1"/>
            </p:cNvSpPr>
            <p:nvPr userDrawn="1"/>
          </p:nvSpPr>
          <p:spPr bwMode="auto">
            <a:xfrm>
              <a:off x="10395030" y="3741252"/>
              <a:ext cx="76867" cy="121215"/>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2" name="Rectangle 33">
              <a:extLst>
                <a:ext uri="{FF2B5EF4-FFF2-40B4-BE49-F238E27FC236}">
                  <a16:creationId xmlns:a16="http://schemas.microsoft.com/office/drawing/2014/main" id="{30FB26B3-A83B-459A-8B73-E40E22311132}"/>
                </a:ext>
              </a:extLst>
            </p:cNvPr>
            <p:cNvSpPr>
              <a:spLocks noChangeArrowheads="1"/>
            </p:cNvSpPr>
            <p:nvPr userDrawn="1"/>
          </p:nvSpPr>
          <p:spPr bwMode="auto">
            <a:xfrm>
              <a:off x="10389117" y="3791512"/>
              <a:ext cx="91650" cy="2069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3" name="Rectangle 34">
              <a:extLst>
                <a:ext uri="{FF2B5EF4-FFF2-40B4-BE49-F238E27FC236}">
                  <a16:creationId xmlns:a16="http://schemas.microsoft.com/office/drawing/2014/main" id="{F3D12D8F-54D9-4220-AAE2-7678E934CC4B}"/>
                </a:ext>
              </a:extLst>
            </p:cNvPr>
            <p:cNvSpPr>
              <a:spLocks noChangeArrowheads="1"/>
            </p:cNvSpPr>
            <p:nvPr userDrawn="1"/>
          </p:nvSpPr>
          <p:spPr bwMode="auto">
            <a:xfrm>
              <a:off x="10424594" y="3735339"/>
              <a:ext cx="20696" cy="127128"/>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4" name="Rectangle 35">
              <a:extLst>
                <a:ext uri="{FF2B5EF4-FFF2-40B4-BE49-F238E27FC236}">
                  <a16:creationId xmlns:a16="http://schemas.microsoft.com/office/drawing/2014/main" id="{68D3DD2C-62BD-4202-8EF9-DF87CA881016}"/>
                </a:ext>
              </a:extLst>
            </p:cNvPr>
            <p:cNvSpPr>
              <a:spLocks noChangeArrowheads="1"/>
            </p:cNvSpPr>
            <p:nvPr userDrawn="1"/>
          </p:nvSpPr>
          <p:spPr bwMode="auto">
            <a:xfrm>
              <a:off x="10557633" y="3729426"/>
              <a:ext cx="103476" cy="14486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5" name="Rectangle 36">
              <a:extLst>
                <a:ext uri="{FF2B5EF4-FFF2-40B4-BE49-F238E27FC236}">
                  <a16:creationId xmlns:a16="http://schemas.microsoft.com/office/drawing/2014/main" id="{DE1CFE01-034C-48EC-989A-B07BEE869086}"/>
                </a:ext>
              </a:extLst>
            </p:cNvPr>
            <p:cNvSpPr>
              <a:spLocks noChangeArrowheads="1"/>
            </p:cNvSpPr>
            <p:nvPr userDrawn="1"/>
          </p:nvSpPr>
          <p:spPr bwMode="auto">
            <a:xfrm>
              <a:off x="10578329" y="3741252"/>
              <a:ext cx="67999" cy="121215"/>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6" name="Rectangle 37">
              <a:extLst>
                <a:ext uri="{FF2B5EF4-FFF2-40B4-BE49-F238E27FC236}">
                  <a16:creationId xmlns:a16="http://schemas.microsoft.com/office/drawing/2014/main" id="{36CD6D06-D37F-4142-8F1C-ED71F1DD316B}"/>
                </a:ext>
              </a:extLst>
            </p:cNvPr>
            <p:cNvSpPr>
              <a:spLocks noChangeArrowheads="1"/>
            </p:cNvSpPr>
            <p:nvPr userDrawn="1"/>
          </p:nvSpPr>
          <p:spPr bwMode="auto">
            <a:xfrm>
              <a:off x="10569459" y="3791512"/>
              <a:ext cx="85738" cy="2069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7" name="Rectangle 38">
              <a:extLst>
                <a:ext uri="{FF2B5EF4-FFF2-40B4-BE49-F238E27FC236}">
                  <a16:creationId xmlns:a16="http://schemas.microsoft.com/office/drawing/2014/main" id="{C725062C-9C75-44F5-B40B-EBD927832FAC}"/>
                </a:ext>
              </a:extLst>
            </p:cNvPr>
            <p:cNvSpPr>
              <a:spLocks noChangeArrowheads="1"/>
            </p:cNvSpPr>
            <p:nvPr userDrawn="1"/>
          </p:nvSpPr>
          <p:spPr bwMode="auto">
            <a:xfrm>
              <a:off x="10599023" y="3735339"/>
              <a:ext cx="20696" cy="127128"/>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8" name="Rectangle 39">
              <a:extLst>
                <a:ext uri="{FF2B5EF4-FFF2-40B4-BE49-F238E27FC236}">
                  <a16:creationId xmlns:a16="http://schemas.microsoft.com/office/drawing/2014/main" id="{505324BE-6484-4DC2-9FC3-856EFA8395B0}"/>
                </a:ext>
              </a:extLst>
            </p:cNvPr>
            <p:cNvSpPr>
              <a:spLocks noChangeArrowheads="1"/>
            </p:cNvSpPr>
            <p:nvPr userDrawn="1"/>
          </p:nvSpPr>
          <p:spPr bwMode="auto">
            <a:xfrm>
              <a:off x="10383204" y="3965941"/>
              <a:ext cx="103476" cy="153735"/>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9" name="Rectangle 40">
              <a:extLst>
                <a:ext uri="{FF2B5EF4-FFF2-40B4-BE49-F238E27FC236}">
                  <a16:creationId xmlns:a16="http://schemas.microsoft.com/office/drawing/2014/main" id="{B2093064-50F2-4EF5-AE0E-70F21CD33397}"/>
                </a:ext>
              </a:extLst>
            </p:cNvPr>
            <p:cNvSpPr>
              <a:spLocks noChangeArrowheads="1"/>
            </p:cNvSpPr>
            <p:nvPr userDrawn="1"/>
          </p:nvSpPr>
          <p:spPr bwMode="auto">
            <a:xfrm>
              <a:off x="10395030" y="3986637"/>
              <a:ext cx="76867" cy="112344"/>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0" name="Rectangle 41">
              <a:extLst>
                <a:ext uri="{FF2B5EF4-FFF2-40B4-BE49-F238E27FC236}">
                  <a16:creationId xmlns:a16="http://schemas.microsoft.com/office/drawing/2014/main" id="{474CD840-F97D-4E20-AB6B-E58C08AEF2B9}"/>
                </a:ext>
              </a:extLst>
            </p:cNvPr>
            <p:cNvSpPr>
              <a:spLocks noChangeArrowheads="1"/>
            </p:cNvSpPr>
            <p:nvPr userDrawn="1"/>
          </p:nvSpPr>
          <p:spPr bwMode="auto">
            <a:xfrm>
              <a:off x="10389117" y="4036895"/>
              <a:ext cx="91650" cy="1182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1" name="Rectangle 42">
              <a:extLst>
                <a:ext uri="{FF2B5EF4-FFF2-40B4-BE49-F238E27FC236}">
                  <a16:creationId xmlns:a16="http://schemas.microsoft.com/office/drawing/2014/main" id="{A2876A88-4FF2-4B8B-8D04-84E089AE9205}"/>
                </a:ext>
              </a:extLst>
            </p:cNvPr>
            <p:cNvSpPr>
              <a:spLocks noChangeArrowheads="1"/>
            </p:cNvSpPr>
            <p:nvPr userDrawn="1"/>
          </p:nvSpPr>
          <p:spPr bwMode="auto">
            <a:xfrm>
              <a:off x="10424594" y="3980724"/>
              <a:ext cx="20696" cy="124170"/>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2" name="Rectangle 43">
              <a:extLst>
                <a:ext uri="{FF2B5EF4-FFF2-40B4-BE49-F238E27FC236}">
                  <a16:creationId xmlns:a16="http://schemas.microsoft.com/office/drawing/2014/main" id="{E3152EE6-4DD2-44E1-8ADF-DCACF10E8E2F}"/>
                </a:ext>
              </a:extLst>
            </p:cNvPr>
            <p:cNvSpPr>
              <a:spLocks noChangeArrowheads="1"/>
            </p:cNvSpPr>
            <p:nvPr userDrawn="1"/>
          </p:nvSpPr>
          <p:spPr bwMode="auto">
            <a:xfrm>
              <a:off x="10557633" y="3965941"/>
              <a:ext cx="103476" cy="153735"/>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3" name="Rectangle 44">
              <a:extLst>
                <a:ext uri="{FF2B5EF4-FFF2-40B4-BE49-F238E27FC236}">
                  <a16:creationId xmlns:a16="http://schemas.microsoft.com/office/drawing/2014/main" id="{4A41C593-5E3B-4EB5-8538-9C4F7BCAD9FA}"/>
                </a:ext>
              </a:extLst>
            </p:cNvPr>
            <p:cNvSpPr>
              <a:spLocks noChangeArrowheads="1"/>
            </p:cNvSpPr>
            <p:nvPr userDrawn="1"/>
          </p:nvSpPr>
          <p:spPr bwMode="auto">
            <a:xfrm>
              <a:off x="10578329" y="3986637"/>
              <a:ext cx="67999" cy="112344"/>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4" name="Rectangle 45">
              <a:extLst>
                <a:ext uri="{FF2B5EF4-FFF2-40B4-BE49-F238E27FC236}">
                  <a16:creationId xmlns:a16="http://schemas.microsoft.com/office/drawing/2014/main" id="{787370B6-6360-47A0-8547-0F535BFD453D}"/>
                </a:ext>
              </a:extLst>
            </p:cNvPr>
            <p:cNvSpPr>
              <a:spLocks noChangeArrowheads="1"/>
            </p:cNvSpPr>
            <p:nvPr userDrawn="1"/>
          </p:nvSpPr>
          <p:spPr bwMode="auto">
            <a:xfrm>
              <a:off x="10569459" y="4036895"/>
              <a:ext cx="85738" cy="1182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5" name="Rectangle 46">
              <a:extLst>
                <a:ext uri="{FF2B5EF4-FFF2-40B4-BE49-F238E27FC236}">
                  <a16:creationId xmlns:a16="http://schemas.microsoft.com/office/drawing/2014/main" id="{43FE4499-C5E3-4D05-8FB7-1D76D3A771F4}"/>
                </a:ext>
              </a:extLst>
            </p:cNvPr>
            <p:cNvSpPr>
              <a:spLocks noChangeArrowheads="1"/>
            </p:cNvSpPr>
            <p:nvPr userDrawn="1"/>
          </p:nvSpPr>
          <p:spPr bwMode="auto">
            <a:xfrm>
              <a:off x="10599023" y="3980724"/>
              <a:ext cx="20696" cy="124170"/>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6" name="Rectangle 47">
              <a:extLst>
                <a:ext uri="{FF2B5EF4-FFF2-40B4-BE49-F238E27FC236}">
                  <a16:creationId xmlns:a16="http://schemas.microsoft.com/office/drawing/2014/main" id="{7C3008CE-9B78-4013-9088-35A4E76A10F7}"/>
                </a:ext>
              </a:extLst>
            </p:cNvPr>
            <p:cNvSpPr>
              <a:spLocks noChangeArrowheads="1"/>
            </p:cNvSpPr>
            <p:nvPr userDrawn="1"/>
          </p:nvSpPr>
          <p:spPr bwMode="auto">
            <a:xfrm>
              <a:off x="10383204" y="4211326"/>
              <a:ext cx="103476" cy="147822"/>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7" name="Rectangle 48">
              <a:extLst>
                <a:ext uri="{FF2B5EF4-FFF2-40B4-BE49-F238E27FC236}">
                  <a16:creationId xmlns:a16="http://schemas.microsoft.com/office/drawing/2014/main" id="{DDE02823-0CFF-44D6-A478-DC7B5544C879}"/>
                </a:ext>
              </a:extLst>
            </p:cNvPr>
            <p:cNvSpPr>
              <a:spLocks noChangeArrowheads="1"/>
            </p:cNvSpPr>
            <p:nvPr userDrawn="1"/>
          </p:nvSpPr>
          <p:spPr bwMode="auto">
            <a:xfrm>
              <a:off x="10395030" y="4226107"/>
              <a:ext cx="76867" cy="118257"/>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8" name="Rectangle 49">
              <a:extLst>
                <a:ext uri="{FF2B5EF4-FFF2-40B4-BE49-F238E27FC236}">
                  <a16:creationId xmlns:a16="http://schemas.microsoft.com/office/drawing/2014/main" id="{ECFF9140-B59D-4B39-80E2-ADC979C80AA6}"/>
                </a:ext>
              </a:extLst>
            </p:cNvPr>
            <p:cNvSpPr>
              <a:spLocks noChangeArrowheads="1"/>
            </p:cNvSpPr>
            <p:nvPr userDrawn="1"/>
          </p:nvSpPr>
          <p:spPr bwMode="auto">
            <a:xfrm>
              <a:off x="10389117" y="4273410"/>
              <a:ext cx="91650" cy="2069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9" name="Rectangle 50">
              <a:extLst>
                <a:ext uri="{FF2B5EF4-FFF2-40B4-BE49-F238E27FC236}">
                  <a16:creationId xmlns:a16="http://schemas.microsoft.com/office/drawing/2014/main" id="{2ADEF2DF-C3D0-4AD1-8533-E37E19138796}"/>
                </a:ext>
              </a:extLst>
            </p:cNvPr>
            <p:cNvSpPr>
              <a:spLocks noChangeArrowheads="1"/>
            </p:cNvSpPr>
            <p:nvPr userDrawn="1"/>
          </p:nvSpPr>
          <p:spPr bwMode="auto">
            <a:xfrm>
              <a:off x="10424594" y="4217238"/>
              <a:ext cx="20696" cy="127128"/>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0" name="Rectangle 51">
              <a:extLst>
                <a:ext uri="{FF2B5EF4-FFF2-40B4-BE49-F238E27FC236}">
                  <a16:creationId xmlns:a16="http://schemas.microsoft.com/office/drawing/2014/main" id="{1C91AF57-F393-40BB-896C-677AD4357194}"/>
                </a:ext>
              </a:extLst>
            </p:cNvPr>
            <p:cNvSpPr>
              <a:spLocks noChangeArrowheads="1"/>
            </p:cNvSpPr>
            <p:nvPr userDrawn="1"/>
          </p:nvSpPr>
          <p:spPr bwMode="auto">
            <a:xfrm>
              <a:off x="10557633" y="4211326"/>
              <a:ext cx="103476" cy="147822"/>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1" name="Rectangle 52">
              <a:extLst>
                <a:ext uri="{FF2B5EF4-FFF2-40B4-BE49-F238E27FC236}">
                  <a16:creationId xmlns:a16="http://schemas.microsoft.com/office/drawing/2014/main" id="{74EB6521-0BD6-4E86-907B-DF67AB66A7EC}"/>
                </a:ext>
              </a:extLst>
            </p:cNvPr>
            <p:cNvSpPr>
              <a:spLocks noChangeArrowheads="1"/>
            </p:cNvSpPr>
            <p:nvPr userDrawn="1"/>
          </p:nvSpPr>
          <p:spPr bwMode="auto">
            <a:xfrm>
              <a:off x="10578329" y="4226107"/>
              <a:ext cx="67999" cy="118257"/>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2" name="Rectangle 53">
              <a:extLst>
                <a:ext uri="{FF2B5EF4-FFF2-40B4-BE49-F238E27FC236}">
                  <a16:creationId xmlns:a16="http://schemas.microsoft.com/office/drawing/2014/main" id="{14707B70-8A89-42E4-92A4-A8B8C04EC6A9}"/>
                </a:ext>
              </a:extLst>
            </p:cNvPr>
            <p:cNvSpPr>
              <a:spLocks noChangeArrowheads="1"/>
            </p:cNvSpPr>
            <p:nvPr userDrawn="1"/>
          </p:nvSpPr>
          <p:spPr bwMode="auto">
            <a:xfrm>
              <a:off x="10569459" y="4273410"/>
              <a:ext cx="85738" cy="2069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3" name="Rectangle 54">
              <a:extLst>
                <a:ext uri="{FF2B5EF4-FFF2-40B4-BE49-F238E27FC236}">
                  <a16:creationId xmlns:a16="http://schemas.microsoft.com/office/drawing/2014/main" id="{D2F66EDC-71CA-4080-8996-307EBE6E4CB5}"/>
                </a:ext>
              </a:extLst>
            </p:cNvPr>
            <p:cNvSpPr>
              <a:spLocks noChangeArrowheads="1"/>
            </p:cNvSpPr>
            <p:nvPr userDrawn="1"/>
          </p:nvSpPr>
          <p:spPr bwMode="auto">
            <a:xfrm>
              <a:off x="10599023" y="4217238"/>
              <a:ext cx="20696" cy="127128"/>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4" name="Freeform 55">
              <a:extLst>
                <a:ext uri="{FF2B5EF4-FFF2-40B4-BE49-F238E27FC236}">
                  <a16:creationId xmlns:a16="http://schemas.microsoft.com/office/drawing/2014/main" id="{08B363CA-02EB-4750-BB59-500DD53A9740}"/>
                </a:ext>
              </a:extLst>
            </p:cNvPr>
            <p:cNvSpPr>
              <a:spLocks/>
            </p:cNvSpPr>
            <p:nvPr userDrawn="1"/>
          </p:nvSpPr>
          <p:spPr bwMode="auto">
            <a:xfrm>
              <a:off x="9732789" y="3797425"/>
              <a:ext cx="1076142" cy="694763"/>
            </a:xfrm>
            <a:custGeom>
              <a:avLst/>
              <a:gdLst>
                <a:gd name="T0" fmla="*/ 154 w 154"/>
                <a:gd name="T1" fmla="*/ 79 h 99"/>
                <a:gd name="T2" fmla="*/ 134 w 154"/>
                <a:gd name="T3" fmla="*/ 99 h 99"/>
                <a:gd name="T4" fmla="*/ 134 w 154"/>
                <a:gd name="T5" fmla="*/ 99 h 99"/>
                <a:gd name="T6" fmla="*/ 23 w 154"/>
                <a:gd name="T7" fmla="*/ 99 h 99"/>
                <a:gd name="T8" fmla="*/ 0 w 154"/>
                <a:gd name="T9" fmla="*/ 79 h 99"/>
                <a:gd name="T10" fmla="*/ 7 w 154"/>
                <a:gd name="T11" fmla="*/ 65 h 99"/>
                <a:gd name="T12" fmla="*/ 23 w 154"/>
                <a:gd name="T13" fmla="*/ 59 h 99"/>
                <a:gd name="T14" fmla="*/ 23 w 154"/>
                <a:gd name="T15" fmla="*/ 59 h 99"/>
                <a:gd name="T16" fmla="*/ 31 w 154"/>
                <a:gd name="T17" fmla="*/ 45 h 99"/>
                <a:gd name="T18" fmla="*/ 28 w 154"/>
                <a:gd name="T19" fmla="*/ 34 h 99"/>
                <a:gd name="T20" fmla="*/ 51 w 154"/>
                <a:gd name="T21" fmla="*/ 11 h 99"/>
                <a:gd name="T22" fmla="*/ 58 w 154"/>
                <a:gd name="T23" fmla="*/ 12 h 99"/>
                <a:gd name="T24" fmla="*/ 74 w 154"/>
                <a:gd name="T25" fmla="*/ 0 h 99"/>
                <a:gd name="T26" fmla="*/ 87 w 154"/>
                <a:gd name="T27" fmla="*/ 5 h 99"/>
                <a:gd name="T28" fmla="*/ 91 w 154"/>
                <a:gd name="T29" fmla="*/ 17 h 99"/>
                <a:gd name="T30" fmla="*/ 91 w 154"/>
                <a:gd name="T31" fmla="*/ 19 h 99"/>
                <a:gd name="T32" fmla="*/ 96 w 154"/>
                <a:gd name="T33" fmla="*/ 18 h 99"/>
                <a:gd name="T34" fmla="*/ 113 w 154"/>
                <a:gd name="T35" fmla="*/ 31 h 99"/>
                <a:gd name="T36" fmla="*/ 122 w 154"/>
                <a:gd name="T37" fmla="*/ 29 h 99"/>
                <a:gd name="T38" fmla="*/ 145 w 154"/>
                <a:gd name="T39" fmla="*/ 52 h 99"/>
                <a:gd name="T40" fmla="*/ 142 w 154"/>
                <a:gd name="T41" fmla="*/ 62 h 99"/>
                <a:gd name="T42" fmla="*/ 154 w 154"/>
                <a:gd name="T43" fmla="*/ 7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 h="99">
                  <a:moveTo>
                    <a:pt x="154" y="79"/>
                  </a:moveTo>
                  <a:cubicBezTo>
                    <a:pt x="154" y="89"/>
                    <a:pt x="145" y="98"/>
                    <a:pt x="134" y="99"/>
                  </a:cubicBezTo>
                  <a:cubicBezTo>
                    <a:pt x="134" y="99"/>
                    <a:pt x="134" y="99"/>
                    <a:pt x="134" y="99"/>
                  </a:cubicBezTo>
                  <a:cubicBezTo>
                    <a:pt x="23" y="99"/>
                    <a:pt x="23" y="99"/>
                    <a:pt x="23" y="99"/>
                  </a:cubicBezTo>
                  <a:cubicBezTo>
                    <a:pt x="10" y="99"/>
                    <a:pt x="0" y="90"/>
                    <a:pt x="0" y="79"/>
                  </a:cubicBezTo>
                  <a:cubicBezTo>
                    <a:pt x="0" y="74"/>
                    <a:pt x="2" y="69"/>
                    <a:pt x="7" y="65"/>
                  </a:cubicBezTo>
                  <a:cubicBezTo>
                    <a:pt x="11" y="62"/>
                    <a:pt x="17" y="59"/>
                    <a:pt x="23" y="59"/>
                  </a:cubicBezTo>
                  <a:cubicBezTo>
                    <a:pt x="23" y="59"/>
                    <a:pt x="23" y="59"/>
                    <a:pt x="23" y="59"/>
                  </a:cubicBezTo>
                  <a:cubicBezTo>
                    <a:pt x="23" y="53"/>
                    <a:pt x="26" y="48"/>
                    <a:pt x="31" y="45"/>
                  </a:cubicBezTo>
                  <a:cubicBezTo>
                    <a:pt x="29" y="42"/>
                    <a:pt x="28" y="38"/>
                    <a:pt x="28" y="34"/>
                  </a:cubicBezTo>
                  <a:cubicBezTo>
                    <a:pt x="28" y="21"/>
                    <a:pt x="39" y="11"/>
                    <a:pt x="51" y="11"/>
                  </a:cubicBezTo>
                  <a:cubicBezTo>
                    <a:pt x="54" y="11"/>
                    <a:pt x="56" y="11"/>
                    <a:pt x="58" y="12"/>
                  </a:cubicBezTo>
                  <a:cubicBezTo>
                    <a:pt x="60" y="5"/>
                    <a:pt x="67" y="0"/>
                    <a:pt x="74" y="0"/>
                  </a:cubicBezTo>
                  <a:cubicBezTo>
                    <a:pt x="79" y="0"/>
                    <a:pt x="84" y="2"/>
                    <a:pt x="87" y="5"/>
                  </a:cubicBezTo>
                  <a:cubicBezTo>
                    <a:pt x="90" y="8"/>
                    <a:pt x="91" y="12"/>
                    <a:pt x="91" y="17"/>
                  </a:cubicBezTo>
                  <a:cubicBezTo>
                    <a:pt x="91" y="17"/>
                    <a:pt x="91" y="18"/>
                    <a:pt x="91" y="19"/>
                  </a:cubicBezTo>
                  <a:cubicBezTo>
                    <a:pt x="93" y="18"/>
                    <a:pt x="95" y="18"/>
                    <a:pt x="96" y="18"/>
                  </a:cubicBezTo>
                  <a:cubicBezTo>
                    <a:pt x="104" y="18"/>
                    <a:pt x="111" y="23"/>
                    <a:pt x="113" y="31"/>
                  </a:cubicBezTo>
                  <a:cubicBezTo>
                    <a:pt x="116" y="30"/>
                    <a:pt x="119" y="29"/>
                    <a:pt x="122" y="29"/>
                  </a:cubicBezTo>
                  <a:cubicBezTo>
                    <a:pt x="134" y="29"/>
                    <a:pt x="145" y="39"/>
                    <a:pt x="145" y="52"/>
                  </a:cubicBezTo>
                  <a:cubicBezTo>
                    <a:pt x="145" y="56"/>
                    <a:pt x="144" y="59"/>
                    <a:pt x="142" y="62"/>
                  </a:cubicBezTo>
                  <a:cubicBezTo>
                    <a:pt x="150" y="65"/>
                    <a:pt x="154" y="72"/>
                    <a:pt x="154" y="79"/>
                  </a:cubicBezTo>
                  <a:close/>
                </a:path>
              </a:pathLst>
            </a:custGeom>
            <a:solidFill>
              <a:srgbClr val="70B0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5" name="Freeform 56">
              <a:extLst>
                <a:ext uri="{FF2B5EF4-FFF2-40B4-BE49-F238E27FC236}">
                  <a16:creationId xmlns:a16="http://schemas.microsoft.com/office/drawing/2014/main" id="{F0546F6F-5B42-48A2-87FB-B5EBC6CEB2B6}"/>
                </a:ext>
              </a:extLst>
            </p:cNvPr>
            <p:cNvSpPr>
              <a:spLocks/>
            </p:cNvSpPr>
            <p:nvPr userDrawn="1"/>
          </p:nvSpPr>
          <p:spPr bwMode="auto">
            <a:xfrm>
              <a:off x="9732789" y="3797425"/>
              <a:ext cx="606070" cy="694763"/>
            </a:xfrm>
            <a:custGeom>
              <a:avLst/>
              <a:gdLst>
                <a:gd name="T0" fmla="*/ 87 w 87"/>
                <a:gd name="T1" fmla="*/ 5 h 99"/>
                <a:gd name="T2" fmla="*/ 87 w 87"/>
                <a:gd name="T3" fmla="*/ 99 h 99"/>
                <a:gd name="T4" fmla="*/ 23 w 87"/>
                <a:gd name="T5" fmla="*/ 99 h 99"/>
                <a:gd name="T6" fmla="*/ 0 w 87"/>
                <a:gd name="T7" fmla="*/ 79 h 99"/>
                <a:gd name="T8" fmla="*/ 7 w 87"/>
                <a:gd name="T9" fmla="*/ 65 h 99"/>
                <a:gd name="T10" fmla="*/ 23 w 87"/>
                <a:gd name="T11" fmla="*/ 59 h 99"/>
                <a:gd name="T12" fmla="*/ 23 w 87"/>
                <a:gd name="T13" fmla="*/ 59 h 99"/>
                <a:gd name="T14" fmla="*/ 31 w 87"/>
                <a:gd name="T15" fmla="*/ 45 h 99"/>
                <a:gd name="T16" fmla="*/ 28 w 87"/>
                <a:gd name="T17" fmla="*/ 34 h 99"/>
                <a:gd name="T18" fmla="*/ 51 w 87"/>
                <a:gd name="T19" fmla="*/ 11 h 99"/>
                <a:gd name="T20" fmla="*/ 58 w 87"/>
                <a:gd name="T21" fmla="*/ 12 h 99"/>
                <a:gd name="T22" fmla="*/ 74 w 87"/>
                <a:gd name="T23" fmla="*/ 0 h 99"/>
                <a:gd name="T24" fmla="*/ 87 w 87"/>
                <a:gd name="T25" fmla="*/ 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99">
                  <a:moveTo>
                    <a:pt x="87" y="5"/>
                  </a:moveTo>
                  <a:cubicBezTo>
                    <a:pt x="87" y="99"/>
                    <a:pt x="87" y="99"/>
                    <a:pt x="87" y="99"/>
                  </a:cubicBezTo>
                  <a:cubicBezTo>
                    <a:pt x="23" y="99"/>
                    <a:pt x="23" y="99"/>
                    <a:pt x="23" y="99"/>
                  </a:cubicBezTo>
                  <a:cubicBezTo>
                    <a:pt x="10" y="99"/>
                    <a:pt x="0" y="90"/>
                    <a:pt x="0" y="79"/>
                  </a:cubicBezTo>
                  <a:cubicBezTo>
                    <a:pt x="0" y="74"/>
                    <a:pt x="2" y="69"/>
                    <a:pt x="7" y="65"/>
                  </a:cubicBezTo>
                  <a:cubicBezTo>
                    <a:pt x="11" y="62"/>
                    <a:pt x="17" y="59"/>
                    <a:pt x="23" y="59"/>
                  </a:cubicBezTo>
                  <a:cubicBezTo>
                    <a:pt x="23" y="59"/>
                    <a:pt x="23" y="59"/>
                    <a:pt x="23" y="59"/>
                  </a:cubicBezTo>
                  <a:cubicBezTo>
                    <a:pt x="23" y="53"/>
                    <a:pt x="26" y="48"/>
                    <a:pt x="31" y="45"/>
                  </a:cubicBezTo>
                  <a:cubicBezTo>
                    <a:pt x="29" y="42"/>
                    <a:pt x="28" y="38"/>
                    <a:pt x="28" y="34"/>
                  </a:cubicBezTo>
                  <a:cubicBezTo>
                    <a:pt x="28" y="21"/>
                    <a:pt x="39" y="11"/>
                    <a:pt x="51" y="11"/>
                  </a:cubicBezTo>
                  <a:cubicBezTo>
                    <a:pt x="54" y="11"/>
                    <a:pt x="56" y="11"/>
                    <a:pt x="58" y="12"/>
                  </a:cubicBezTo>
                  <a:cubicBezTo>
                    <a:pt x="60" y="5"/>
                    <a:pt x="67" y="0"/>
                    <a:pt x="74" y="0"/>
                  </a:cubicBezTo>
                  <a:cubicBezTo>
                    <a:pt x="79" y="0"/>
                    <a:pt x="84" y="2"/>
                    <a:pt x="87" y="5"/>
                  </a:cubicBezTo>
                  <a:close/>
                </a:path>
              </a:pathLst>
            </a:custGeom>
            <a:solidFill>
              <a:srgbClr val="51A1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6" name="Freeform 57">
              <a:extLst>
                <a:ext uri="{FF2B5EF4-FFF2-40B4-BE49-F238E27FC236}">
                  <a16:creationId xmlns:a16="http://schemas.microsoft.com/office/drawing/2014/main" id="{87CCA367-CB96-4D8C-8AA4-88F5A327F219}"/>
                </a:ext>
              </a:extLst>
            </p:cNvPr>
            <p:cNvSpPr>
              <a:spLocks/>
            </p:cNvSpPr>
            <p:nvPr userDrawn="1"/>
          </p:nvSpPr>
          <p:spPr bwMode="auto">
            <a:xfrm>
              <a:off x="5147359" y="5030257"/>
              <a:ext cx="1543258" cy="1525520"/>
            </a:xfrm>
            <a:custGeom>
              <a:avLst/>
              <a:gdLst>
                <a:gd name="T0" fmla="*/ 522 w 522"/>
                <a:gd name="T1" fmla="*/ 149 h 516"/>
                <a:gd name="T2" fmla="*/ 177 w 522"/>
                <a:gd name="T3" fmla="*/ 516 h 516"/>
                <a:gd name="T4" fmla="*/ 0 w 522"/>
                <a:gd name="T5" fmla="*/ 0 h 516"/>
                <a:gd name="T6" fmla="*/ 522 w 522"/>
                <a:gd name="T7" fmla="*/ 149 h 516"/>
              </a:gdLst>
              <a:ahLst/>
              <a:cxnLst>
                <a:cxn ang="0">
                  <a:pos x="T0" y="T1"/>
                </a:cxn>
                <a:cxn ang="0">
                  <a:pos x="T2" y="T3"/>
                </a:cxn>
                <a:cxn ang="0">
                  <a:pos x="T4" y="T5"/>
                </a:cxn>
                <a:cxn ang="0">
                  <a:pos x="T6" y="T7"/>
                </a:cxn>
              </a:cxnLst>
              <a:rect l="0" t="0" r="r" b="b"/>
              <a:pathLst>
                <a:path w="522" h="516">
                  <a:moveTo>
                    <a:pt x="522" y="149"/>
                  </a:moveTo>
                  <a:lnTo>
                    <a:pt x="177" y="516"/>
                  </a:lnTo>
                  <a:lnTo>
                    <a:pt x="0" y="0"/>
                  </a:lnTo>
                  <a:lnTo>
                    <a:pt x="522" y="149"/>
                  </a:lnTo>
                  <a:close/>
                </a:path>
              </a:pathLst>
            </a:custGeom>
            <a:solidFill>
              <a:srgbClr val="B2C2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7" name="Freeform 58">
              <a:extLst>
                <a:ext uri="{FF2B5EF4-FFF2-40B4-BE49-F238E27FC236}">
                  <a16:creationId xmlns:a16="http://schemas.microsoft.com/office/drawing/2014/main" id="{E8743FC5-74B1-4C71-A6B4-0E3938B95E01}"/>
                </a:ext>
              </a:extLst>
            </p:cNvPr>
            <p:cNvSpPr>
              <a:spLocks/>
            </p:cNvSpPr>
            <p:nvPr userDrawn="1"/>
          </p:nvSpPr>
          <p:spPr bwMode="auto">
            <a:xfrm>
              <a:off x="5147359" y="5030257"/>
              <a:ext cx="1040665" cy="1525520"/>
            </a:xfrm>
            <a:custGeom>
              <a:avLst/>
              <a:gdLst>
                <a:gd name="T0" fmla="*/ 0 w 352"/>
                <a:gd name="T1" fmla="*/ 0 h 516"/>
                <a:gd name="T2" fmla="*/ 352 w 352"/>
                <a:gd name="T3" fmla="*/ 332 h 516"/>
                <a:gd name="T4" fmla="*/ 177 w 352"/>
                <a:gd name="T5" fmla="*/ 516 h 516"/>
                <a:gd name="T6" fmla="*/ 0 w 352"/>
                <a:gd name="T7" fmla="*/ 0 h 516"/>
              </a:gdLst>
              <a:ahLst/>
              <a:cxnLst>
                <a:cxn ang="0">
                  <a:pos x="T0" y="T1"/>
                </a:cxn>
                <a:cxn ang="0">
                  <a:pos x="T2" y="T3"/>
                </a:cxn>
                <a:cxn ang="0">
                  <a:pos x="T4" y="T5"/>
                </a:cxn>
                <a:cxn ang="0">
                  <a:pos x="T6" y="T7"/>
                </a:cxn>
              </a:cxnLst>
              <a:rect l="0" t="0" r="r" b="b"/>
              <a:pathLst>
                <a:path w="352" h="516">
                  <a:moveTo>
                    <a:pt x="0" y="0"/>
                  </a:moveTo>
                  <a:lnTo>
                    <a:pt x="352" y="332"/>
                  </a:lnTo>
                  <a:lnTo>
                    <a:pt x="177" y="516"/>
                  </a:lnTo>
                  <a:lnTo>
                    <a:pt x="0" y="0"/>
                  </a:lnTo>
                  <a:close/>
                </a:path>
              </a:pathLst>
            </a:custGeom>
            <a:solidFill>
              <a:srgbClr val="8D9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8" name="Freeform 59">
              <a:extLst>
                <a:ext uri="{FF2B5EF4-FFF2-40B4-BE49-F238E27FC236}">
                  <a16:creationId xmlns:a16="http://schemas.microsoft.com/office/drawing/2014/main" id="{17034498-1117-45F8-A130-9FBA3D798822}"/>
                </a:ext>
              </a:extLst>
            </p:cNvPr>
            <p:cNvSpPr>
              <a:spLocks/>
            </p:cNvSpPr>
            <p:nvPr userDrawn="1"/>
          </p:nvSpPr>
          <p:spPr bwMode="auto">
            <a:xfrm>
              <a:off x="5147359" y="5030257"/>
              <a:ext cx="452335" cy="449378"/>
            </a:xfrm>
            <a:custGeom>
              <a:avLst/>
              <a:gdLst>
                <a:gd name="T0" fmla="*/ 153 w 153"/>
                <a:gd name="T1" fmla="*/ 43 h 152"/>
                <a:gd name="T2" fmla="*/ 120 w 153"/>
                <a:gd name="T3" fmla="*/ 59 h 152"/>
                <a:gd name="T4" fmla="*/ 151 w 153"/>
                <a:gd name="T5" fmla="*/ 109 h 152"/>
                <a:gd name="T6" fmla="*/ 99 w 153"/>
                <a:gd name="T7" fmla="*/ 95 h 152"/>
                <a:gd name="T8" fmla="*/ 118 w 153"/>
                <a:gd name="T9" fmla="*/ 147 h 152"/>
                <a:gd name="T10" fmla="*/ 66 w 153"/>
                <a:gd name="T11" fmla="*/ 119 h 152"/>
                <a:gd name="T12" fmla="*/ 52 w 153"/>
                <a:gd name="T13" fmla="*/ 152 h 152"/>
                <a:gd name="T14" fmla="*/ 0 w 153"/>
                <a:gd name="T15" fmla="*/ 0 h 152"/>
                <a:gd name="T16" fmla="*/ 153 w 153"/>
                <a:gd name="T17" fmla="*/ 4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52">
                  <a:moveTo>
                    <a:pt x="153" y="43"/>
                  </a:moveTo>
                  <a:lnTo>
                    <a:pt x="120" y="59"/>
                  </a:lnTo>
                  <a:lnTo>
                    <a:pt x="151" y="109"/>
                  </a:lnTo>
                  <a:lnTo>
                    <a:pt x="99" y="95"/>
                  </a:lnTo>
                  <a:lnTo>
                    <a:pt x="118" y="147"/>
                  </a:lnTo>
                  <a:lnTo>
                    <a:pt x="66" y="119"/>
                  </a:lnTo>
                  <a:lnTo>
                    <a:pt x="52" y="152"/>
                  </a:lnTo>
                  <a:lnTo>
                    <a:pt x="0" y="0"/>
                  </a:lnTo>
                  <a:lnTo>
                    <a:pt x="15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9" name="Freeform 60">
              <a:extLst>
                <a:ext uri="{FF2B5EF4-FFF2-40B4-BE49-F238E27FC236}">
                  <a16:creationId xmlns:a16="http://schemas.microsoft.com/office/drawing/2014/main" id="{C618B386-C94A-471F-8A7B-BABCDE8FA523}"/>
                </a:ext>
              </a:extLst>
            </p:cNvPr>
            <p:cNvSpPr>
              <a:spLocks/>
            </p:cNvSpPr>
            <p:nvPr userDrawn="1"/>
          </p:nvSpPr>
          <p:spPr bwMode="auto">
            <a:xfrm>
              <a:off x="5147359" y="5030257"/>
              <a:ext cx="348859" cy="449378"/>
            </a:xfrm>
            <a:custGeom>
              <a:avLst/>
              <a:gdLst>
                <a:gd name="T0" fmla="*/ 0 w 118"/>
                <a:gd name="T1" fmla="*/ 0 h 152"/>
                <a:gd name="T2" fmla="*/ 99 w 118"/>
                <a:gd name="T3" fmla="*/ 95 h 152"/>
                <a:gd name="T4" fmla="*/ 118 w 118"/>
                <a:gd name="T5" fmla="*/ 147 h 152"/>
                <a:gd name="T6" fmla="*/ 66 w 118"/>
                <a:gd name="T7" fmla="*/ 119 h 152"/>
                <a:gd name="T8" fmla="*/ 52 w 118"/>
                <a:gd name="T9" fmla="*/ 152 h 152"/>
                <a:gd name="T10" fmla="*/ 0 w 118"/>
                <a:gd name="T11" fmla="*/ 0 h 152"/>
              </a:gdLst>
              <a:ahLst/>
              <a:cxnLst>
                <a:cxn ang="0">
                  <a:pos x="T0" y="T1"/>
                </a:cxn>
                <a:cxn ang="0">
                  <a:pos x="T2" y="T3"/>
                </a:cxn>
                <a:cxn ang="0">
                  <a:pos x="T4" y="T5"/>
                </a:cxn>
                <a:cxn ang="0">
                  <a:pos x="T6" y="T7"/>
                </a:cxn>
                <a:cxn ang="0">
                  <a:pos x="T8" y="T9"/>
                </a:cxn>
                <a:cxn ang="0">
                  <a:pos x="T10" y="T11"/>
                </a:cxn>
              </a:cxnLst>
              <a:rect l="0" t="0" r="r" b="b"/>
              <a:pathLst>
                <a:path w="118" h="152">
                  <a:moveTo>
                    <a:pt x="0" y="0"/>
                  </a:moveTo>
                  <a:lnTo>
                    <a:pt x="99" y="95"/>
                  </a:lnTo>
                  <a:lnTo>
                    <a:pt x="118" y="147"/>
                  </a:lnTo>
                  <a:lnTo>
                    <a:pt x="66" y="119"/>
                  </a:lnTo>
                  <a:lnTo>
                    <a:pt x="52" y="152"/>
                  </a:lnTo>
                  <a:lnTo>
                    <a:pt x="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85" name="任意多边形: 形状 384">
              <a:extLst>
                <a:ext uri="{FF2B5EF4-FFF2-40B4-BE49-F238E27FC236}">
                  <a16:creationId xmlns:a16="http://schemas.microsoft.com/office/drawing/2014/main" id="{4969F10B-A428-49E2-84B4-68DC9FFB74ED}"/>
                </a:ext>
              </a:extLst>
            </p:cNvPr>
            <p:cNvSpPr>
              <a:spLocks/>
            </p:cNvSpPr>
            <p:nvPr userDrawn="1"/>
          </p:nvSpPr>
          <p:spPr bwMode="auto">
            <a:xfrm>
              <a:off x="4851716" y="6053183"/>
              <a:ext cx="1413175" cy="804150"/>
            </a:xfrm>
            <a:custGeom>
              <a:avLst/>
              <a:gdLst>
                <a:gd name="connsiteX0" fmla="*/ 0 w 758825"/>
                <a:gd name="connsiteY0" fmla="*/ 0 h 431800"/>
                <a:gd name="connsiteX1" fmla="*/ 758825 w 758825"/>
                <a:gd name="connsiteY1" fmla="*/ 60325 h 431800"/>
                <a:gd name="connsiteX2" fmla="*/ 529617 w 758825"/>
                <a:gd name="connsiteY2" fmla="*/ 431800 h 431800"/>
                <a:gd name="connsiteX3" fmla="*/ 256577 w 758825"/>
                <a:gd name="connsiteY3" fmla="*/ 431800 h 431800"/>
              </a:gdLst>
              <a:ahLst/>
              <a:cxnLst>
                <a:cxn ang="0">
                  <a:pos x="connsiteX0" y="connsiteY0"/>
                </a:cxn>
                <a:cxn ang="0">
                  <a:pos x="connsiteX1" y="connsiteY1"/>
                </a:cxn>
                <a:cxn ang="0">
                  <a:pos x="connsiteX2" y="connsiteY2"/>
                </a:cxn>
                <a:cxn ang="0">
                  <a:pos x="connsiteX3" y="connsiteY3"/>
                </a:cxn>
              </a:cxnLst>
              <a:rect l="l" t="t" r="r" b="b"/>
              <a:pathLst>
                <a:path w="758825" h="431800">
                  <a:moveTo>
                    <a:pt x="0" y="0"/>
                  </a:moveTo>
                  <a:lnTo>
                    <a:pt x="758825" y="60325"/>
                  </a:lnTo>
                  <a:lnTo>
                    <a:pt x="529617" y="431800"/>
                  </a:lnTo>
                  <a:lnTo>
                    <a:pt x="256577" y="431800"/>
                  </a:lnTo>
                  <a:close/>
                </a:path>
              </a:pathLst>
            </a:custGeom>
            <a:solidFill>
              <a:srgbClr val="B2C2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srgbClr val="000000"/>
                </a:solidFill>
              </a:endParaRPr>
            </a:p>
          </p:txBody>
        </p:sp>
        <p:sp>
          <p:nvSpPr>
            <p:cNvPr id="384" name="任意多边形: 形状 383">
              <a:extLst>
                <a:ext uri="{FF2B5EF4-FFF2-40B4-BE49-F238E27FC236}">
                  <a16:creationId xmlns:a16="http://schemas.microsoft.com/office/drawing/2014/main" id="{03704FCD-40EC-4D8F-89B8-BC422AB3E673}"/>
                </a:ext>
              </a:extLst>
            </p:cNvPr>
            <p:cNvSpPr>
              <a:spLocks/>
            </p:cNvSpPr>
            <p:nvPr userDrawn="1"/>
          </p:nvSpPr>
          <p:spPr bwMode="auto">
            <a:xfrm>
              <a:off x="4851716" y="6053183"/>
              <a:ext cx="1070229" cy="804150"/>
            </a:xfrm>
            <a:custGeom>
              <a:avLst/>
              <a:gdLst>
                <a:gd name="connsiteX0" fmla="*/ 0 w 574675"/>
                <a:gd name="connsiteY0" fmla="*/ 0 h 431800"/>
                <a:gd name="connsiteX1" fmla="*/ 574675 w 574675"/>
                <a:gd name="connsiteY1" fmla="*/ 354013 h 431800"/>
                <a:gd name="connsiteX2" fmla="*/ 527433 w 574675"/>
                <a:gd name="connsiteY2" fmla="*/ 431800 h 431800"/>
                <a:gd name="connsiteX3" fmla="*/ 256577 w 574675"/>
                <a:gd name="connsiteY3" fmla="*/ 431800 h 431800"/>
              </a:gdLst>
              <a:ahLst/>
              <a:cxnLst>
                <a:cxn ang="0">
                  <a:pos x="connsiteX0" y="connsiteY0"/>
                </a:cxn>
                <a:cxn ang="0">
                  <a:pos x="connsiteX1" y="connsiteY1"/>
                </a:cxn>
                <a:cxn ang="0">
                  <a:pos x="connsiteX2" y="connsiteY2"/>
                </a:cxn>
                <a:cxn ang="0">
                  <a:pos x="connsiteX3" y="connsiteY3"/>
                </a:cxn>
              </a:cxnLst>
              <a:rect l="l" t="t" r="r" b="b"/>
              <a:pathLst>
                <a:path w="574675" h="431800">
                  <a:moveTo>
                    <a:pt x="0" y="0"/>
                  </a:moveTo>
                  <a:lnTo>
                    <a:pt x="574675" y="354013"/>
                  </a:lnTo>
                  <a:lnTo>
                    <a:pt x="527433" y="431800"/>
                  </a:lnTo>
                  <a:lnTo>
                    <a:pt x="256577" y="431800"/>
                  </a:lnTo>
                  <a:close/>
                </a:path>
              </a:pathLst>
            </a:custGeom>
            <a:solidFill>
              <a:srgbClr val="8D9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srgbClr val="000000"/>
                </a:solidFill>
              </a:endParaRPr>
            </a:p>
          </p:txBody>
        </p:sp>
        <p:sp>
          <p:nvSpPr>
            <p:cNvPr id="182" name="Freeform 63">
              <a:extLst>
                <a:ext uri="{FF2B5EF4-FFF2-40B4-BE49-F238E27FC236}">
                  <a16:creationId xmlns:a16="http://schemas.microsoft.com/office/drawing/2014/main" id="{DF77EBB0-B2C9-4F45-AF6F-B54430E0AFD1}"/>
                </a:ext>
              </a:extLst>
            </p:cNvPr>
            <p:cNvSpPr>
              <a:spLocks/>
            </p:cNvSpPr>
            <p:nvPr userDrawn="1"/>
          </p:nvSpPr>
          <p:spPr bwMode="auto">
            <a:xfrm>
              <a:off x="4851716" y="6053183"/>
              <a:ext cx="449378" cy="363642"/>
            </a:xfrm>
            <a:custGeom>
              <a:avLst/>
              <a:gdLst>
                <a:gd name="T0" fmla="*/ 142 w 152"/>
                <a:gd name="T1" fmla="*/ 9 h 123"/>
                <a:gd name="T2" fmla="*/ 116 w 152"/>
                <a:gd name="T3" fmla="*/ 28 h 123"/>
                <a:gd name="T4" fmla="*/ 152 w 152"/>
                <a:gd name="T5" fmla="*/ 66 h 123"/>
                <a:gd name="T6" fmla="*/ 104 w 152"/>
                <a:gd name="T7" fmla="*/ 64 h 123"/>
                <a:gd name="T8" fmla="*/ 128 w 152"/>
                <a:gd name="T9" fmla="*/ 104 h 123"/>
                <a:gd name="T10" fmla="*/ 78 w 152"/>
                <a:gd name="T11" fmla="*/ 90 h 123"/>
                <a:gd name="T12" fmla="*/ 74 w 152"/>
                <a:gd name="T13" fmla="*/ 123 h 123"/>
                <a:gd name="T14" fmla="*/ 0 w 152"/>
                <a:gd name="T15" fmla="*/ 0 h 123"/>
                <a:gd name="T16" fmla="*/ 142 w 152"/>
                <a:gd name="T17" fmla="*/ 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123">
                  <a:moveTo>
                    <a:pt x="142" y="9"/>
                  </a:moveTo>
                  <a:lnTo>
                    <a:pt x="116" y="28"/>
                  </a:lnTo>
                  <a:lnTo>
                    <a:pt x="152" y="66"/>
                  </a:lnTo>
                  <a:lnTo>
                    <a:pt x="104" y="64"/>
                  </a:lnTo>
                  <a:lnTo>
                    <a:pt x="128" y="104"/>
                  </a:lnTo>
                  <a:lnTo>
                    <a:pt x="78" y="90"/>
                  </a:lnTo>
                  <a:lnTo>
                    <a:pt x="74" y="123"/>
                  </a:lnTo>
                  <a:lnTo>
                    <a:pt x="0" y="0"/>
                  </a:lnTo>
                  <a:lnTo>
                    <a:pt x="14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83" name="Freeform 64">
              <a:extLst>
                <a:ext uri="{FF2B5EF4-FFF2-40B4-BE49-F238E27FC236}">
                  <a16:creationId xmlns:a16="http://schemas.microsoft.com/office/drawing/2014/main" id="{B13A8C0D-58D3-48DD-8EA3-7D7276FD2ED4}"/>
                </a:ext>
              </a:extLst>
            </p:cNvPr>
            <p:cNvSpPr>
              <a:spLocks/>
            </p:cNvSpPr>
            <p:nvPr userDrawn="1"/>
          </p:nvSpPr>
          <p:spPr bwMode="auto">
            <a:xfrm>
              <a:off x="4851716" y="6053183"/>
              <a:ext cx="378424" cy="363642"/>
            </a:xfrm>
            <a:custGeom>
              <a:avLst/>
              <a:gdLst>
                <a:gd name="T0" fmla="*/ 0 w 128"/>
                <a:gd name="T1" fmla="*/ 0 h 123"/>
                <a:gd name="T2" fmla="*/ 104 w 128"/>
                <a:gd name="T3" fmla="*/ 64 h 123"/>
                <a:gd name="T4" fmla="*/ 128 w 128"/>
                <a:gd name="T5" fmla="*/ 104 h 123"/>
                <a:gd name="T6" fmla="*/ 78 w 128"/>
                <a:gd name="T7" fmla="*/ 90 h 123"/>
                <a:gd name="T8" fmla="*/ 74 w 128"/>
                <a:gd name="T9" fmla="*/ 123 h 123"/>
                <a:gd name="T10" fmla="*/ 0 w 128"/>
                <a:gd name="T11" fmla="*/ 0 h 123"/>
              </a:gdLst>
              <a:ahLst/>
              <a:cxnLst>
                <a:cxn ang="0">
                  <a:pos x="T0" y="T1"/>
                </a:cxn>
                <a:cxn ang="0">
                  <a:pos x="T2" y="T3"/>
                </a:cxn>
                <a:cxn ang="0">
                  <a:pos x="T4" y="T5"/>
                </a:cxn>
                <a:cxn ang="0">
                  <a:pos x="T6" y="T7"/>
                </a:cxn>
                <a:cxn ang="0">
                  <a:pos x="T8" y="T9"/>
                </a:cxn>
                <a:cxn ang="0">
                  <a:pos x="T10" y="T11"/>
                </a:cxn>
              </a:cxnLst>
              <a:rect l="0" t="0" r="r" b="b"/>
              <a:pathLst>
                <a:path w="128" h="123">
                  <a:moveTo>
                    <a:pt x="0" y="0"/>
                  </a:moveTo>
                  <a:lnTo>
                    <a:pt x="104" y="64"/>
                  </a:lnTo>
                  <a:lnTo>
                    <a:pt x="128" y="104"/>
                  </a:lnTo>
                  <a:lnTo>
                    <a:pt x="78" y="90"/>
                  </a:lnTo>
                  <a:lnTo>
                    <a:pt x="74" y="123"/>
                  </a:lnTo>
                  <a:lnTo>
                    <a:pt x="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84" name="Freeform 65">
              <a:extLst>
                <a:ext uri="{FF2B5EF4-FFF2-40B4-BE49-F238E27FC236}">
                  <a16:creationId xmlns:a16="http://schemas.microsoft.com/office/drawing/2014/main" id="{4988987A-B9BC-420D-A052-F7836403DEDC}"/>
                </a:ext>
              </a:extLst>
            </p:cNvPr>
            <p:cNvSpPr>
              <a:spLocks/>
            </p:cNvSpPr>
            <p:nvPr userDrawn="1"/>
          </p:nvSpPr>
          <p:spPr bwMode="auto">
            <a:xfrm>
              <a:off x="5543521" y="5521025"/>
              <a:ext cx="1176661" cy="1268311"/>
            </a:xfrm>
            <a:custGeom>
              <a:avLst/>
              <a:gdLst>
                <a:gd name="T0" fmla="*/ 156 w 168"/>
                <a:gd name="T1" fmla="*/ 35 h 181"/>
                <a:gd name="T2" fmla="*/ 168 w 168"/>
                <a:gd name="T3" fmla="*/ 47 h 181"/>
                <a:gd name="T4" fmla="*/ 42 w 168"/>
                <a:gd name="T5" fmla="*/ 181 h 181"/>
                <a:gd name="T6" fmla="*/ 30 w 168"/>
                <a:gd name="T7" fmla="*/ 169 h 181"/>
                <a:gd name="T8" fmla="*/ 1 w 168"/>
                <a:gd name="T9" fmla="*/ 105 h 181"/>
                <a:gd name="T10" fmla="*/ 26 w 168"/>
                <a:gd name="T11" fmla="*/ 39 h 181"/>
                <a:gd name="T12" fmla="*/ 156 w 168"/>
                <a:gd name="T13" fmla="*/ 35 h 181"/>
              </a:gdLst>
              <a:ahLst/>
              <a:cxnLst>
                <a:cxn ang="0">
                  <a:pos x="T0" y="T1"/>
                </a:cxn>
                <a:cxn ang="0">
                  <a:pos x="T2" y="T3"/>
                </a:cxn>
                <a:cxn ang="0">
                  <a:pos x="T4" y="T5"/>
                </a:cxn>
                <a:cxn ang="0">
                  <a:pos x="T6" y="T7"/>
                </a:cxn>
                <a:cxn ang="0">
                  <a:pos x="T8" y="T9"/>
                </a:cxn>
                <a:cxn ang="0">
                  <a:pos x="T10" y="T11"/>
                </a:cxn>
                <a:cxn ang="0">
                  <a:pos x="T12" y="T13"/>
                </a:cxn>
              </a:cxnLst>
              <a:rect l="0" t="0" r="r" b="b"/>
              <a:pathLst>
                <a:path w="168" h="181">
                  <a:moveTo>
                    <a:pt x="156" y="35"/>
                  </a:moveTo>
                  <a:cubicBezTo>
                    <a:pt x="168" y="47"/>
                    <a:pt x="168" y="47"/>
                    <a:pt x="168" y="47"/>
                  </a:cubicBezTo>
                  <a:cubicBezTo>
                    <a:pt x="42" y="181"/>
                    <a:pt x="42" y="181"/>
                    <a:pt x="42" y="181"/>
                  </a:cubicBezTo>
                  <a:cubicBezTo>
                    <a:pt x="30" y="169"/>
                    <a:pt x="30" y="169"/>
                    <a:pt x="30" y="169"/>
                  </a:cubicBezTo>
                  <a:cubicBezTo>
                    <a:pt x="11" y="152"/>
                    <a:pt x="2" y="128"/>
                    <a:pt x="1" y="105"/>
                  </a:cubicBezTo>
                  <a:cubicBezTo>
                    <a:pt x="0" y="81"/>
                    <a:pt x="9" y="58"/>
                    <a:pt x="26" y="39"/>
                  </a:cubicBezTo>
                  <a:cubicBezTo>
                    <a:pt x="61" y="2"/>
                    <a:pt x="119" y="0"/>
                    <a:pt x="156" y="35"/>
                  </a:cubicBezTo>
                  <a:close/>
                </a:path>
              </a:pathLst>
            </a:custGeom>
            <a:solidFill>
              <a:srgbClr val="98BF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85" name="Freeform 66">
              <a:extLst>
                <a:ext uri="{FF2B5EF4-FFF2-40B4-BE49-F238E27FC236}">
                  <a16:creationId xmlns:a16="http://schemas.microsoft.com/office/drawing/2014/main" id="{DF11D55C-2C7B-4AFC-BAD6-F63B1482E571}"/>
                </a:ext>
              </a:extLst>
            </p:cNvPr>
            <p:cNvSpPr>
              <a:spLocks/>
            </p:cNvSpPr>
            <p:nvPr userDrawn="1"/>
          </p:nvSpPr>
          <p:spPr bwMode="auto">
            <a:xfrm>
              <a:off x="5543521" y="5793017"/>
              <a:ext cx="736153" cy="996319"/>
            </a:xfrm>
            <a:custGeom>
              <a:avLst/>
              <a:gdLst>
                <a:gd name="T0" fmla="*/ 26 w 105"/>
                <a:gd name="T1" fmla="*/ 0 h 142"/>
                <a:gd name="T2" fmla="*/ 105 w 105"/>
                <a:gd name="T3" fmla="*/ 75 h 142"/>
                <a:gd name="T4" fmla="*/ 42 w 105"/>
                <a:gd name="T5" fmla="*/ 142 h 142"/>
                <a:gd name="T6" fmla="*/ 30 w 105"/>
                <a:gd name="T7" fmla="*/ 130 h 142"/>
                <a:gd name="T8" fmla="*/ 1 w 105"/>
                <a:gd name="T9" fmla="*/ 66 h 142"/>
                <a:gd name="T10" fmla="*/ 26 w 105"/>
                <a:gd name="T11" fmla="*/ 0 h 142"/>
              </a:gdLst>
              <a:ahLst/>
              <a:cxnLst>
                <a:cxn ang="0">
                  <a:pos x="T0" y="T1"/>
                </a:cxn>
                <a:cxn ang="0">
                  <a:pos x="T2" y="T3"/>
                </a:cxn>
                <a:cxn ang="0">
                  <a:pos x="T4" y="T5"/>
                </a:cxn>
                <a:cxn ang="0">
                  <a:pos x="T6" y="T7"/>
                </a:cxn>
                <a:cxn ang="0">
                  <a:pos x="T8" y="T9"/>
                </a:cxn>
                <a:cxn ang="0">
                  <a:pos x="T10" y="T11"/>
                </a:cxn>
              </a:cxnLst>
              <a:rect l="0" t="0" r="r" b="b"/>
              <a:pathLst>
                <a:path w="105" h="142">
                  <a:moveTo>
                    <a:pt x="26" y="0"/>
                  </a:moveTo>
                  <a:cubicBezTo>
                    <a:pt x="105" y="75"/>
                    <a:pt x="105" y="75"/>
                    <a:pt x="105" y="75"/>
                  </a:cubicBezTo>
                  <a:cubicBezTo>
                    <a:pt x="42" y="142"/>
                    <a:pt x="42" y="142"/>
                    <a:pt x="42" y="142"/>
                  </a:cubicBezTo>
                  <a:cubicBezTo>
                    <a:pt x="30" y="130"/>
                    <a:pt x="30" y="130"/>
                    <a:pt x="30" y="130"/>
                  </a:cubicBezTo>
                  <a:cubicBezTo>
                    <a:pt x="11" y="113"/>
                    <a:pt x="2" y="89"/>
                    <a:pt x="1" y="66"/>
                  </a:cubicBezTo>
                  <a:cubicBezTo>
                    <a:pt x="0" y="42"/>
                    <a:pt x="9" y="19"/>
                    <a:pt x="26" y="0"/>
                  </a:cubicBezTo>
                  <a:close/>
                </a:path>
              </a:pathLst>
            </a:custGeom>
            <a:solidFill>
              <a:srgbClr val="80A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82" name="任意多边形: 形状 381">
              <a:extLst>
                <a:ext uri="{FF2B5EF4-FFF2-40B4-BE49-F238E27FC236}">
                  <a16:creationId xmlns:a16="http://schemas.microsoft.com/office/drawing/2014/main" id="{67276604-F4C4-4D42-B944-4F02A56ADEE5}"/>
                </a:ext>
              </a:extLst>
            </p:cNvPr>
            <p:cNvSpPr>
              <a:spLocks/>
            </p:cNvSpPr>
            <p:nvPr userDrawn="1"/>
          </p:nvSpPr>
          <p:spPr bwMode="auto">
            <a:xfrm>
              <a:off x="5242317" y="6402949"/>
              <a:ext cx="862929" cy="454384"/>
            </a:xfrm>
            <a:custGeom>
              <a:avLst/>
              <a:gdLst>
                <a:gd name="connsiteX0" fmla="*/ 305413 w 463362"/>
                <a:gd name="connsiteY0" fmla="*/ 983 h 243988"/>
                <a:gd name="connsiteX1" fmla="*/ 414509 w 463362"/>
                <a:gd name="connsiteY1" fmla="*/ 33497 h 243988"/>
                <a:gd name="connsiteX2" fmla="*/ 463362 w 463362"/>
                <a:gd name="connsiteY2" fmla="*/ 59838 h 243988"/>
                <a:gd name="connsiteX3" fmla="*/ 374053 w 463362"/>
                <a:gd name="connsiteY3" fmla="*/ 227518 h 243988"/>
                <a:gd name="connsiteX4" fmla="*/ 365281 w 463362"/>
                <a:gd name="connsiteY4" fmla="*/ 243988 h 243988"/>
                <a:gd name="connsiteX5" fmla="*/ 0 w 463362"/>
                <a:gd name="connsiteY5" fmla="*/ 243988 h 243988"/>
                <a:gd name="connsiteX6" fmla="*/ 27444 w 463362"/>
                <a:gd name="connsiteY6" fmla="*/ 153912 h 243988"/>
                <a:gd name="connsiteX7" fmla="*/ 305413 w 463362"/>
                <a:gd name="connsiteY7" fmla="*/ 983 h 243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3362" h="243988">
                  <a:moveTo>
                    <a:pt x="305413" y="983"/>
                  </a:moveTo>
                  <a:cubicBezTo>
                    <a:pt x="342639" y="4099"/>
                    <a:pt x="379749" y="14683"/>
                    <a:pt x="414509" y="33497"/>
                  </a:cubicBezTo>
                  <a:cubicBezTo>
                    <a:pt x="463362" y="59838"/>
                    <a:pt x="463362" y="59838"/>
                    <a:pt x="463362" y="59838"/>
                  </a:cubicBezTo>
                  <a:cubicBezTo>
                    <a:pt x="429541" y="123338"/>
                    <a:pt x="399947" y="178901"/>
                    <a:pt x="374053" y="227518"/>
                  </a:cubicBezTo>
                  <a:lnTo>
                    <a:pt x="365281" y="243988"/>
                  </a:lnTo>
                  <a:lnTo>
                    <a:pt x="0" y="243988"/>
                  </a:lnTo>
                  <a:lnTo>
                    <a:pt x="27444" y="153912"/>
                  </a:lnTo>
                  <a:cubicBezTo>
                    <a:pt x="80995" y="49490"/>
                    <a:pt x="193732" y="-8366"/>
                    <a:pt x="305413" y="983"/>
                  </a:cubicBezTo>
                  <a:close/>
                </a:path>
              </a:pathLst>
            </a:custGeom>
            <a:solidFill>
              <a:srgbClr val="98BF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srgbClr val="000000"/>
                </a:solidFill>
              </a:endParaRPr>
            </a:p>
          </p:txBody>
        </p:sp>
        <p:sp>
          <p:nvSpPr>
            <p:cNvPr id="383" name="任意多边形: 形状 382">
              <a:extLst>
                <a:ext uri="{FF2B5EF4-FFF2-40B4-BE49-F238E27FC236}">
                  <a16:creationId xmlns:a16="http://schemas.microsoft.com/office/drawing/2014/main" id="{6FE5AEC8-DC6F-4918-9A7D-E35A9B44E1C5}"/>
                </a:ext>
              </a:extLst>
            </p:cNvPr>
            <p:cNvSpPr>
              <a:spLocks/>
            </p:cNvSpPr>
            <p:nvPr userDrawn="1"/>
          </p:nvSpPr>
          <p:spPr bwMode="auto">
            <a:xfrm>
              <a:off x="5242021" y="6688819"/>
              <a:ext cx="362771" cy="168516"/>
            </a:xfrm>
            <a:custGeom>
              <a:avLst/>
              <a:gdLst>
                <a:gd name="connsiteX0" fmla="*/ 27442 w 194795"/>
                <a:gd name="connsiteY0" fmla="*/ 0 h 90487"/>
                <a:gd name="connsiteX1" fmla="*/ 126319 w 194795"/>
                <a:gd name="connsiteY1" fmla="*/ 53462 h 90487"/>
                <a:gd name="connsiteX2" fmla="*/ 194795 w 194795"/>
                <a:gd name="connsiteY2" fmla="*/ 90487 h 90487"/>
                <a:gd name="connsiteX3" fmla="*/ 0 w 194795"/>
                <a:gd name="connsiteY3" fmla="*/ 90487 h 90487"/>
              </a:gdLst>
              <a:ahLst/>
              <a:cxnLst>
                <a:cxn ang="0">
                  <a:pos x="connsiteX0" y="connsiteY0"/>
                </a:cxn>
                <a:cxn ang="0">
                  <a:pos x="connsiteX1" y="connsiteY1"/>
                </a:cxn>
                <a:cxn ang="0">
                  <a:pos x="connsiteX2" y="connsiteY2"/>
                </a:cxn>
                <a:cxn ang="0">
                  <a:pos x="connsiteX3" y="connsiteY3"/>
                </a:cxn>
              </a:cxnLst>
              <a:rect l="l" t="t" r="r" b="b"/>
              <a:pathLst>
                <a:path w="194795" h="90487">
                  <a:moveTo>
                    <a:pt x="27442" y="0"/>
                  </a:moveTo>
                  <a:cubicBezTo>
                    <a:pt x="64887" y="20246"/>
                    <a:pt x="97651" y="37962"/>
                    <a:pt x="126319" y="53462"/>
                  </a:cubicBezTo>
                  <a:lnTo>
                    <a:pt x="194795" y="90487"/>
                  </a:lnTo>
                  <a:lnTo>
                    <a:pt x="0" y="90487"/>
                  </a:lnTo>
                  <a:close/>
                </a:path>
              </a:pathLst>
            </a:custGeom>
            <a:solidFill>
              <a:srgbClr val="80A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srgbClr val="000000"/>
                </a:solidFill>
              </a:endParaRPr>
            </a:p>
          </p:txBody>
        </p:sp>
        <p:sp>
          <p:nvSpPr>
            <p:cNvPr id="188" name="Freeform 69">
              <a:extLst>
                <a:ext uri="{FF2B5EF4-FFF2-40B4-BE49-F238E27FC236}">
                  <a16:creationId xmlns:a16="http://schemas.microsoft.com/office/drawing/2014/main" id="{63B1E259-A6AD-483F-83D5-ECB1C9D7B1A9}"/>
                </a:ext>
              </a:extLst>
            </p:cNvPr>
            <p:cNvSpPr>
              <a:spLocks/>
            </p:cNvSpPr>
            <p:nvPr userDrawn="1"/>
          </p:nvSpPr>
          <p:spPr bwMode="auto">
            <a:xfrm>
              <a:off x="6291500" y="4876522"/>
              <a:ext cx="644503" cy="623808"/>
            </a:xfrm>
            <a:custGeom>
              <a:avLst/>
              <a:gdLst>
                <a:gd name="T0" fmla="*/ 83 w 92"/>
                <a:gd name="T1" fmla="*/ 28 h 89"/>
                <a:gd name="T2" fmla="*/ 79 w 92"/>
                <a:gd name="T3" fmla="*/ 65 h 89"/>
                <a:gd name="T4" fmla="*/ 78 w 92"/>
                <a:gd name="T5" fmla="*/ 65 h 89"/>
                <a:gd name="T6" fmla="*/ 66 w 92"/>
                <a:gd name="T7" fmla="*/ 70 h 89"/>
                <a:gd name="T8" fmla="*/ 65 w 92"/>
                <a:gd name="T9" fmla="*/ 70 h 89"/>
                <a:gd name="T10" fmla="*/ 59 w 92"/>
                <a:gd name="T11" fmla="*/ 81 h 89"/>
                <a:gd name="T12" fmla="*/ 57 w 92"/>
                <a:gd name="T13" fmla="*/ 82 h 89"/>
                <a:gd name="T14" fmla="*/ 25 w 92"/>
                <a:gd name="T15" fmla="*/ 78 h 89"/>
                <a:gd name="T16" fmla="*/ 21 w 92"/>
                <a:gd name="T17" fmla="*/ 64 h 89"/>
                <a:gd name="T18" fmla="*/ 11 w 92"/>
                <a:gd name="T19" fmla="*/ 58 h 89"/>
                <a:gd name="T20" fmla="*/ 12 w 92"/>
                <a:gd name="T21" fmla="*/ 32 h 89"/>
                <a:gd name="T22" fmla="*/ 5 w 92"/>
                <a:gd name="T23" fmla="*/ 28 h 89"/>
                <a:gd name="T24" fmla="*/ 8 w 92"/>
                <a:gd name="T25" fmla="*/ 5 h 89"/>
                <a:gd name="T26" fmla="*/ 12 w 92"/>
                <a:gd name="T27" fmla="*/ 2 h 89"/>
                <a:gd name="T28" fmla="*/ 30 w 92"/>
                <a:gd name="T29" fmla="*/ 7 h 89"/>
                <a:gd name="T30" fmla="*/ 31 w 92"/>
                <a:gd name="T31" fmla="*/ 8 h 89"/>
                <a:gd name="T32" fmla="*/ 31 w 92"/>
                <a:gd name="T33" fmla="*/ 8 h 89"/>
                <a:gd name="T34" fmla="*/ 58 w 92"/>
                <a:gd name="T35" fmla="*/ 11 h 89"/>
                <a:gd name="T36" fmla="*/ 61 w 92"/>
                <a:gd name="T37" fmla="*/ 18 h 89"/>
                <a:gd name="T38" fmla="*/ 83 w 92"/>
                <a:gd name="T39"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 h="89">
                  <a:moveTo>
                    <a:pt x="83" y="28"/>
                  </a:moveTo>
                  <a:cubicBezTo>
                    <a:pt x="92" y="39"/>
                    <a:pt x="90" y="55"/>
                    <a:pt x="79" y="65"/>
                  </a:cubicBezTo>
                  <a:cubicBezTo>
                    <a:pt x="78" y="65"/>
                    <a:pt x="78" y="65"/>
                    <a:pt x="78" y="65"/>
                  </a:cubicBezTo>
                  <a:cubicBezTo>
                    <a:pt x="74" y="68"/>
                    <a:pt x="70" y="69"/>
                    <a:pt x="66" y="70"/>
                  </a:cubicBezTo>
                  <a:cubicBezTo>
                    <a:pt x="66" y="70"/>
                    <a:pt x="65" y="70"/>
                    <a:pt x="65" y="70"/>
                  </a:cubicBezTo>
                  <a:cubicBezTo>
                    <a:pt x="64" y="74"/>
                    <a:pt x="62" y="78"/>
                    <a:pt x="59" y="81"/>
                  </a:cubicBezTo>
                  <a:cubicBezTo>
                    <a:pt x="58" y="81"/>
                    <a:pt x="58" y="81"/>
                    <a:pt x="57" y="82"/>
                  </a:cubicBezTo>
                  <a:cubicBezTo>
                    <a:pt x="48" y="89"/>
                    <a:pt x="33" y="88"/>
                    <a:pt x="25" y="78"/>
                  </a:cubicBezTo>
                  <a:cubicBezTo>
                    <a:pt x="22" y="74"/>
                    <a:pt x="21" y="69"/>
                    <a:pt x="21" y="64"/>
                  </a:cubicBezTo>
                  <a:cubicBezTo>
                    <a:pt x="17" y="63"/>
                    <a:pt x="13" y="61"/>
                    <a:pt x="11" y="58"/>
                  </a:cubicBezTo>
                  <a:cubicBezTo>
                    <a:pt x="4" y="50"/>
                    <a:pt x="5" y="39"/>
                    <a:pt x="12" y="32"/>
                  </a:cubicBezTo>
                  <a:cubicBezTo>
                    <a:pt x="9" y="31"/>
                    <a:pt x="7" y="30"/>
                    <a:pt x="5" y="28"/>
                  </a:cubicBezTo>
                  <a:cubicBezTo>
                    <a:pt x="0" y="21"/>
                    <a:pt x="1" y="10"/>
                    <a:pt x="8" y="5"/>
                  </a:cubicBezTo>
                  <a:cubicBezTo>
                    <a:pt x="9" y="4"/>
                    <a:pt x="10" y="3"/>
                    <a:pt x="12" y="2"/>
                  </a:cubicBezTo>
                  <a:cubicBezTo>
                    <a:pt x="18" y="0"/>
                    <a:pt x="26" y="2"/>
                    <a:pt x="30" y="7"/>
                  </a:cubicBezTo>
                  <a:cubicBezTo>
                    <a:pt x="31" y="8"/>
                    <a:pt x="31" y="8"/>
                    <a:pt x="31" y="8"/>
                  </a:cubicBezTo>
                  <a:cubicBezTo>
                    <a:pt x="31" y="8"/>
                    <a:pt x="31" y="8"/>
                    <a:pt x="31" y="8"/>
                  </a:cubicBezTo>
                  <a:cubicBezTo>
                    <a:pt x="39" y="1"/>
                    <a:pt x="51" y="3"/>
                    <a:pt x="58" y="11"/>
                  </a:cubicBezTo>
                  <a:cubicBezTo>
                    <a:pt x="59" y="13"/>
                    <a:pt x="60" y="15"/>
                    <a:pt x="61" y="18"/>
                  </a:cubicBezTo>
                  <a:cubicBezTo>
                    <a:pt x="69" y="17"/>
                    <a:pt x="77" y="21"/>
                    <a:pt x="83" y="28"/>
                  </a:cubicBezTo>
                  <a:close/>
                </a:path>
              </a:pathLst>
            </a:custGeom>
            <a:solidFill>
              <a:srgbClr val="70B0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89" name="Freeform 70">
              <a:extLst>
                <a:ext uri="{FF2B5EF4-FFF2-40B4-BE49-F238E27FC236}">
                  <a16:creationId xmlns:a16="http://schemas.microsoft.com/office/drawing/2014/main" id="{29D281D5-CAB1-4759-8ADE-F6460670086F}"/>
                </a:ext>
              </a:extLst>
            </p:cNvPr>
            <p:cNvSpPr>
              <a:spLocks/>
            </p:cNvSpPr>
            <p:nvPr userDrawn="1"/>
          </p:nvSpPr>
          <p:spPr bwMode="auto">
            <a:xfrm>
              <a:off x="6291500" y="4891305"/>
              <a:ext cx="461204" cy="609025"/>
            </a:xfrm>
            <a:custGeom>
              <a:avLst/>
              <a:gdLst>
                <a:gd name="T0" fmla="*/ 12 w 66"/>
                <a:gd name="T1" fmla="*/ 0 h 87"/>
                <a:gd name="T2" fmla="*/ 66 w 66"/>
                <a:gd name="T3" fmla="*/ 68 h 87"/>
                <a:gd name="T4" fmla="*/ 65 w 66"/>
                <a:gd name="T5" fmla="*/ 68 h 87"/>
                <a:gd name="T6" fmla="*/ 59 w 66"/>
                <a:gd name="T7" fmla="*/ 79 h 87"/>
                <a:gd name="T8" fmla="*/ 57 w 66"/>
                <a:gd name="T9" fmla="*/ 80 h 87"/>
                <a:gd name="T10" fmla="*/ 25 w 66"/>
                <a:gd name="T11" fmla="*/ 76 h 87"/>
                <a:gd name="T12" fmla="*/ 21 w 66"/>
                <a:gd name="T13" fmla="*/ 62 h 87"/>
                <a:gd name="T14" fmla="*/ 11 w 66"/>
                <a:gd name="T15" fmla="*/ 56 h 87"/>
                <a:gd name="T16" fmla="*/ 12 w 66"/>
                <a:gd name="T17" fmla="*/ 30 h 87"/>
                <a:gd name="T18" fmla="*/ 5 w 66"/>
                <a:gd name="T19" fmla="*/ 26 h 87"/>
                <a:gd name="T20" fmla="*/ 8 w 66"/>
                <a:gd name="T21" fmla="*/ 3 h 87"/>
                <a:gd name="T22" fmla="*/ 12 w 66"/>
                <a:gd name="T2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87">
                  <a:moveTo>
                    <a:pt x="12" y="0"/>
                  </a:moveTo>
                  <a:cubicBezTo>
                    <a:pt x="66" y="68"/>
                    <a:pt x="66" y="68"/>
                    <a:pt x="66" y="68"/>
                  </a:cubicBezTo>
                  <a:cubicBezTo>
                    <a:pt x="66" y="68"/>
                    <a:pt x="65" y="68"/>
                    <a:pt x="65" y="68"/>
                  </a:cubicBezTo>
                  <a:cubicBezTo>
                    <a:pt x="64" y="72"/>
                    <a:pt x="62" y="76"/>
                    <a:pt x="59" y="79"/>
                  </a:cubicBezTo>
                  <a:cubicBezTo>
                    <a:pt x="58" y="79"/>
                    <a:pt x="58" y="79"/>
                    <a:pt x="57" y="80"/>
                  </a:cubicBezTo>
                  <a:cubicBezTo>
                    <a:pt x="48" y="87"/>
                    <a:pt x="33" y="86"/>
                    <a:pt x="25" y="76"/>
                  </a:cubicBezTo>
                  <a:cubicBezTo>
                    <a:pt x="22" y="72"/>
                    <a:pt x="21" y="67"/>
                    <a:pt x="21" y="62"/>
                  </a:cubicBezTo>
                  <a:cubicBezTo>
                    <a:pt x="17" y="61"/>
                    <a:pt x="13" y="59"/>
                    <a:pt x="11" y="56"/>
                  </a:cubicBezTo>
                  <a:cubicBezTo>
                    <a:pt x="4" y="48"/>
                    <a:pt x="5" y="37"/>
                    <a:pt x="12" y="30"/>
                  </a:cubicBezTo>
                  <a:cubicBezTo>
                    <a:pt x="9" y="29"/>
                    <a:pt x="7" y="28"/>
                    <a:pt x="5" y="26"/>
                  </a:cubicBezTo>
                  <a:cubicBezTo>
                    <a:pt x="0" y="19"/>
                    <a:pt x="1" y="8"/>
                    <a:pt x="8" y="3"/>
                  </a:cubicBezTo>
                  <a:cubicBezTo>
                    <a:pt x="9" y="2"/>
                    <a:pt x="10" y="1"/>
                    <a:pt x="12" y="0"/>
                  </a:cubicBezTo>
                  <a:close/>
                </a:path>
              </a:pathLst>
            </a:custGeom>
            <a:solidFill>
              <a:srgbClr val="51A1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90" name="Freeform 71">
              <a:extLst>
                <a:ext uri="{FF2B5EF4-FFF2-40B4-BE49-F238E27FC236}">
                  <a16:creationId xmlns:a16="http://schemas.microsoft.com/office/drawing/2014/main" id="{09D41342-B199-4BA3-853A-E983ADA2A0A1}"/>
                </a:ext>
              </a:extLst>
            </p:cNvPr>
            <p:cNvSpPr>
              <a:spLocks/>
            </p:cNvSpPr>
            <p:nvPr userDrawn="1"/>
          </p:nvSpPr>
          <p:spPr bwMode="auto">
            <a:xfrm>
              <a:off x="6578273" y="5192862"/>
              <a:ext cx="274949" cy="257211"/>
            </a:xfrm>
            <a:custGeom>
              <a:avLst/>
              <a:gdLst>
                <a:gd name="T0" fmla="*/ 36 w 39"/>
                <a:gd name="T1" fmla="*/ 6 h 37"/>
                <a:gd name="T2" fmla="*/ 37 w 39"/>
                <a:gd name="T3" fmla="*/ 20 h 37"/>
                <a:gd name="T4" fmla="*/ 30 w 39"/>
                <a:gd name="T5" fmla="*/ 24 h 37"/>
                <a:gd name="T6" fmla="*/ 24 w 39"/>
                <a:gd name="T7" fmla="*/ 25 h 37"/>
                <a:gd name="T8" fmla="*/ 22 w 39"/>
                <a:gd name="T9" fmla="*/ 29 h 37"/>
                <a:gd name="T10" fmla="*/ 18 w 39"/>
                <a:gd name="T11" fmla="*/ 36 h 37"/>
                <a:gd name="T12" fmla="*/ 4 w 39"/>
                <a:gd name="T13" fmla="*/ 32 h 37"/>
                <a:gd name="T14" fmla="*/ 7 w 39"/>
                <a:gd name="T15" fmla="*/ 11 h 37"/>
                <a:gd name="T16" fmla="*/ 11 w 39"/>
                <a:gd name="T17" fmla="*/ 7 h 37"/>
                <a:gd name="T18" fmla="*/ 15 w 39"/>
                <a:gd name="T19" fmla="*/ 5 h 37"/>
                <a:gd name="T20" fmla="*/ 36 w 39"/>
                <a:gd name="T21" fmla="*/ 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7">
                  <a:moveTo>
                    <a:pt x="36" y="6"/>
                  </a:moveTo>
                  <a:cubicBezTo>
                    <a:pt x="39" y="9"/>
                    <a:pt x="39" y="15"/>
                    <a:pt x="37" y="20"/>
                  </a:cubicBezTo>
                  <a:cubicBezTo>
                    <a:pt x="35" y="22"/>
                    <a:pt x="33" y="23"/>
                    <a:pt x="30" y="24"/>
                  </a:cubicBezTo>
                  <a:cubicBezTo>
                    <a:pt x="28" y="24"/>
                    <a:pt x="26" y="25"/>
                    <a:pt x="24" y="25"/>
                  </a:cubicBezTo>
                  <a:cubicBezTo>
                    <a:pt x="24" y="27"/>
                    <a:pt x="23" y="28"/>
                    <a:pt x="22" y="29"/>
                  </a:cubicBezTo>
                  <a:cubicBezTo>
                    <a:pt x="21" y="32"/>
                    <a:pt x="20" y="34"/>
                    <a:pt x="18" y="36"/>
                  </a:cubicBezTo>
                  <a:cubicBezTo>
                    <a:pt x="12" y="37"/>
                    <a:pt x="7" y="35"/>
                    <a:pt x="4" y="32"/>
                  </a:cubicBezTo>
                  <a:cubicBezTo>
                    <a:pt x="0" y="26"/>
                    <a:pt x="1" y="18"/>
                    <a:pt x="7" y="11"/>
                  </a:cubicBezTo>
                  <a:cubicBezTo>
                    <a:pt x="8" y="10"/>
                    <a:pt x="10" y="8"/>
                    <a:pt x="11" y="7"/>
                  </a:cubicBezTo>
                  <a:cubicBezTo>
                    <a:pt x="12" y="6"/>
                    <a:pt x="14" y="5"/>
                    <a:pt x="15" y="5"/>
                  </a:cubicBezTo>
                  <a:cubicBezTo>
                    <a:pt x="23" y="0"/>
                    <a:pt x="32" y="0"/>
                    <a:pt x="36" y="6"/>
                  </a:cubicBezTo>
                  <a:close/>
                </a:path>
              </a:pathLst>
            </a:custGeom>
            <a:solidFill>
              <a:srgbClr val="5C91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91" name="Freeform 72">
              <a:extLst>
                <a:ext uri="{FF2B5EF4-FFF2-40B4-BE49-F238E27FC236}">
                  <a16:creationId xmlns:a16="http://schemas.microsoft.com/office/drawing/2014/main" id="{F1B6B1C5-1BC3-40E2-A3CD-79C281FCD187}"/>
                </a:ext>
              </a:extLst>
            </p:cNvPr>
            <p:cNvSpPr>
              <a:spLocks/>
            </p:cNvSpPr>
            <p:nvPr userDrawn="1"/>
          </p:nvSpPr>
          <p:spPr bwMode="auto">
            <a:xfrm>
              <a:off x="6628533" y="5225381"/>
              <a:ext cx="271992" cy="310426"/>
            </a:xfrm>
            <a:custGeom>
              <a:avLst/>
              <a:gdLst>
                <a:gd name="T0" fmla="*/ 8 w 39"/>
                <a:gd name="T1" fmla="*/ 0 h 44"/>
                <a:gd name="T2" fmla="*/ 39 w 39"/>
                <a:gd name="T3" fmla="*/ 38 h 44"/>
                <a:gd name="T4" fmla="*/ 31 w 39"/>
                <a:gd name="T5" fmla="*/ 44 h 44"/>
                <a:gd name="T6" fmla="*/ 0 w 39"/>
                <a:gd name="T7" fmla="*/ 6 h 44"/>
                <a:gd name="T8" fmla="*/ 4 w 39"/>
                <a:gd name="T9" fmla="*/ 2 h 44"/>
                <a:gd name="T10" fmla="*/ 8 w 39"/>
                <a:gd name="T11" fmla="*/ 0 h 44"/>
              </a:gdLst>
              <a:ahLst/>
              <a:cxnLst>
                <a:cxn ang="0">
                  <a:pos x="T0" y="T1"/>
                </a:cxn>
                <a:cxn ang="0">
                  <a:pos x="T2" y="T3"/>
                </a:cxn>
                <a:cxn ang="0">
                  <a:pos x="T4" y="T5"/>
                </a:cxn>
                <a:cxn ang="0">
                  <a:pos x="T6" y="T7"/>
                </a:cxn>
                <a:cxn ang="0">
                  <a:pos x="T8" y="T9"/>
                </a:cxn>
                <a:cxn ang="0">
                  <a:pos x="T10" y="T11"/>
                </a:cxn>
              </a:cxnLst>
              <a:rect l="0" t="0" r="r" b="b"/>
              <a:pathLst>
                <a:path w="39" h="44">
                  <a:moveTo>
                    <a:pt x="8" y="0"/>
                  </a:moveTo>
                  <a:cubicBezTo>
                    <a:pt x="39" y="38"/>
                    <a:pt x="39" y="38"/>
                    <a:pt x="39" y="38"/>
                  </a:cubicBezTo>
                  <a:cubicBezTo>
                    <a:pt x="31" y="44"/>
                    <a:pt x="31" y="44"/>
                    <a:pt x="31" y="44"/>
                  </a:cubicBezTo>
                  <a:cubicBezTo>
                    <a:pt x="0" y="6"/>
                    <a:pt x="0" y="6"/>
                    <a:pt x="0" y="6"/>
                  </a:cubicBezTo>
                  <a:cubicBezTo>
                    <a:pt x="1" y="5"/>
                    <a:pt x="3" y="3"/>
                    <a:pt x="4" y="2"/>
                  </a:cubicBezTo>
                  <a:cubicBezTo>
                    <a:pt x="5" y="1"/>
                    <a:pt x="7" y="0"/>
                    <a:pt x="8" y="0"/>
                  </a:cubicBezTo>
                  <a:close/>
                </a:path>
              </a:pathLst>
            </a:custGeom>
            <a:solidFill>
              <a:srgbClr val="8A7A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92" name="Freeform 73">
              <a:extLst>
                <a:ext uri="{FF2B5EF4-FFF2-40B4-BE49-F238E27FC236}">
                  <a16:creationId xmlns:a16="http://schemas.microsoft.com/office/drawing/2014/main" id="{184AD69D-7099-4B97-B8BB-B3484AC7B803}"/>
                </a:ext>
              </a:extLst>
            </p:cNvPr>
            <p:cNvSpPr>
              <a:spLocks/>
            </p:cNvSpPr>
            <p:nvPr userDrawn="1"/>
          </p:nvSpPr>
          <p:spPr bwMode="auto">
            <a:xfrm>
              <a:off x="5895338" y="4903131"/>
              <a:ext cx="1291962" cy="1380655"/>
            </a:xfrm>
            <a:custGeom>
              <a:avLst/>
              <a:gdLst>
                <a:gd name="T0" fmla="*/ 437 w 437"/>
                <a:gd name="T1" fmla="*/ 183 h 467"/>
                <a:gd name="T2" fmla="*/ 104 w 437"/>
                <a:gd name="T3" fmla="*/ 467 h 467"/>
                <a:gd name="T4" fmla="*/ 0 w 437"/>
                <a:gd name="T5" fmla="*/ 0 h 467"/>
                <a:gd name="T6" fmla="*/ 437 w 437"/>
                <a:gd name="T7" fmla="*/ 183 h 467"/>
              </a:gdLst>
              <a:ahLst/>
              <a:cxnLst>
                <a:cxn ang="0">
                  <a:pos x="T0" y="T1"/>
                </a:cxn>
                <a:cxn ang="0">
                  <a:pos x="T2" y="T3"/>
                </a:cxn>
                <a:cxn ang="0">
                  <a:pos x="T4" y="T5"/>
                </a:cxn>
                <a:cxn ang="0">
                  <a:pos x="T6" y="T7"/>
                </a:cxn>
              </a:cxnLst>
              <a:rect l="0" t="0" r="r" b="b"/>
              <a:pathLst>
                <a:path w="437" h="467">
                  <a:moveTo>
                    <a:pt x="437" y="183"/>
                  </a:moveTo>
                  <a:lnTo>
                    <a:pt x="104" y="467"/>
                  </a:lnTo>
                  <a:lnTo>
                    <a:pt x="0" y="0"/>
                  </a:lnTo>
                  <a:lnTo>
                    <a:pt x="437" y="183"/>
                  </a:lnTo>
                  <a:close/>
                </a:path>
              </a:pathLst>
            </a:custGeom>
            <a:solidFill>
              <a:srgbClr val="83A5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93" name="Freeform 74">
              <a:extLst>
                <a:ext uri="{FF2B5EF4-FFF2-40B4-BE49-F238E27FC236}">
                  <a16:creationId xmlns:a16="http://schemas.microsoft.com/office/drawing/2014/main" id="{F388070C-C66D-4CBC-9EC0-FB347B88C4CD}"/>
                </a:ext>
              </a:extLst>
            </p:cNvPr>
            <p:cNvSpPr>
              <a:spLocks/>
            </p:cNvSpPr>
            <p:nvPr userDrawn="1"/>
          </p:nvSpPr>
          <p:spPr bwMode="auto">
            <a:xfrm>
              <a:off x="5895338" y="4903131"/>
              <a:ext cx="804150" cy="1380655"/>
            </a:xfrm>
            <a:custGeom>
              <a:avLst/>
              <a:gdLst>
                <a:gd name="T0" fmla="*/ 0 w 272"/>
                <a:gd name="T1" fmla="*/ 0 h 467"/>
                <a:gd name="T2" fmla="*/ 272 w 272"/>
                <a:gd name="T3" fmla="*/ 323 h 467"/>
                <a:gd name="T4" fmla="*/ 104 w 272"/>
                <a:gd name="T5" fmla="*/ 467 h 467"/>
                <a:gd name="T6" fmla="*/ 0 w 272"/>
                <a:gd name="T7" fmla="*/ 0 h 467"/>
              </a:gdLst>
              <a:ahLst/>
              <a:cxnLst>
                <a:cxn ang="0">
                  <a:pos x="T0" y="T1"/>
                </a:cxn>
                <a:cxn ang="0">
                  <a:pos x="T2" y="T3"/>
                </a:cxn>
                <a:cxn ang="0">
                  <a:pos x="T4" y="T5"/>
                </a:cxn>
                <a:cxn ang="0">
                  <a:pos x="T6" y="T7"/>
                </a:cxn>
              </a:cxnLst>
              <a:rect l="0" t="0" r="r" b="b"/>
              <a:pathLst>
                <a:path w="272" h="467">
                  <a:moveTo>
                    <a:pt x="0" y="0"/>
                  </a:moveTo>
                  <a:lnTo>
                    <a:pt x="272" y="323"/>
                  </a:lnTo>
                  <a:lnTo>
                    <a:pt x="104" y="467"/>
                  </a:lnTo>
                  <a:lnTo>
                    <a:pt x="0" y="0"/>
                  </a:lnTo>
                  <a:close/>
                </a:path>
              </a:pathLst>
            </a:custGeom>
            <a:solidFill>
              <a:srgbClr val="76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94" name="Freeform 75">
              <a:extLst>
                <a:ext uri="{FF2B5EF4-FFF2-40B4-BE49-F238E27FC236}">
                  <a16:creationId xmlns:a16="http://schemas.microsoft.com/office/drawing/2014/main" id="{62F6AFEC-8BFD-4575-8EBD-9DF0B668326B}"/>
                </a:ext>
              </a:extLst>
            </p:cNvPr>
            <p:cNvSpPr>
              <a:spLocks/>
            </p:cNvSpPr>
            <p:nvPr userDrawn="1"/>
          </p:nvSpPr>
          <p:spPr bwMode="auto">
            <a:xfrm>
              <a:off x="5895338" y="4903131"/>
              <a:ext cx="384336" cy="413901"/>
            </a:xfrm>
            <a:custGeom>
              <a:avLst/>
              <a:gdLst>
                <a:gd name="T0" fmla="*/ 130 w 130"/>
                <a:gd name="T1" fmla="*/ 55 h 140"/>
                <a:gd name="T2" fmla="*/ 99 w 130"/>
                <a:gd name="T3" fmla="*/ 64 h 140"/>
                <a:gd name="T4" fmla="*/ 123 w 130"/>
                <a:gd name="T5" fmla="*/ 112 h 140"/>
                <a:gd name="T6" fmla="*/ 78 w 130"/>
                <a:gd name="T7" fmla="*/ 95 h 140"/>
                <a:gd name="T8" fmla="*/ 87 w 130"/>
                <a:gd name="T9" fmla="*/ 140 h 140"/>
                <a:gd name="T10" fmla="*/ 45 w 130"/>
                <a:gd name="T11" fmla="*/ 112 h 140"/>
                <a:gd name="T12" fmla="*/ 30 w 130"/>
                <a:gd name="T13" fmla="*/ 138 h 140"/>
                <a:gd name="T14" fmla="*/ 0 w 130"/>
                <a:gd name="T15" fmla="*/ 0 h 140"/>
                <a:gd name="T16" fmla="*/ 130 w 130"/>
                <a:gd name="T17" fmla="*/ 5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40">
                  <a:moveTo>
                    <a:pt x="130" y="55"/>
                  </a:moveTo>
                  <a:lnTo>
                    <a:pt x="99" y="64"/>
                  </a:lnTo>
                  <a:lnTo>
                    <a:pt x="123" y="112"/>
                  </a:lnTo>
                  <a:lnTo>
                    <a:pt x="78" y="95"/>
                  </a:lnTo>
                  <a:lnTo>
                    <a:pt x="87" y="140"/>
                  </a:lnTo>
                  <a:lnTo>
                    <a:pt x="45" y="112"/>
                  </a:lnTo>
                  <a:lnTo>
                    <a:pt x="30" y="138"/>
                  </a:lnTo>
                  <a:lnTo>
                    <a:pt x="0" y="0"/>
                  </a:lnTo>
                  <a:lnTo>
                    <a:pt x="130"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95" name="Freeform 76">
              <a:extLst>
                <a:ext uri="{FF2B5EF4-FFF2-40B4-BE49-F238E27FC236}">
                  <a16:creationId xmlns:a16="http://schemas.microsoft.com/office/drawing/2014/main" id="{8CD6BB38-7C2C-45C2-A45F-C4B6B466DD96}"/>
                </a:ext>
              </a:extLst>
            </p:cNvPr>
            <p:cNvSpPr>
              <a:spLocks/>
            </p:cNvSpPr>
            <p:nvPr userDrawn="1"/>
          </p:nvSpPr>
          <p:spPr bwMode="auto">
            <a:xfrm>
              <a:off x="5895338" y="4903131"/>
              <a:ext cx="257211" cy="413901"/>
            </a:xfrm>
            <a:custGeom>
              <a:avLst/>
              <a:gdLst>
                <a:gd name="T0" fmla="*/ 0 w 87"/>
                <a:gd name="T1" fmla="*/ 0 h 140"/>
                <a:gd name="T2" fmla="*/ 78 w 87"/>
                <a:gd name="T3" fmla="*/ 95 h 140"/>
                <a:gd name="T4" fmla="*/ 87 w 87"/>
                <a:gd name="T5" fmla="*/ 140 h 140"/>
                <a:gd name="T6" fmla="*/ 45 w 87"/>
                <a:gd name="T7" fmla="*/ 112 h 140"/>
                <a:gd name="T8" fmla="*/ 30 w 87"/>
                <a:gd name="T9" fmla="*/ 138 h 140"/>
                <a:gd name="T10" fmla="*/ 0 w 87"/>
                <a:gd name="T11" fmla="*/ 0 h 140"/>
              </a:gdLst>
              <a:ahLst/>
              <a:cxnLst>
                <a:cxn ang="0">
                  <a:pos x="T0" y="T1"/>
                </a:cxn>
                <a:cxn ang="0">
                  <a:pos x="T2" y="T3"/>
                </a:cxn>
                <a:cxn ang="0">
                  <a:pos x="T4" y="T5"/>
                </a:cxn>
                <a:cxn ang="0">
                  <a:pos x="T6" y="T7"/>
                </a:cxn>
                <a:cxn ang="0">
                  <a:pos x="T8" y="T9"/>
                </a:cxn>
                <a:cxn ang="0">
                  <a:pos x="T10" y="T11"/>
                </a:cxn>
              </a:cxnLst>
              <a:rect l="0" t="0" r="r" b="b"/>
              <a:pathLst>
                <a:path w="87" h="140">
                  <a:moveTo>
                    <a:pt x="0" y="0"/>
                  </a:moveTo>
                  <a:lnTo>
                    <a:pt x="78" y="95"/>
                  </a:lnTo>
                  <a:lnTo>
                    <a:pt x="87" y="140"/>
                  </a:lnTo>
                  <a:lnTo>
                    <a:pt x="45" y="112"/>
                  </a:lnTo>
                  <a:lnTo>
                    <a:pt x="30" y="138"/>
                  </a:lnTo>
                  <a:lnTo>
                    <a:pt x="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96" name="Freeform 77">
              <a:extLst>
                <a:ext uri="{FF2B5EF4-FFF2-40B4-BE49-F238E27FC236}">
                  <a16:creationId xmlns:a16="http://schemas.microsoft.com/office/drawing/2014/main" id="{DE684855-3ECB-4C37-B70F-6D2E38ACD73E}"/>
                </a:ext>
              </a:extLst>
            </p:cNvPr>
            <p:cNvSpPr>
              <a:spLocks/>
            </p:cNvSpPr>
            <p:nvPr userDrawn="1"/>
          </p:nvSpPr>
          <p:spPr bwMode="auto">
            <a:xfrm>
              <a:off x="6397932" y="5213556"/>
              <a:ext cx="804150" cy="798237"/>
            </a:xfrm>
            <a:custGeom>
              <a:avLst/>
              <a:gdLst>
                <a:gd name="T0" fmla="*/ 108 w 115"/>
                <a:gd name="T1" fmla="*/ 30 h 114"/>
                <a:gd name="T2" fmla="*/ 115 w 115"/>
                <a:gd name="T3" fmla="*/ 39 h 114"/>
                <a:gd name="T4" fmla="*/ 22 w 115"/>
                <a:gd name="T5" fmla="*/ 114 h 114"/>
                <a:gd name="T6" fmla="*/ 15 w 115"/>
                <a:gd name="T7" fmla="*/ 105 h 114"/>
                <a:gd name="T8" fmla="*/ 2 w 115"/>
                <a:gd name="T9" fmla="*/ 61 h 114"/>
                <a:gd name="T10" fmla="*/ 24 w 115"/>
                <a:gd name="T11" fmla="*/ 21 h 114"/>
                <a:gd name="T12" fmla="*/ 108 w 115"/>
                <a:gd name="T13" fmla="*/ 30 h 114"/>
              </a:gdLst>
              <a:ahLst/>
              <a:cxnLst>
                <a:cxn ang="0">
                  <a:pos x="T0" y="T1"/>
                </a:cxn>
                <a:cxn ang="0">
                  <a:pos x="T2" y="T3"/>
                </a:cxn>
                <a:cxn ang="0">
                  <a:pos x="T4" y="T5"/>
                </a:cxn>
                <a:cxn ang="0">
                  <a:pos x="T6" y="T7"/>
                </a:cxn>
                <a:cxn ang="0">
                  <a:pos x="T8" y="T9"/>
                </a:cxn>
                <a:cxn ang="0">
                  <a:pos x="T10" y="T11"/>
                </a:cxn>
                <a:cxn ang="0">
                  <a:pos x="T12" y="T13"/>
                </a:cxn>
              </a:cxnLst>
              <a:rect l="0" t="0" r="r" b="b"/>
              <a:pathLst>
                <a:path w="115" h="114">
                  <a:moveTo>
                    <a:pt x="108" y="30"/>
                  </a:moveTo>
                  <a:cubicBezTo>
                    <a:pt x="115" y="39"/>
                    <a:pt x="115" y="39"/>
                    <a:pt x="115" y="39"/>
                  </a:cubicBezTo>
                  <a:cubicBezTo>
                    <a:pt x="22" y="114"/>
                    <a:pt x="22" y="114"/>
                    <a:pt x="22" y="114"/>
                  </a:cubicBezTo>
                  <a:cubicBezTo>
                    <a:pt x="15" y="105"/>
                    <a:pt x="15" y="105"/>
                    <a:pt x="15" y="105"/>
                  </a:cubicBezTo>
                  <a:cubicBezTo>
                    <a:pt x="4" y="92"/>
                    <a:pt x="0" y="76"/>
                    <a:pt x="2" y="61"/>
                  </a:cubicBezTo>
                  <a:cubicBezTo>
                    <a:pt x="4" y="46"/>
                    <a:pt x="11" y="31"/>
                    <a:pt x="24" y="21"/>
                  </a:cubicBezTo>
                  <a:cubicBezTo>
                    <a:pt x="50" y="0"/>
                    <a:pt x="87" y="5"/>
                    <a:pt x="108" y="30"/>
                  </a:cubicBezTo>
                  <a:close/>
                </a:path>
              </a:pathLst>
            </a:custGeom>
            <a:solidFill>
              <a:srgbClr val="98BF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97" name="Freeform 78">
              <a:extLst>
                <a:ext uri="{FF2B5EF4-FFF2-40B4-BE49-F238E27FC236}">
                  <a16:creationId xmlns:a16="http://schemas.microsoft.com/office/drawing/2014/main" id="{A21F4B26-9123-4953-8A49-6A4F6A014665}"/>
                </a:ext>
              </a:extLst>
            </p:cNvPr>
            <p:cNvSpPr>
              <a:spLocks/>
            </p:cNvSpPr>
            <p:nvPr userDrawn="1"/>
          </p:nvSpPr>
          <p:spPr bwMode="auto">
            <a:xfrm>
              <a:off x="6397932" y="5358422"/>
              <a:ext cx="475987" cy="653373"/>
            </a:xfrm>
            <a:custGeom>
              <a:avLst/>
              <a:gdLst>
                <a:gd name="T0" fmla="*/ 24 w 68"/>
                <a:gd name="T1" fmla="*/ 0 h 93"/>
                <a:gd name="T2" fmla="*/ 68 w 68"/>
                <a:gd name="T3" fmla="*/ 55 h 93"/>
                <a:gd name="T4" fmla="*/ 22 w 68"/>
                <a:gd name="T5" fmla="*/ 93 h 93"/>
                <a:gd name="T6" fmla="*/ 15 w 68"/>
                <a:gd name="T7" fmla="*/ 84 h 93"/>
                <a:gd name="T8" fmla="*/ 2 w 68"/>
                <a:gd name="T9" fmla="*/ 40 h 93"/>
                <a:gd name="T10" fmla="*/ 24 w 68"/>
                <a:gd name="T11" fmla="*/ 0 h 93"/>
              </a:gdLst>
              <a:ahLst/>
              <a:cxnLst>
                <a:cxn ang="0">
                  <a:pos x="T0" y="T1"/>
                </a:cxn>
                <a:cxn ang="0">
                  <a:pos x="T2" y="T3"/>
                </a:cxn>
                <a:cxn ang="0">
                  <a:pos x="T4" y="T5"/>
                </a:cxn>
                <a:cxn ang="0">
                  <a:pos x="T6" y="T7"/>
                </a:cxn>
                <a:cxn ang="0">
                  <a:pos x="T8" y="T9"/>
                </a:cxn>
                <a:cxn ang="0">
                  <a:pos x="T10" y="T11"/>
                </a:cxn>
              </a:cxnLst>
              <a:rect l="0" t="0" r="r" b="b"/>
              <a:pathLst>
                <a:path w="68" h="93">
                  <a:moveTo>
                    <a:pt x="24" y="0"/>
                  </a:moveTo>
                  <a:cubicBezTo>
                    <a:pt x="68" y="55"/>
                    <a:pt x="68" y="55"/>
                    <a:pt x="68" y="55"/>
                  </a:cubicBezTo>
                  <a:cubicBezTo>
                    <a:pt x="22" y="93"/>
                    <a:pt x="22" y="93"/>
                    <a:pt x="22" y="93"/>
                  </a:cubicBezTo>
                  <a:cubicBezTo>
                    <a:pt x="15" y="84"/>
                    <a:pt x="15" y="84"/>
                    <a:pt x="15" y="84"/>
                  </a:cubicBezTo>
                  <a:cubicBezTo>
                    <a:pt x="4" y="71"/>
                    <a:pt x="0" y="55"/>
                    <a:pt x="2" y="40"/>
                  </a:cubicBezTo>
                  <a:cubicBezTo>
                    <a:pt x="4" y="25"/>
                    <a:pt x="11" y="10"/>
                    <a:pt x="24" y="0"/>
                  </a:cubicBezTo>
                  <a:close/>
                </a:path>
              </a:pathLst>
            </a:custGeom>
            <a:solidFill>
              <a:srgbClr val="80A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98" name="Freeform 79">
              <a:extLst>
                <a:ext uri="{FF2B5EF4-FFF2-40B4-BE49-F238E27FC236}">
                  <a16:creationId xmlns:a16="http://schemas.microsoft.com/office/drawing/2014/main" id="{211942AC-8C1C-4653-B122-D0B238FD24C4}"/>
                </a:ext>
              </a:extLst>
            </p:cNvPr>
            <p:cNvSpPr>
              <a:spLocks/>
            </p:cNvSpPr>
            <p:nvPr userDrawn="1"/>
          </p:nvSpPr>
          <p:spPr bwMode="auto">
            <a:xfrm>
              <a:off x="6173243" y="3741252"/>
              <a:ext cx="1377698" cy="1827076"/>
            </a:xfrm>
            <a:custGeom>
              <a:avLst/>
              <a:gdLst>
                <a:gd name="T0" fmla="*/ 178 w 466"/>
                <a:gd name="T1" fmla="*/ 0 h 618"/>
                <a:gd name="T2" fmla="*/ 0 w 466"/>
                <a:gd name="T3" fmla="*/ 97 h 618"/>
                <a:gd name="T4" fmla="*/ 286 w 466"/>
                <a:gd name="T5" fmla="*/ 618 h 618"/>
                <a:gd name="T6" fmla="*/ 466 w 466"/>
                <a:gd name="T7" fmla="*/ 521 h 618"/>
                <a:gd name="T8" fmla="*/ 178 w 466"/>
                <a:gd name="T9" fmla="*/ 0 h 618"/>
              </a:gdLst>
              <a:ahLst/>
              <a:cxnLst>
                <a:cxn ang="0">
                  <a:pos x="T0" y="T1"/>
                </a:cxn>
                <a:cxn ang="0">
                  <a:pos x="T2" y="T3"/>
                </a:cxn>
                <a:cxn ang="0">
                  <a:pos x="T4" y="T5"/>
                </a:cxn>
                <a:cxn ang="0">
                  <a:pos x="T6" y="T7"/>
                </a:cxn>
                <a:cxn ang="0">
                  <a:pos x="T8" y="T9"/>
                </a:cxn>
              </a:cxnLst>
              <a:rect l="0" t="0" r="r" b="b"/>
              <a:pathLst>
                <a:path w="466" h="618">
                  <a:moveTo>
                    <a:pt x="178" y="0"/>
                  </a:moveTo>
                  <a:lnTo>
                    <a:pt x="0" y="97"/>
                  </a:lnTo>
                  <a:lnTo>
                    <a:pt x="286" y="618"/>
                  </a:lnTo>
                  <a:lnTo>
                    <a:pt x="466" y="521"/>
                  </a:lnTo>
                  <a:lnTo>
                    <a:pt x="178" y="0"/>
                  </a:lnTo>
                  <a:close/>
                </a:path>
              </a:pathLst>
            </a:custGeom>
            <a:solidFill>
              <a:srgbClr val="8A87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99" name="Freeform 80">
              <a:extLst>
                <a:ext uri="{FF2B5EF4-FFF2-40B4-BE49-F238E27FC236}">
                  <a16:creationId xmlns:a16="http://schemas.microsoft.com/office/drawing/2014/main" id="{EB597026-CB73-4D68-9B38-9B57C4E864AC}"/>
                </a:ext>
              </a:extLst>
            </p:cNvPr>
            <p:cNvSpPr>
              <a:spLocks/>
            </p:cNvSpPr>
            <p:nvPr userDrawn="1"/>
          </p:nvSpPr>
          <p:spPr bwMode="auto">
            <a:xfrm>
              <a:off x="6173243" y="3889073"/>
              <a:ext cx="1111619" cy="1679254"/>
            </a:xfrm>
            <a:custGeom>
              <a:avLst/>
              <a:gdLst>
                <a:gd name="T0" fmla="*/ 90 w 376"/>
                <a:gd name="T1" fmla="*/ 0 h 568"/>
                <a:gd name="T2" fmla="*/ 0 w 376"/>
                <a:gd name="T3" fmla="*/ 47 h 568"/>
                <a:gd name="T4" fmla="*/ 286 w 376"/>
                <a:gd name="T5" fmla="*/ 568 h 568"/>
                <a:gd name="T6" fmla="*/ 376 w 376"/>
                <a:gd name="T7" fmla="*/ 519 h 568"/>
                <a:gd name="T8" fmla="*/ 90 w 376"/>
                <a:gd name="T9" fmla="*/ 0 h 568"/>
              </a:gdLst>
              <a:ahLst/>
              <a:cxnLst>
                <a:cxn ang="0">
                  <a:pos x="T0" y="T1"/>
                </a:cxn>
                <a:cxn ang="0">
                  <a:pos x="T2" y="T3"/>
                </a:cxn>
                <a:cxn ang="0">
                  <a:pos x="T4" y="T5"/>
                </a:cxn>
                <a:cxn ang="0">
                  <a:pos x="T6" y="T7"/>
                </a:cxn>
                <a:cxn ang="0">
                  <a:pos x="T8" y="T9"/>
                </a:cxn>
              </a:cxnLst>
              <a:rect l="0" t="0" r="r" b="b"/>
              <a:pathLst>
                <a:path w="376" h="568">
                  <a:moveTo>
                    <a:pt x="90" y="0"/>
                  </a:moveTo>
                  <a:lnTo>
                    <a:pt x="0" y="47"/>
                  </a:lnTo>
                  <a:lnTo>
                    <a:pt x="286" y="568"/>
                  </a:lnTo>
                  <a:lnTo>
                    <a:pt x="376" y="519"/>
                  </a:lnTo>
                  <a:lnTo>
                    <a:pt x="90" y="0"/>
                  </a:lnTo>
                  <a:close/>
                </a:path>
              </a:pathLst>
            </a:custGeom>
            <a:solidFill>
              <a:srgbClr val="807D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00" name="Freeform 81">
              <a:extLst>
                <a:ext uri="{FF2B5EF4-FFF2-40B4-BE49-F238E27FC236}">
                  <a16:creationId xmlns:a16="http://schemas.microsoft.com/office/drawing/2014/main" id="{BF7046B3-CD6C-4FC4-ADB5-2A7CE22A1C14}"/>
                </a:ext>
              </a:extLst>
            </p:cNvPr>
            <p:cNvSpPr>
              <a:spLocks/>
            </p:cNvSpPr>
            <p:nvPr userDrawn="1"/>
          </p:nvSpPr>
          <p:spPr bwMode="auto">
            <a:xfrm>
              <a:off x="6214633" y="3812206"/>
              <a:ext cx="561722" cy="348859"/>
            </a:xfrm>
            <a:custGeom>
              <a:avLst/>
              <a:gdLst>
                <a:gd name="T0" fmla="*/ 178 w 190"/>
                <a:gd name="T1" fmla="*/ 0 h 118"/>
                <a:gd name="T2" fmla="*/ 0 w 190"/>
                <a:gd name="T3" fmla="*/ 97 h 118"/>
                <a:gd name="T4" fmla="*/ 10 w 190"/>
                <a:gd name="T5" fmla="*/ 118 h 118"/>
                <a:gd name="T6" fmla="*/ 190 w 190"/>
                <a:gd name="T7" fmla="*/ 19 h 118"/>
                <a:gd name="T8" fmla="*/ 178 w 190"/>
                <a:gd name="T9" fmla="*/ 0 h 118"/>
              </a:gdLst>
              <a:ahLst/>
              <a:cxnLst>
                <a:cxn ang="0">
                  <a:pos x="T0" y="T1"/>
                </a:cxn>
                <a:cxn ang="0">
                  <a:pos x="T2" y="T3"/>
                </a:cxn>
                <a:cxn ang="0">
                  <a:pos x="T4" y="T5"/>
                </a:cxn>
                <a:cxn ang="0">
                  <a:pos x="T6" y="T7"/>
                </a:cxn>
                <a:cxn ang="0">
                  <a:pos x="T8" y="T9"/>
                </a:cxn>
              </a:cxnLst>
              <a:rect l="0" t="0" r="r" b="b"/>
              <a:pathLst>
                <a:path w="190" h="118">
                  <a:moveTo>
                    <a:pt x="178" y="0"/>
                  </a:moveTo>
                  <a:lnTo>
                    <a:pt x="0" y="97"/>
                  </a:lnTo>
                  <a:lnTo>
                    <a:pt x="10" y="118"/>
                  </a:lnTo>
                  <a:lnTo>
                    <a:pt x="190" y="19"/>
                  </a:lnTo>
                  <a:lnTo>
                    <a:pt x="178" y="0"/>
                  </a:lnTo>
                  <a:close/>
                </a:path>
              </a:pathLst>
            </a:custGeom>
            <a:solidFill>
              <a:srgbClr val="655D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01" name="Freeform 82">
              <a:extLst>
                <a:ext uri="{FF2B5EF4-FFF2-40B4-BE49-F238E27FC236}">
                  <a16:creationId xmlns:a16="http://schemas.microsoft.com/office/drawing/2014/main" id="{A20879C2-EE6D-4B04-A012-CDF78DB05C0A}"/>
                </a:ext>
              </a:extLst>
            </p:cNvPr>
            <p:cNvSpPr>
              <a:spLocks/>
            </p:cNvSpPr>
            <p:nvPr userDrawn="1"/>
          </p:nvSpPr>
          <p:spPr bwMode="auto">
            <a:xfrm>
              <a:off x="6377236" y="4134458"/>
              <a:ext cx="230602" cy="271992"/>
            </a:xfrm>
            <a:custGeom>
              <a:avLst/>
              <a:gdLst>
                <a:gd name="T0" fmla="*/ 38 w 78"/>
                <a:gd name="T1" fmla="*/ 92 h 92"/>
                <a:gd name="T2" fmla="*/ 78 w 78"/>
                <a:gd name="T3" fmla="*/ 71 h 92"/>
                <a:gd name="T4" fmla="*/ 40 w 78"/>
                <a:gd name="T5" fmla="*/ 0 h 92"/>
                <a:gd name="T6" fmla="*/ 0 w 78"/>
                <a:gd name="T7" fmla="*/ 24 h 92"/>
                <a:gd name="T8" fmla="*/ 38 w 78"/>
                <a:gd name="T9" fmla="*/ 92 h 92"/>
              </a:gdLst>
              <a:ahLst/>
              <a:cxnLst>
                <a:cxn ang="0">
                  <a:pos x="T0" y="T1"/>
                </a:cxn>
                <a:cxn ang="0">
                  <a:pos x="T2" y="T3"/>
                </a:cxn>
                <a:cxn ang="0">
                  <a:pos x="T4" y="T5"/>
                </a:cxn>
                <a:cxn ang="0">
                  <a:pos x="T6" y="T7"/>
                </a:cxn>
                <a:cxn ang="0">
                  <a:pos x="T8" y="T9"/>
                </a:cxn>
              </a:cxnLst>
              <a:rect l="0" t="0" r="r" b="b"/>
              <a:pathLst>
                <a:path w="78" h="92">
                  <a:moveTo>
                    <a:pt x="38" y="92"/>
                  </a:moveTo>
                  <a:lnTo>
                    <a:pt x="78" y="71"/>
                  </a:lnTo>
                  <a:lnTo>
                    <a:pt x="40" y="0"/>
                  </a:lnTo>
                  <a:lnTo>
                    <a:pt x="0" y="24"/>
                  </a:lnTo>
                  <a:lnTo>
                    <a:pt x="38" y="92"/>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02" name="Freeform 83">
              <a:extLst>
                <a:ext uri="{FF2B5EF4-FFF2-40B4-BE49-F238E27FC236}">
                  <a16:creationId xmlns:a16="http://schemas.microsoft.com/office/drawing/2014/main" id="{2C252B17-4757-4478-B905-2F0179D93859}"/>
                </a:ext>
              </a:extLst>
            </p:cNvPr>
            <p:cNvSpPr>
              <a:spLocks/>
            </p:cNvSpPr>
            <p:nvPr userDrawn="1"/>
          </p:nvSpPr>
          <p:spPr bwMode="auto">
            <a:xfrm>
              <a:off x="6397932" y="4161065"/>
              <a:ext cx="189212" cy="218776"/>
            </a:xfrm>
            <a:custGeom>
              <a:avLst/>
              <a:gdLst>
                <a:gd name="T0" fmla="*/ 33 w 64"/>
                <a:gd name="T1" fmla="*/ 74 h 74"/>
                <a:gd name="T2" fmla="*/ 64 w 64"/>
                <a:gd name="T3" fmla="*/ 57 h 74"/>
                <a:gd name="T4" fmla="*/ 31 w 64"/>
                <a:gd name="T5" fmla="*/ 0 h 74"/>
                <a:gd name="T6" fmla="*/ 0 w 64"/>
                <a:gd name="T7" fmla="*/ 17 h 74"/>
                <a:gd name="T8" fmla="*/ 33 w 64"/>
                <a:gd name="T9" fmla="*/ 74 h 74"/>
              </a:gdLst>
              <a:ahLst/>
              <a:cxnLst>
                <a:cxn ang="0">
                  <a:pos x="T0" y="T1"/>
                </a:cxn>
                <a:cxn ang="0">
                  <a:pos x="T2" y="T3"/>
                </a:cxn>
                <a:cxn ang="0">
                  <a:pos x="T4" y="T5"/>
                </a:cxn>
                <a:cxn ang="0">
                  <a:pos x="T6" y="T7"/>
                </a:cxn>
                <a:cxn ang="0">
                  <a:pos x="T8" y="T9"/>
                </a:cxn>
              </a:cxnLst>
              <a:rect l="0" t="0" r="r" b="b"/>
              <a:pathLst>
                <a:path w="64" h="74">
                  <a:moveTo>
                    <a:pt x="33" y="74"/>
                  </a:moveTo>
                  <a:lnTo>
                    <a:pt x="64" y="57"/>
                  </a:lnTo>
                  <a:lnTo>
                    <a:pt x="31" y="0"/>
                  </a:lnTo>
                  <a:lnTo>
                    <a:pt x="0" y="17"/>
                  </a:lnTo>
                  <a:lnTo>
                    <a:pt x="33" y="74"/>
                  </a:lnTo>
                  <a:close/>
                </a:path>
              </a:pathLst>
            </a:custGeom>
            <a:solidFill>
              <a:srgbClr val="656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03" name="Freeform 84">
              <a:extLst>
                <a:ext uri="{FF2B5EF4-FFF2-40B4-BE49-F238E27FC236}">
                  <a16:creationId xmlns:a16="http://schemas.microsoft.com/office/drawing/2014/main" id="{6BDB622B-CEF8-4FD3-B151-D08C8288B660}"/>
                </a:ext>
              </a:extLst>
            </p:cNvPr>
            <p:cNvSpPr>
              <a:spLocks/>
            </p:cNvSpPr>
            <p:nvPr userDrawn="1"/>
          </p:nvSpPr>
          <p:spPr bwMode="auto">
            <a:xfrm>
              <a:off x="6412713" y="4205413"/>
              <a:ext cx="133040" cy="82780"/>
            </a:xfrm>
            <a:custGeom>
              <a:avLst/>
              <a:gdLst>
                <a:gd name="T0" fmla="*/ 45 w 45"/>
                <a:gd name="T1" fmla="*/ 7 h 28"/>
                <a:gd name="T2" fmla="*/ 4 w 45"/>
                <a:gd name="T3" fmla="*/ 28 h 28"/>
                <a:gd name="T4" fmla="*/ 0 w 45"/>
                <a:gd name="T5" fmla="*/ 21 h 28"/>
                <a:gd name="T6" fmla="*/ 40 w 45"/>
                <a:gd name="T7" fmla="*/ 0 h 28"/>
                <a:gd name="T8" fmla="*/ 45 w 45"/>
                <a:gd name="T9" fmla="*/ 7 h 28"/>
              </a:gdLst>
              <a:ahLst/>
              <a:cxnLst>
                <a:cxn ang="0">
                  <a:pos x="T0" y="T1"/>
                </a:cxn>
                <a:cxn ang="0">
                  <a:pos x="T2" y="T3"/>
                </a:cxn>
                <a:cxn ang="0">
                  <a:pos x="T4" y="T5"/>
                </a:cxn>
                <a:cxn ang="0">
                  <a:pos x="T6" y="T7"/>
                </a:cxn>
                <a:cxn ang="0">
                  <a:pos x="T8" y="T9"/>
                </a:cxn>
              </a:cxnLst>
              <a:rect l="0" t="0" r="r" b="b"/>
              <a:pathLst>
                <a:path w="45" h="28">
                  <a:moveTo>
                    <a:pt x="45" y="7"/>
                  </a:moveTo>
                  <a:lnTo>
                    <a:pt x="4" y="28"/>
                  </a:lnTo>
                  <a:lnTo>
                    <a:pt x="0" y="21"/>
                  </a:lnTo>
                  <a:lnTo>
                    <a:pt x="40" y="0"/>
                  </a:lnTo>
                  <a:lnTo>
                    <a:pt x="45" y="7"/>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04" name="Freeform 85">
              <a:extLst>
                <a:ext uri="{FF2B5EF4-FFF2-40B4-BE49-F238E27FC236}">
                  <a16:creationId xmlns:a16="http://schemas.microsoft.com/office/drawing/2014/main" id="{788A6EF5-36A3-4405-9390-E866EB6EFE09}"/>
                </a:ext>
              </a:extLst>
            </p:cNvPr>
            <p:cNvSpPr>
              <a:spLocks/>
            </p:cNvSpPr>
            <p:nvPr userDrawn="1"/>
          </p:nvSpPr>
          <p:spPr bwMode="auto">
            <a:xfrm>
              <a:off x="6613750" y="4001418"/>
              <a:ext cx="230602" cy="271992"/>
            </a:xfrm>
            <a:custGeom>
              <a:avLst/>
              <a:gdLst>
                <a:gd name="T0" fmla="*/ 40 w 78"/>
                <a:gd name="T1" fmla="*/ 92 h 92"/>
                <a:gd name="T2" fmla="*/ 78 w 78"/>
                <a:gd name="T3" fmla="*/ 71 h 92"/>
                <a:gd name="T4" fmla="*/ 40 w 78"/>
                <a:gd name="T5" fmla="*/ 0 h 92"/>
                <a:gd name="T6" fmla="*/ 0 w 78"/>
                <a:gd name="T7" fmla="*/ 24 h 92"/>
                <a:gd name="T8" fmla="*/ 40 w 78"/>
                <a:gd name="T9" fmla="*/ 92 h 92"/>
              </a:gdLst>
              <a:ahLst/>
              <a:cxnLst>
                <a:cxn ang="0">
                  <a:pos x="T0" y="T1"/>
                </a:cxn>
                <a:cxn ang="0">
                  <a:pos x="T2" y="T3"/>
                </a:cxn>
                <a:cxn ang="0">
                  <a:pos x="T4" y="T5"/>
                </a:cxn>
                <a:cxn ang="0">
                  <a:pos x="T6" y="T7"/>
                </a:cxn>
                <a:cxn ang="0">
                  <a:pos x="T8" y="T9"/>
                </a:cxn>
              </a:cxnLst>
              <a:rect l="0" t="0" r="r" b="b"/>
              <a:pathLst>
                <a:path w="78" h="92">
                  <a:moveTo>
                    <a:pt x="40" y="92"/>
                  </a:moveTo>
                  <a:lnTo>
                    <a:pt x="78" y="71"/>
                  </a:lnTo>
                  <a:lnTo>
                    <a:pt x="40" y="0"/>
                  </a:lnTo>
                  <a:lnTo>
                    <a:pt x="0" y="24"/>
                  </a:lnTo>
                  <a:lnTo>
                    <a:pt x="40" y="92"/>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05" name="Freeform 86">
              <a:extLst>
                <a:ext uri="{FF2B5EF4-FFF2-40B4-BE49-F238E27FC236}">
                  <a16:creationId xmlns:a16="http://schemas.microsoft.com/office/drawing/2014/main" id="{5FED1886-3D6C-426F-BE76-2BEC35CD9ACB}"/>
                </a:ext>
              </a:extLst>
            </p:cNvPr>
            <p:cNvSpPr>
              <a:spLocks/>
            </p:cNvSpPr>
            <p:nvPr userDrawn="1"/>
          </p:nvSpPr>
          <p:spPr bwMode="auto">
            <a:xfrm>
              <a:off x="6643315" y="4028027"/>
              <a:ext cx="180343" cy="224689"/>
            </a:xfrm>
            <a:custGeom>
              <a:avLst/>
              <a:gdLst>
                <a:gd name="T0" fmla="*/ 30 w 61"/>
                <a:gd name="T1" fmla="*/ 76 h 76"/>
                <a:gd name="T2" fmla="*/ 61 w 61"/>
                <a:gd name="T3" fmla="*/ 57 h 76"/>
                <a:gd name="T4" fmla="*/ 30 w 61"/>
                <a:gd name="T5" fmla="*/ 0 h 76"/>
                <a:gd name="T6" fmla="*/ 0 w 61"/>
                <a:gd name="T7" fmla="*/ 17 h 76"/>
                <a:gd name="T8" fmla="*/ 30 w 61"/>
                <a:gd name="T9" fmla="*/ 76 h 76"/>
              </a:gdLst>
              <a:ahLst/>
              <a:cxnLst>
                <a:cxn ang="0">
                  <a:pos x="T0" y="T1"/>
                </a:cxn>
                <a:cxn ang="0">
                  <a:pos x="T2" y="T3"/>
                </a:cxn>
                <a:cxn ang="0">
                  <a:pos x="T4" y="T5"/>
                </a:cxn>
                <a:cxn ang="0">
                  <a:pos x="T6" y="T7"/>
                </a:cxn>
                <a:cxn ang="0">
                  <a:pos x="T8" y="T9"/>
                </a:cxn>
              </a:cxnLst>
              <a:rect l="0" t="0" r="r" b="b"/>
              <a:pathLst>
                <a:path w="61" h="76">
                  <a:moveTo>
                    <a:pt x="30" y="76"/>
                  </a:moveTo>
                  <a:lnTo>
                    <a:pt x="61" y="57"/>
                  </a:lnTo>
                  <a:lnTo>
                    <a:pt x="30" y="0"/>
                  </a:lnTo>
                  <a:lnTo>
                    <a:pt x="0" y="17"/>
                  </a:lnTo>
                  <a:lnTo>
                    <a:pt x="30" y="76"/>
                  </a:lnTo>
                  <a:close/>
                </a:path>
              </a:pathLst>
            </a:custGeom>
            <a:solidFill>
              <a:srgbClr val="656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06" name="Freeform 87">
              <a:extLst>
                <a:ext uri="{FF2B5EF4-FFF2-40B4-BE49-F238E27FC236}">
                  <a16:creationId xmlns:a16="http://schemas.microsoft.com/office/drawing/2014/main" id="{4FD6B302-8F87-46A1-B602-07D7939801F2}"/>
                </a:ext>
              </a:extLst>
            </p:cNvPr>
            <p:cNvSpPr>
              <a:spLocks/>
            </p:cNvSpPr>
            <p:nvPr userDrawn="1"/>
          </p:nvSpPr>
          <p:spPr bwMode="auto">
            <a:xfrm>
              <a:off x="6655140" y="4072372"/>
              <a:ext cx="127128" cy="82780"/>
            </a:xfrm>
            <a:custGeom>
              <a:avLst/>
              <a:gdLst>
                <a:gd name="T0" fmla="*/ 43 w 43"/>
                <a:gd name="T1" fmla="*/ 7 h 28"/>
                <a:gd name="T2" fmla="*/ 3 w 43"/>
                <a:gd name="T3" fmla="*/ 28 h 28"/>
                <a:gd name="T4" fmla="*/ 0 w 43"/>
                <a:gd name="T5" fmla="*/ 21 h 28"/>
                <a:gd name="T6" fmla="*/ 41 w 43"/>
                <a:gd name="T7" fmla="*/ 0 h 28"/>
                <a:gd name="T8" fmla="*/ 43 w 43"/>
                <a:gd name="T9" fmla="*/ 7 h 28"/>
              </a:gdLst>
              <a:ahLst/>
              <a:cxnLst>
                <a:cxn ang="0">
                  <a:pos x="T0" y="T1"/>
                </a:cxn>
                <a:cxn ang="0">
                  <a:pos x="T2" y="T3"/>
                </a:cxn>
                <a:cxn ang="0">
                  <a:pos x="T4" y="T5"/>
                </a:cxn>
                <a:cxn ang="0">
                  <a:pos x="T6" y="T7"/>
                </a:cxn>
                <a:cxn ang="0">
                  <a:pos x="T8" y="T9"/>
                </a:cxn>
              </a:cxnLst>
              <a:rect l="0" t="0" r="r" b="b"/>
              <a:pathLst>
                <a:path w="43" h="28">
                  <a:moveTo>
                    <a:pt x="43" y="7"/>
                  </a:moveTo>
                  <a:lnTo>
                    <a:pt x="3" y="28"/>
                  </a:lnTo>
                  <a:lnTo>
                    <a:pt x="0" y="21"/>
                  </a:lnTo>
                  <a:lnTo>
                    <a:pt x="41" y="0"/>
                  </a:lnTo>
                  <a:lnTo>
                    <a:pt x="43" y="7"/>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07" name="Freeform 88">
              <a:extLst>
                <a:ext uri="{FF2B5EF4-FFF2-40B4-BE49-F238E27FC236}">
                  <a16:creationId xmlns:a16="http://schemas.microsoft.com/office/drawing/2014/main" id="{F8336183-3E19-40BE-98C5-673A74FC6E14}"/>
                </a:ext>
              </a:extLst>
            </p:cNvPr>
            <p:cNvSpPr>
              <a:spLocks/>
            </p:cNvSpPr>
            <p:nvPr userDrawn="1"/>
          </p:nvSpPr>
          <p:spPr bwMode="auto">
            <a:xfrm>
              <a:off x="6566447" y="4477405"/>
              <a:ext cx="230602" cy="271992"/>
            </a:xfrm>
            <a:custGeom>
              <a:avLst/>
              <a:gdLst>
                <a:gd name="T0" fmla="*/ 37 w 78"/>
                <a:gd name="T1" fmla="*/ 92 h 92"/>
                <a:gd name="T2" fmla="*/ 78 w 78"/>
                <a:gd name="T3" fmla="*/ 71 h 92"/>
                <a:gd name="T4" fmla="*/ 40 w 78"/>
                <a:gd name="T5" fmla="*/ 0 h 92"/>
                <a:gd name="T6" fmla="*/ 0 w 78"/>
                <a:gd name="T7" fmla="*/ 24 h 92"/>
                <a:gd name="T8" fmla="*/ 37 w 78"/>
                <a:gd name="T9" fmla="*/ 92 h 92"/>
              </a:gdLst>
              <a:ahLst/>
              <a:cxnLst>
                <a:cxn ang="0">
                  <a:pos x="T0" y="T1"/>
                </a:cxn>
                <a:cxn ang="0">
                  <a:pos x="T2" y="T3"/>
                </a:cxn>
                <a:cxn ang="0">
                  <a:pos x="T4" y="T5"/>
                </a:cxn>
                <a:cxn ang="0">
                  <a:pos x="T6" y="T7"/>
                </a:cxn>
                <a:cxn ang="0">
                  <a:pos x="T8" y="T9"/>
                </a:cxn>
              </a:cxnLst>
              <a:rect l="0" t="0" r="r" b="b"/>
              <a:pathLst>
                <a:path w="78" h="92">
                  <a:moveTo>
                    <a:pt x="37" y="92"/>
                  </a:moveTo>
                  <a:lnTo>
                    <a:pt x="78" y="71"/>
                  </a:lnTo>
                  <a:lnTo>
                    <a:pt x="40" y="0"/>
                  </a:lnTo>
                  <a:lnTo>
                    <a:pt x="0" y="24"/>
                  </a:lnTo>
                  <a:lnTo>
                    <a:pt x="37" y="92"/>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08" name="Freeform 89">
              <a:extLst>
                <a:ext uri="{FF2B5EF4-FFF2-40B4-BE49-F238E27FC236}">
                  <a16:creationId xmlns:a16="http://schemas.microsoft.com/office/drawing/2014/main" id="{6C267648-F8BF-4AEA-B3F8-80E0F11CF5AC}"/>
                </a:ext>
              </a:extLst>
            </p:cNvPr>
            <p:cNvSpPr>
              <a:spLocks/>
            </p:cNvSpPr>
            <p:nvPr userDrawn="1"/>
          </p:nvSpPr>
          <p:spPr bwMode="auto">
            <a:xfrm>
              <a:off x="6587143" y="4504012"/>
              <a:ext cx="189212" cy="218776"/>
            </a:xfrm>
            <a:custGeom>
              <a:avLst/>
              <a:gdLst>
                <a:gd name="T0" fmla="*/ 33 w 64"/>
                <a:gd name="T1" fmla="*/ 74 h 74"/>
                <a:gd name="T2" fmla="*/ 64 w 64"/>
                <a:gd name="T3" fmla="*/ 57 h 74"/>
                <a:gd name="T4" fmla="*/ 30 w 64"/>
                <a:gd name="T5" fmla="*/ 0 h 74"/>
                <a:gd name="T6" fmla="*/ 0 w 64"/>
                <a:gd name="T7" fmla="*/ 17 h 74"/>
                <a:gd name="T8" fmla="*/ 33 w 64"/>
                <a:gd name="T9" fmla="*/ 74 h 74"/>
              </a:gdLst>
              <a:ahLst/>
              <a:cxnLst>
                <a:cxn ang="0">
                  <a:pos x="T0" y="T1"/>
                </a:cxn>
                <a:cxn ang="0">
                  <a:pos x="T2" y="T3"/>
                </a:cxn>
                <a:cxn ang="0">
                  <a:pos x="T4" y="T5"/>
                </a:cxn>
                <a:cxn ang="0">
                  <a:pos x="T6" y="T7"/>
                </a:cxn>
                <a:cxn ang="0">
                  <a:pos x="T8" y="T9"/>
                </a:cxn>
              </a:cxnLst>
              <a:rect l="0" t="0" r="r" b="b"/>
              <a:pathLst>
                <a:path w="64" h="74">
                  <a:moveTo>
                    <a:pt x="33" y="74"/>
                  </a:moveTo>
                  <a:lnTo>
                    <a:pt x="64" y="57"/>
                  </a:lnTo>
                  <a:lnTo>
                    <a:pt x="30" y="0"/>
                  </a:lnTo>
                  <a:lnTo>
                    <a:pt x="0" y="17"/>
                  </a:lnTo>
                  <a:lnTo>
                    <a:pt x="33" y="74"/>
                  </a:lnTo>
                  <a:close/>
                </a:path>
              </a:pathLst>
            </a:custGeom>
            <a:solidFill>
              <a:srgbClr val="656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09" name="Freeform 90">
              <a:extLst>
                <a:ext uri="{FF2B5EF4-FFF2-40B4-BE49-F238E27FC236}">
                  <a16:creationId xmlns:a16="http://schemas.microsoft.com/office/drawing/2014/main" id="{15599B67-58C4-4ED6-9689-F0C8AD69FACE}"/>
                </a:ext>
              </a:extLst>
            </p:cNvPr>
            <p:cNvSpPr>
              <a:spLocks/>
            </p:cNvSpPr>
            <p:nvPr userDrawn="1"/>
          </p:nvSpPr>
          <p:spPr bwMode="auto">
            <a:xfrm>
              <a:off x="6598969" y="4548359"/>
              <a:ext cx="133040" cy="82780"/>
            </a:xfrm>
            <a:custGeom>
              <a:avLst/>
              <a:gdLst>
                <a:gd name="T0" fmla="*/ 45 w 45"/>
                <a:gd name="T1" fmla="*/ 7 h 28"/>
                <a:gd name="T2" fmla="*/ 5 w 45"/>
                <a:gd name="T3" fmla="*/ 28 h 28"/>
                <a:gd name="T4" fmla="*/ 0 w 45"/>
                <a:gd name="T5" fmla="*/ 21 h 28"/>
                <a:gd name="T6" fmla="*/ 41 w 45"/>
                <a:gd name="T7" fmla="*/ 0 h 28"/>
                <a:gd name="T8" fmla="*/ 45 w 45"/>
                <a:gd name="T9" fmla="*/ 7 h 28"/>
              </a:gdLst>
              <a:ahLst/>
              <a:cxnLst>
                <a:cxn ang="0">
                  <a:pos x="T0" y="T1"/>
                </a:cxn>
                <a:cxn ang="0">
                  <a:pos x="T2" y="T3"/>
                </a:cxn>
                <a:cxn ang="0">
                  <a:pos x="T4" y="T5"/>
                </a:cxn>
                <a:cxn ang="0">
                  <a:pos x="T6" y="T7"/>
                </a:cxn>
                <a:cxn ang="0">
                  <a:pos x="T8" y="T9"/>
                </a:cxn>
              </a:cxnLst>
              <a:rect l="0" t="0" r="r" b="b"/>
              <a:pathLst>
                <a:path w="45" h="28">
                  <a:moveTo>
                    <a:pt x="45" y="7"/>
                  </a:moveTo>
                  <a:lnTo>
                    <a:pt x="5" y="28"/>
                  </a:lnTo>
                  <a:lnTo>
                    <a:pt x="0" y="21"/>
                  </a:lnTo>
                  <a:lnTo>
                    <a:pt x="41" y="0"/>
                  </a:lnTo>
                  <a:lnTo>
                    <a:pt x="45" y="7"/>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10" name="Freeform 91">
              <a:extLst>
                <a:ext uri="{FF2B5EF4-FFF2-40B4-BE49-F238E27FC236}">
                  <a16:creationId xmlns:a16="http://schemas.microsoft.com/office/drawing/2014/main" id="{A8BE0D5A-2B9C-44D8-942E-377F208C184C}"/>
                </a:ext>
              </a:extLst>
            </p:cNvPr>
            <p:cNvSpPr>
              <a:spLocks/>
            </p:cNvSpPr>
            <p:nvPr userDrawn="1"/>
          </p:nvSpPr>
          <p:spPr bwMode="auto">
            <a:xfrm>
              <a:off x="6802962" y="4344364"/>
              <a:ext cx="230602" cy="271992"/>
            </a:xfrm>
            <a:custGeom>
              <a:avLst/>
              <a:gdLst>
                <a:gd name="T0" fmla="*/ 40 w 78"/>
                <a:gd name="T1" fmla="*/ 92 h 92"/>
                <a:gd name="T2" fmla="*/ 78 w 78"/>
                <a:gd name="T3" fmla="*/ 71 h 92"/>
                <a:gd name="T4" fmla="*/ 40 w 78"/>
                <a:gd name="T5" fmla="*/ 0 h 92"/>
                <a:gd name="T6" fmla="*/ 0 w 78"/>
                <a:gd name="T7" fmla="*/ 24 h 92"/>
                <a:gd name="T8" fmla="*/ 40 w 78"/>
                <a:gd name="T9" fmla="*/ 92 h 92"/>
              </a:gdLst>
              <a:ahLst/>
              <a:cxnLst>
                <a:cxn ang="0">
                  <a:pos x="T0" y="T1"/>
                </a:cxn>
                <a:cxn ang="0">
                  <a:pos x="T2" y="T3"/>
                </a:cxn>
                <a:cxn ang="0">
                  <a:pos x="T4" y="T5"/>
                </a:cxn>
                <a:cxn ang="0">
                  <a:pos x="T6" y="T7"/>
                </a:cxn>
                <a:cxn ang="0">
                  <a:pos x="T8" y="T9"/>
                </a:cxn>
              </a:cxnLst>
              <a:rect l="0" t="0" r="r" b="b"/>
              <a:pathLst>
                <a:path w="78" h="92">
                  <a:moveTo>
                    <a:pt x="40" y="92"/>
                  </a:moveTo>
                  <a:lnTo>
                    <a:pt x="78" y="71"/>
                  </a:lnTo>
                  <a:lnTo>
                    <a:pt x="40" y="0"/>
                  </a:lnTo>
                  <a:lnTo>
                    <a:pt x="0" y="24"/>
                  </a:lnTo>
                  <a:lnTo>
                    <a:pt x="40" y="92"/>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11" name="Freeform 92">
              <a:extLst>
                <a:ext uri="{FF2B5EF4-FFF2-40B4-BE49-F238E27FC236}">
                  <a16:creationId xmlns:a16="http://schemas.microsoft.com/office/drawing/2014/main" id="{50A7D649-E468-44F2-9174-ABE42CDF879E}"/>
                </a:ext>
              </a:extLst>
            </p:cNvPr>
            <p:cNvSpPr>
              <a:spLocks/>
            </p:cNvSpPr>
            <p:nvPr userDrawn="1"/>
          </p:nvSpPr>
          <p:spPr bwMode="auto">
            <a:xfrm>
              <a:off x="6829571" y="4370973"/>
              <a:ext cx="183299" cy="224689"/>
            </a:xfrm>
            <a:custGeom>
              <a:avLst/>
              <a:gdLst>
                <a:gd name="T0" fmla="*/ 31 w 62"/>
                <a:gd name="T1" fmla="*/ 76 h 76"/>
                <a:gd name="T2" fmla="*/ 62 w 62"/>
                <a:gd name="T3" fmla="*/ 57 h 76"/>
                <a:gd name="T4" fmla="*/ 31 w 62"/>
                <a:gd name="T5" fmla="*/ 0 h 76"/>
                <a:gd name="T6" fmla="*/ 0 w 62"/>
                <a:gd name="T7" fmla="*/ 17 h 76"/>
                <a:gd name="T8" fmla="*/ 31 w 62"/>
                <a:gd name="T9" fmla="*/ 76 h 76"/>
              </a:gdLst>
              <a:ahLst/>
              <a:cxnLst>
                <a:cxn ang="0">
                  <a:pos x="T0" y="T1"/>
                </a:cxn>
                <a:cxn ang="0">
                  <a:pos x="T2" y="T3"/>
                </a:cxn>
                <a:cxn ang="0">
                  <a:pos x="T4" y="T5"/>
                </a:cxn>
                <a:cxn ang="0">
                  <a:pos x="T6" y="T7"/>
                </a:cxn>
                <a:cxn ang="0">
                  <a:pos x="T8" y="T9"/>
                </a:cxn>
              </a:cxnLst>
              <a:rect l="0" t="0" r="r" b="b"/>
              <a:pathLst>
                <a:path w="62" h="76">
                  <a:moveTo>
                    <a:pt x="31" y="76"/>
                  </a:moveTo>
                  <a:lnTo>
                    <a:pt x="62" y="57"/>
                  </a:lnTo>
                  <a:lnTo>
                    <a:pt x="31" y="0"/>
                  </a:lnTo>
                  <a:lnTo>
                    <a:pt x="0" y="17"/>
                  </a:lnTo>
                  <a:lnTo>
                    <a:pt x="31" y="76"/>
                  </a:lnTo>
                  <a:close/>
                </a:path>
              </a:pathLst>
            </a:custGeom>
            <a:solidFill>
              <a:srgbClr val="656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12" name="Freeform 93">
              <a:extLst>
                <a:ext uri="{FF2B5EF4-FFF2-40B4-BE49-F238E27FC236}">
                  <a16:creationId xmlns:a16="http://schemas.microsoft.com/office/drawing/2014/main" id="{63F399D4-17CD-40BF-BA10-55DDD76987BB}"/>
                </a:ext>
              </a:extLst>
            </p:cNvPr>
            <p:cNvSpPr>
              <a:spLocks/>
            </p:cNvSpPr>
            <p:nvPr userDrawn="1"/>
          </p:nvSpPr>
          <p:spPr bwMode="auto">
            <a:xfrm>
              <a:off x="6844352" y="4415319"/>
              <a:ext cx="127128" cy="82780"/>
            </a:xfrm>
            <a:custGeom>
              <a:avLst/>
              <a:gdLst>
                <a:gd name="T0" fmla="*/ 43 w 43"/>
                <a:gd name="T1" fmla="*/ 7 h 28"/>
                <a:gd name="T2" fmla="*/ 3 w 43"/>
                <a:gd name="T3" fmla="*/ 28 h 28"/>
                <a:gd name="T4" fmla="*/ 0 w 43"/>
                <a:gd name="T5" fmla="*/ 21 h 28"/>
                <a:gd name="T6" fmla="*/ 40 w 43"/>
                <a:gd name="T7" fmla="*/ 0 h 28"/>
                <a:gd name="T8" fmla="*/ 43 w 43"/>
                <a:gd name="T9" fmla="*/ 7 h 28"/>
              </a:gdLst>
              <a:ahLst/>
              <a:cxnLst>
                <a:cxn ang="0">
                  <a:pos x="T0" y="T1"/>
                </a:cxn>
                <a:cxn ang="0">
                  <a:pos x="T2" y="T3"/>
                </a:cxn>
                <a:cxn ang="0">
                  <a:pos x="T4" y="T5"/>
                </a:cxn>
                <a:cxn ang="0">
                  <a:pos x="T6" y="T7"/>
                </a:cxn>
                <a:cxn ang="0">
                  <a:pos x="T8" y="T9"/>
                </a:cxn>
              </a:cxnLst>
              <a:rect l="0" t="0" r="r" b="b"/>
              <a:pathLst>
                <a:path w="43" h="28">
                  <a:moveTo>
                    <a:pt x="43" y="7"/>
                  </a:moveTo>
                  <a:lnTo>
                    <a:pt x="3" y="28"/>
                  </a:lnTo>
                  <a:lnTo>
                    <a:pt x="0" y="21"/>
                  </a:lnTo>
                  <a:lnTo>
                    <a:pt x="40" y="0"/>
                  </a:lnTo>
                  <a:lnTo>
                    <a:pt x="43" y="7"/>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13" name="Freeform 94">
              <a:extLst>
                <a:ext uri="{FF2B5EF4-FFF2-40B4-BE49-F238E27FC236}">
                  <a16:creationId xmlns:a16="http://schemas.microsoft.com/office/drawing/2014/main" id="{CE0A4C4E-74D9-4298-B075-C5DCEA95A9D8}"/>
                </a:ext>
              </a:extLst>
            </p:cNvPr>
            <p:cNvSpPr>
              <a:spLocks/>
            </p:cNvSpPr>
            <p:nvPr userDrawn="1"/>
          </p:nvSpPr>
          <p:spPr bwMode="auto">
            <a:xfrm>
              <a:off x="6752704" y="4820351"/>
              <a:ext cx="230602" cy="271992"/>
            </a:xfrm>
            <a:custGeom>
              <a:avLst/>
              <a:gdLst>
                <a:gd name="T0" fmla="*/ 38 w 78"/>
                <a:gd name="T1" fmla="*/ 92 h 92"/>
                <a:gd name="T2" fmla="*/ 78 w 78"/>
                <a:gd name="T3" fmla="*/ 71 h 92"/>
                <a:gd name="T4" fmla="*/ 41 w 78"/>
                <a:gd name="T5" fmla="*/ 0 h 92"/>
                <a:gd name="T6" fmla="*/ 0 w 78"/>
                <a:gd name="T7" fmla="*/ 24 h 92"/>
                <a:gd name="T8" fmla="*/ 38 w 78"/>
                <a:gd name="T9" fmla="*/ 92 h 92"/>
              </a:gdLst>
              <a:ahLst/>
              <a:cxnLst>
                <a:cxn ang="0">
                  <a:pos x="T0" y="T1"/>
                </a:cxn>
                <a:cxn ang="0">
                  <a:pos x="T2" y="T3"/>
                </a:cxn>
                <a:cxn ang="0">
                  <a:pos x="T4" y="T5"/>
                </a:cxn>
                <a:cxn ang="0">
                  <a:pos x="T6" y="T7"/>
                </a:cxn>
                <a:cxn ang="0">
                  <a:pos x="T8" y="T9"/>
                </a:cxn>
              </a:cxnLst>
              <a:rect l="0" t="0" r="r" b="b"/>
              <a:pathLst>
                <a:path w="78" h="92">
                  <a:moveTo>
                    <a:pt x="38" y="92"/>
                  </a:moveTo>
                  <a:lnTo>
                    <a:pt x="78" y="71"/>
                  </a:lnTo>
                  <a:lnTo>
                    <a:pt x="41" y="0"/>
                  </a:lnTo>
                  <a:lnTo>
                    <a:pt x="0" y="24"/>
                  </a:lnTo>
                  <a:lnTo>
                    <a:pt x="38" y="92"/>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14" name="Freeform 95">
              <a:extLst>
                <a:ext uri="{FF2B5EF4-FFF2-40B4-BE49-F238E27FC236}">
                  <a16:creationId xmlns:a16="http://schemas.microsoft.com/office/drawing/2014/main" id="{566EBF82-DB11-4929-9CB5-0D670370E3A0}"/>
                </a:ext>
              </a:extLst>
            </p:cNvPr>
            <p:cNvSpPr>
              <a:spLocks/>
            </p:cNvSpPr>
            <p:nvPr userDrawn="1"/>
          </p:nvSpPr>
          <p:spPr bwMode="auto">
            <a:xfrm>
              <a:off x="6776355" y="4849915"/>
              <a:ext cx="186256" cy="215821"/>
            </a:xfrm>
            <a:custGeom>
              <a:avLst/>
              <a:gdLst>
                <a:gd name="T0" fmla="*/ 33 w 63"/>
                <a:gd name="T1" fmla="*/ 73 h 73"/>
                <a:gd name="T2" fmla="*/ 63 w 63"/>
                <a:gd name="T3" fmla="*/ 56 h 73"/>
                <a:gd name="T4" fmla="*/ 30 w 63"/>
                <a:gd name="T5" fmla="*/ 0 h 73"/>
                <a:gd name="T6" fmla="*/ 0 w 63"/>
                <a:gd name="T7" fmla="*/ 16 h 73"/>
                <a:gd name="T8" fmla="*/ 33 w 63"/>
                <a:gd name="T9" fmla="*/ 73 h 73"/>
              </a:gdLst>
              <a:ahLst/>
              <a:cxnLst>
                <a:cxn ang="0">
                  <a:pos x="T0" y="T1"/>
                </a:cxn>
                <a:cxn ang="0">
                  <a:pos x="T2" y="T3"/>
                </a:cxn>
                <a:cxn ang="0">
                  <a:pos x="T4" y="T5"/>
                </a:cxn>
                <a:cxn ang="0">
                  <a:pos x="T6" y="T7"/>
                </a:cxn>
                <a:cxn ang="0">
                  <a:pos x="T8" y="T9"/>
                </a:cxn>
              </a:cxnLst>
              <a:rect l="0" t="0" r="r" b="b"/>
              <a:pathLst>
                <a:path w="63" h="73">
                  <a:moveTo>
                    <a:pt x="33" y="73"/>
                  </a:moveTo>
                  <a:lnTo>
                    <a:pt x="63" y="56"/>
                  </a:lnTo>
                  <a:lnTo>
                    <a:pt x="30" y="0"/>
                  </a:lnTo>
                  <a:lnTo>
                    <a:pt x="0" y="16"/>
                  </a:lnTo>
                  <a:lnTo>
                    <a:pt x="33" y="73"/>
                  </a:lnTo>
                  <a:close/>
                </a:path>
              </a:pathLst>
            </a:custGeom>
            <a:solidFill>
              <a:srgbClr val="656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15" name="Freeform 96">
              <a:extLst>
                <a:ext uri="{FF2B5EF4-FFF2-40B4-BE49-F238E27FC236}">
                  <a16:creationId xmlns:a16="http://schemas.microsoft.com/office/drawing/2014/main" id="{06E274B2-CA69-47A9-BB49-F32C8F9AC7C5}"/>
                </a:ext>
              </a:extLst>
            </p:cNvPr>
            <p:cNvSpPr>
              <a:spLocks/>
            </p:cNvSpPr>
            <p:nvPr userDrawn="1"/>
          </p:nvSpPr>
          <p:spPr bwMode="auto">
            <a:xfrm>
              <a:off x="6788181" y="4891305"/>
              <a:ext cx="133040" cy="82780"/>
            </a:xfrm>
            <a:custGeom>
              <a:avLst/>
              <a:gdLst>
                <a:gd name="T0" fmla="*/ 45 w 45"/>
                <a:gd name="T1" fmla="*/ 7 h 28"/>
                <a:gd name="T2" fmla="*/ 5 w 45"/>
                <a:gd name="T3" fmla="*/ 28 h 28"/>
                <a:gd name="T4" fmla="*/ 0 w 45"/>
                <a:gd name="T5" fmla="*/ 21 h 28"/>
                <a:gd name="T6" fmla="*/ 40 w 45"/>
                <a:gd name="T7" fmla="*/ 0 h 28"/>
                <a:gd name="T8" fmla="*/ 45 w 45"/>
                <a:gd name="T9" fmla="*/ 7 h 28"/>
              </a:gdLst>
              <a:ahLst/>
              <a:cxnLst>
                <a:cxn ang="0">
                  <a:pos x="T0" y="T1"/>
                </a:cxn>
                <a:cxn ang="0">
                  <a:pos x="T2" y="T3"/>
                </a:cxn>
                <a:cxn ang="0">
                  <a:pos x="T4" y="T5"/>
                </a:cxn>
                <a:cxn ang="0">
                  <a:pos x="T6" y="T7"/>
                </a:cxn>
                <a:cxn ang="0">
                  <a:pos x="T8" y="T9"/>
                </a:cxn>
              </a:cxnLst>
              <a:rect l="0" t="0" r="r" b="b"/>
              <a:pathLst>
                <a:path w="45" h="28">
                  <a:moveTo>
                    <a:pt x="45" y="7"/>
                  </a:moveTo>
                  <a:lnTo>
                    <a:pt x="5" y="28"/>
                  </a:lnTo>
                  <a:lnTo>
                    <a:pt x="0" y="21"/>
                  </a:lnTo>
                  <a:lnTo>
                    <a:pt x="40" y="0"/>
                  </a:lnTo>
                  <a:lnTo>
                    <a:pt x="45" y="7"/>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16" name="Freeform 97">
              <a:extLst>
                <a:ext uri="{FF2B5EF4-FFF2-40B4-BE49-F238E27FC236}">
                  <a16:creationId xmlns:a16="http://schemas.microsoft.com/office/drawing/2014/main" id="{5B807302-C554-45F1-9A8E-FDA0E98B6F74}"/>
                </a:ext>
              </a:extLst>
            </p:cNvPr>
            <p:cNvSpPr>
              <a:spLocks/>
            </p:cNvSpPr>
            <p:nvPr userDrawn="1"/>
          </p:nvSpPr>
          <p:spPr bwMode="auto">
            <a:xfrm>
              <a:off x="6992174" y="4687310"/>
              <a:ext cx="230602" cy="271992"/>
            </a:xfrm>
            <a:custGeom>
              <a:avLst/>
              <a:gdLst>
                <a:gd name="T0" fmla="*/ 40 w 78"/>
                <a:gd name="T1" fmla="*/ 92 h 92"/>
                <a:gd name="T2" fmla="*/ 78 w 78"/>
                <a:gd name="T3" fmla="*/ 71 h 92"/>
                <a:gd name="T4" fmla="*/ 40 w 78"/>
                <a:gd name="T5" fmla="*/ 0 h 92"/>
                <a:gd name="T6" fmla="*/ 0 w 78"/>
                <a:gd name="T7" fmla="*/ 24 h 92"/>
                <a:gd name="T8" fmla="*/ 40 w 78"/>
                <a:gd name="T9" fmla="*/ 92 h 92"/>
              </a:gdLst>
              <a:ahLst/>
              <a:cxnLst>
                <a:cxn ang="0">
                  <a:pos x="T0" y="T1"/>
                </a:cxn>
                <a:cxn ang="0">
                  <a:pos x="T2" y="T3"/>
                </a:cxn>
                <a:cxn ang="0">
                  <a:pos x="T4" y="T5"/>
                </a:cxn>
                <a:cxn ang="0">
                  <a:pos x="T6" y="T7"/>
                </a:cxn>
                <a:cxn ang="0">
                  <a:pos x="T8" y="T9"/>
                </a:cxn>
              </a:cxnLst>
              <a:rect l="0" t="0" r="r" b="b"/>
              <a:pathLst>
                <a:path w="78" h="92">
                  <a:moveTo>
                    <a:pt x="40" y="92"/>
                  </a:moveTo>
                  <a:lnTo>
                    <a:pt x="78" y="71"/>
                  </a:lnTo>
                  <a:lnTo>
                    <a:pt x="40" y="0"/>
                  </a:lnTo>
                  <a:lnTo>
                    <a:pt x="0" y="24"/>
                  </a:lnTo>
                  <a:lnTo>
                    <a:pt x="40" y="92"/>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17" name="Freeform 98">
              <a:extLst>
                <a:ext uri="{FF2B5EF4-FFF2-40B4-BE49-F238E27FC236}">
                  <a16:creationId xmlns:a16="http://schemas.microsoft.com/office/drawing/2014/main" id="{7EB5B203-6085-41E0-B425-F1C556C7D030}"/>
                </a:ext>
              </a:extLst>
            </p:cNvPr>
            <p:cNvSpPr>
              <a:spLocks/>
            </p:cNvSpPr>
            <p:nvPr userDrawn="1"/>
          </p:nvSpPr>
          <p:spPr bwMode="auto">
            <a:xfrm>
              <a:off x="7018783" y="4716875"/>
              <a:ext cx="183299" cy="221733"/>
            </a:xfrm>
            <a:custGeom>
              <a:avLst/>
              <a:gdLst>
                <a:gd name="T0" fmla="*/ 31 w 62"/>
                <a:gd name="T1" fmla="*/ 75 h 75"/>
                <a:gd name="T2" fmla="*/ 62 w 62"/>
                <a:gd name="T3" fmla="*/ 56 h 75"/>
                <a:gd name="T4" fmla="*/ 31 w 62"/>
                <a:gd name="T5" fmla="*/ 0 h 75"/>
                <a:gd name="T6" fmla="*/ 0 w 62"/>
                <a:gd name="T7" fmla="*/ 16 h 75"/>
                <a:gd name="T8" fmla="*/ 31 w 62"/>
                <a:gd name="T9" fmla="*/ 75 h 75"/>
              </a:gdLst>
              <a:ahLst/>
              <a:cxnLst>
                <a:cxn ang="0">
                  <a:pos x="T0" y="T1"/>
                </a:cxn>
                <a:cxn ang="0">
                  <a:pos x="T2" y="T3"/>
                </a:cxn>
                <a:cxn ang="0">
                  <a:pos x="T4" y="T5"/>
                </a:cxn>
                <a:cxn ang="0">
                  <a:pos x="T6" y="T7"/>
                </a:cxn>
                <a:cxn ang="0">
                  <a:pos x="T8" y="T9"/>
                </a:cxn>
              </a:cxnLst>
              <a:rect l="0" t="0" r="r" b="b"/>
              <a:pathLst>
                <a:path w="62" h="75">
                  <a:moveTo>
                    <a:pt x="31" y="75"/>
                  </a:moveTo>
                  <a:lnTo>
                    <a:pt x="62" y="56"/>
                  </a:lnTo>
                  <a:lnTo>
                    <a:pt x="31" y="0"/>
                  </a:lnTo>
                  <a:lnTo>
                    <a:pt x="0" y="16"/>
                  </a:lnTo>
                  <a:lnTo>
                    <a:pt x="31" y="75"/>
                  </a:lnTo>
                  <a:close/>
                </a:path>
              </a:pathLst>
            </a:custGeom>
            <a:solidFill>
              <a:srgbClr val="656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18" name="Freeform 99">
              <a:extLst>
                <a:ext uri="{FF2B5EF4-FFF2-40B4-BE49-F238E27FC236}">
                  <a16:creationId xmlns:a16="http://schemas.microsoft.com/office/drawing/2014/main" id="{98CA2985-AE1B-4A09-9AB0-3BB021CDDB65}"/>
                </a:ext>
              </a:extLst>
            </p:cNvPr>
            <p:cNvSpPr>
              <a:spLocks/>
            </p:cNvSpPr>
            <p:nvPr userDrawn="1"/>
          </p:nvSpPr>
          <p:spPr bwMode="auto">
            <a:xfrm>
              <a:off x="7033564" y="4758265"/>
              <a:ext cx="127128" cy="82780"/>
            </a:xfrm>
            <a:custGeom>
              <a:avLst/>
              <a:gdLst>
                <a:gd name="T0" fmla="*/ 43 w 43"/>
                <a:gd name="T1" fmla="*/ 7 h 28"/>
                <a:gd name="T2" fmla="*/ 2 w 43"/>
                <a:gd name="T3" fmla="*/ 28 h 28"/>
                <a:gd name="T4" fmla="*/ 0 w 43"/>
                <a:gd name="T5" fmla="*/ 21 h 28"/>
                <a:gd name="T6" fmla="*/ 40 w 43"/>
                <a:gd name="T7" fmla="*/ 0 h 28"/>
                <a:gd name="T8" fmla="*/ 43 w 43"/>
                <a:gd name="T9" fmla="*/ 7 h 28"/>
              </a:gdLst>
              <a:ahLst/>
              <a:cxnLst>
                <a:cxn ang="0">
                  <a:pos x="T0" y="T1"/>
                </a:cxn>
                <a:cxn ang="0">
                  <a:pos x="T2" y="T3"/>
                </a:cxn>
                <a:cxn ang="0">
                  <a:pos x="T4" y="T5"/>
                </a:cxn>
                <a:cxn ang="0">
                  <a:pos x="T6" y="T7"/>
                </a:cxn>
                <a:cxn ang="0">
                  <a:pos x="T8" y="T9"/>
                </a:cxn>
              </a:cxnLst>
              <a:rect l="0" t="0" r="r" b="b"/>
              <a:pathLst>
                <a:path w="43" h="28">
                  <a:moveTo>
                    <a:pt x="43" y="7"/>
                  </a:moveTo>
                  <a:lnTo>
                    <a:pt x="2" y="28"/>
                  </a:lnTo>
                  <a:lnTo>
                    <a:pt x="0" y="21"/>
                  </a:lnTo>
                  <a:lnTo>
                    <a:pt x="40" y="0"/>
                  </a:lnTo>
                  <a:lnTo>
                    <a:pt x="43" y="7"/>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19" name="Freeform 100">
              <a:extLst>
                <a:ext uri="{FF2B5EF4-FFF2-40B4-BE49-F238E27FC236}">
                  <a16:creationId xmlns:a16="http://schemas.microsoft.com/office/drawing/2014/main" id="{A6FDD772-39B5-4D27-B565-3939F5B30603}"/>
                </a:ext>
              </a:extLst>
            </p:cNvPr>
            <p:cNvSpPr>
              <a:spLocks/>
            </p:cNvSpPr>
            <p:nvPr userDrawn="1"/>
          </p:nvSpPr>
          <p:spPr bwMode="auto">
            <a:xfrm>
              <a:off x="6941915" y="5163297"/>
              <a:ext cx="230602" cy="271992"/>
            </a:xfrm>
            <a:custGeom>
              <a:avLst/>
              <a:gdLst>
                <a:gd name="T0" fmla="*/ 38 w 78"/>
                <a:gd name="T1" fmla="*/ 92 h 92"/>
                <a:gd name="T2" fmla="*/ 78 w 78"/>
                <a:gd name="T3" fmla="*/ 71 h 92"/>
                <a:gd name="T4" fmla="*/ 40 w 78"/>
                <a:gd name="T5" fmla="*/ 0 h 92"/>
                <a:gd name="T6" fmla="*/ 0 w 78"/>
                <a:gd name="T7" fmla="*/ 24 h 92"/>
                <a:gd name="T8" fmla="*/ 38 w 78"/>
                <a:gd name="T9" fmla="*/ 92 h 92"/>
              </a:gdLst>
              <a:ahLst/>
              <a:cxnLst>
                <a:cxn ang="0">
                  <a:pos x="T0" y="T1"/>
                </a:cxn>
                <a:cxn ang="0">
                  <a:pos x="T2" y="T3"/>
                </a:cxn>
                <a:cxn ang="0">
                  <a:pos x="T4" y="T5"/>
                </a:cxn>
                <a:cxn ang="0">
                  <a:pos x="T6" y="T7"/>
                </a:cxn>
                <a:cxn ang="0">
                  <a:pos x="T8" y="T9"/>
                </a:cxn>
              </a:cxnLst>
              <a:rect l="0" t="0" r="r" b="b"/>
              <a:pathLst>
                <a:path w="78" h="92">
                  <a:moveTo>
                    <a:pt x="38" y="92"/>
                  </a:moveTo>
                  <a:lnTo>
                    <a:pt x="78" y="71"/>
                  </a:lnTo>
                  <a:lnTo>
                    <a:pt x="40" y="0"/>
                  </a:lnTo>
                  <a:lnTo>
                    <a:pt x="0" y="24"/>
                  </a:lnTo>
                  <a:lnTo>
                    <a:pt x="38" y="92"/>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20" name="Freeform 101">
              <a:extLst>
                <a:ext uri="{FF2B5EF4-FFF2-40B4-BE49-F238E27FC236}">
                  <a16:creationId xmlns:a16="http://schemas.microsoft.com/office/drawing/2014/main" id="{957A7443-F5E3-4D2B-BCCC-BEFB4C88EF37}"/>
                </a:ext>
              </a:extLst>
            </p:cNvPr>
            <p:cNvSpPr>
              <a:spLocks/>
            </p:cNvSpPr>
            <p:nvPr userDrawn="1"/>
          </p:nvSpPr>
          <p:spPr bwMode="auto">
            <a:xfrm>
              <a:off x="6962610" y="5192862"/>
              <a:ext cx="189212" cy="215821"/>
            </a:xfrm>
            <a:custGeom>
              <a:avLst/>
              <a:gdLst>
                <a:gd name="T0" fmla="*/ 33 w 64"/>
                <a:gd name="T1" fmla="*/ 73 h 73"/>
                <a:gd name="T2" fmla="*/ 64 w 64"/>
                <a:gd name="T3" fmla="*/ 56 h 73"/>
                <a:gd name="T4" fmla="*/ 31 w 64"/>
                <a:gd name="T5" fmla="*/ 0 h 73"/>
                <a:gd name="T6" fmla="*/ 0 w 64"/>
                <a:gd name="T7" fmla="*/ 16 h 73"/>
                <a:gd name="T8" fmla="*/ 33 w 64"/>
                <a:gd name="T9" fmla="*/ 73 h 73"/>
              </a:gdLst>
              <a:ahLst/>
              <a:cxnLst>
                <a:cxn ang="0">
                  <a:pos x="T0" y="T1"/>
                </a:cxn>
                <a:cxn ang="0">
                  <a:pos x="T2" y="T3"/>
                </a:cxn>
                <a:cxn ang="0">
                  <a:pos x="T4" y="T5"/>
                </a:cxn>
                <a:cxn ang="0">
                  <a:pos x="T6" y="T7"/>
                </a:cxn>
                <a:cxn ang="0">
                  <a:pos x="T8" y="T9"/>
                </a:cxn>
              </a:cxnLst>
              <a:rect l="0" t="0" r="r" b="b"/>
              <a:pathLst>
                <a:path w="64" h="73">
                  <a:moveTo>
                    <a:pt x="33" y="73"/>
                  </a:moveTo>
                  <a:lnTo>
                    <a:pt x="64" y="56"/>
                  </a:lnTo>
                  <a:lnTo>
                    <a:pt x="31" y="0"/>
                  </a:lnTo>
                  <a:lnTo>
                    <a:pt x="0" y="16"/>
                  </a:lnTo>
                  <a:lnTo>
                    <a:pt x="33" y="73"/>
                  </a:lnTo>
                  <a:close/>
                </a:path>
              </a:pathLst>
            </a:custGeom>
            <a:solidFill>
              <a:srgbClr val="656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21" name="Freeform 102">
              <a:extLst>
                <a:ext uri="{FF2B5EF4-FFF2-40B4-BE49-F238E27FC236}">
                  <a16:creationId xmlns:a16="http://schemas.microsoft.com/office/drawing/2014/main" id="{FD981506-D527-4924-92A6-437206433191}"/>
                </a:ext>
              </a:extLst>
            </p:cNvPr>
            <p:cNvSpPr>
              <a:spLocks/>
            </p:cNvSpPr>
            <p:nvPr userDrawn="1"/>
          </p:nvSpPr>
          <p:spPr bwMode="auto">
            <a:xfrm>
              <a:off x="6977393" y="5234252"/>
              <a:ext cx="133040" cy="82780"/>
            </a:xfrm>
            <a:custGeom>
              <a:avLst/>
              <a:gdLst>
                <a:gd name="T0" fmla="*/ 45 w 45"/>
                <a:gd name="T1" fmla="*/ 7 h 28"/>
                <a:gd name="T2" fmla="*/ 5 w 45"/>
                <a:gd name="T3" fmla="*/ 28 h 28"/>
                <a:gd name="T4" fmla="*/ 0 w 45"/>
                <a:gd name="T5" fmla="*/ 21 h 28"/>
                <a:gd name="T6" fmla="*/ 40 w 45"/>
                <a:gd name="T7" fmla="*/ 0 h 28"/>
                <a:gd name="T8" fmla="*/ 45 w 45"/>
                <a:gd name="T9" fmla="*/ 7 h 28"/>
              </a:gdLst>
              <a:ahLst/>
              <a:cxnLst>
                <a:cxn ang="0">
                  <a:pos x="T0" y="T1"/>
                </a:cxn>
                <a:cxn ang="0">
                  <a:pos x="T2" y="T3"/>
                </a:cxn>
                <a:cxn ang="0">
                  <a:pos x="T4" y="T5"/>
                </a:cxn>
                <a:cxn ang="0">
                  <a:pos x="T6" y="T7"/>
                </a:cxn>
                <a:cxn ang="0">
                  <a:pos x="T8" y="T9"/>
                </a:cxn>
              </a:cxnLst>
              <a:rect l="0" t="0" r="r" b="b"/>
              <a:pathLst>
                <a:path w="45" h="28">
                  <a:moveTo>
                    <a:pt x="45" y="7"/>
                  </a:moveTo>
                  <a:lnTo>
                    <a:pt x="5" y="28"/>
                  </a:lnTo>
                  <a:lnTo>
                    <a:pt x="0" y="21"/>
                  </a:lnTo>
                  <a:lnTo>
                    <a:pt x="40" y="0"/>
                  </a:lnTo>
                  <a:lnTo>
                    <a:pt x="45" y="7"/>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22" name="Freeform 103">
              <a:extLst>
                <a:ext uri="{FF2B5EF4-FFF2-40B4-BE49-F238E27FC236}">
                  <a16:creationId xmlns:a16="http://schemas.microsoft.com/office/drawing/2014/main" id="{C13E5A69-3506-4CDB-A27D-747072364368}"/>
                </a:ext>
              </a:extLst>
            </p:cNvPr>
            <p:cNvSpPr>
              <a:spLocks/>
            </p:cNvSpPr>
            <p:nvPr userDrawn="1"/>
          </p:nvSpPr>
          <p:spPr bwMode="auto">
            <a:xfrm>
              <a:off x="7181386" y="5030257"/>
              <a:ext cx="230602" cy="271992"/>
            </a:xfrm>
            <a:custGeom>
              <a:avLst/>
              <a:gdLst>
                <a:gd name="T0" fmla="*/ 40 w 78"/>
                <a:gd name="T1" fmla="*/ 92 h 92"/>
                <a:gd name="T2" fmla="*/ 78 w 78"/>
                <a:gd name="T3" fmla="*/ 71 h 92"/>
                <a:gd name="T4" fmla="*/ 40 w 78"/>
                <a:gd name="T5" fmla="*/ 0 h 92"/>
                <a:gd name="T6" fmla="*/ 0 w 78"/>
                <a:gd name="T7" fmla="*/ 24 h 92"/>
                <a:gd name="T8" fmla="*/ 40 w 78"/>
                <a:gd name="T9" fmla="*/ 92 h 92"/>
              </a:gdLst>
              <a:ahLst/>
              <a:cxnLst>
                <a:cxn ang="0">
                  <a:pos x="T0" y="T1"/>
                </a:cxn>
                <a:cxn ang="0">
                  <a:pos x="T2" y="T3"/>
                </a:cxn>
                <a:cxn ang="0">
                  <a:pos x="T4" y="T5"/>
                </a:cxn>
                <a:cxn ang="0">
                  <a:pos x="T6" y="T7"/>
                </a:cxn>
                <a:cxn ang="0">
                  <a:pos x="T8" y="T9"/>
                </a:cxn>
              </a:cxnLst>
              <a:rect l="0" t="0" r="r" b="b"/>
              <a:pathLst>
                <a:path w="78" h="92">
                  <a:moveTo>
                    <a:pt x="40" y="92"/>
                  </a:moveTo>
                  <a:lnTo>
                    <a:pt x="78" y="71"/>
                  </a:lnTo>
                  <a:lnTo>
                    <a:pt x="40" y="0"/>
                  </a:lnTo>
                  <a:lnTo>
                    <a:pt x="0" y="24"/>
                  </a:lnTo>
                  <a:lnTo>
                    <a:pt x="40" y="92"/>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23" name="Freeform 104">
              <a:extLst>
                <a:ext uri="{FF2B5EF4-FFF2-40B4-BE49-F238E27FC236}">
                  <a16:creationId xmlns:a16="http://schemas.microsoft.com/office/drawing/2014/main" id="{E548EFE1-5A68-46DC-B522-DFCC31B356BF}"/>
                </a:ext>
              </a:extLst>
            </p:cNvPr>
            <p:cNvSpPr>
              <a:spLocks/>
            </p:cNvSpPr>
            <p:nvPr userDrawn="1"/>
          </p:nvSpPr>
          <p:spPr bwMode="auto">
            <a:xfrm>
              <a:off x="7207994" y="5059821"/>
              <a:ext cx="183299" cy="221733"/>
            </a:xfrm>
            <a:custGeom>
              <a:avLst/>
              <a:gdLst>
                <a:gd name="T0" fmla="*/ 31 w 62"/>
                <a:gd name="T1" fmla="*/ 75 h 75"/>
                <a:gd name="T2" fmla="*/ 62 w 62"/>
                <a:gd name="T3" fmla="*/ 56 h 75"/>
                <a:gd name="T4" fmla="*/ 31 w 62"/>
                <a:gd name="T5" fmla="*/ 0 h 75"/>
                <a:gd name="T6" fmla="*/ 0 w 62"/>
                <a:gd name="T7" fmla="*/ 16 h 75"/>
                <a:gd name="T8" fmla="*/ 31 w 62"/>
                <a:gd name="T9" fmla="*/ 75 h 75"/>
              </a:gdLst>
              <a:ahLst/>
              <a:cxnLst>
                <a:cxn ang="0">
                  <a:pos x="T0" y="T1"/>
                </a:cxn>
                <a:cxn ang="0">
                  <a:pos x="T2" y="T3"/>
                </a:cxn>
                <a:cxn ang="0">
                  <a:pos x="T4" y="T5"/>
                </a:cxn>
                <a:cxn ang="0">
                  <a:pos x="T6" y="T7"/>
                </a:cxn>
                <a:cxn ang="0">
                  <a:pos x="T8" y="T9"/>
                </a:cxn>
              </a:cxnLst>
              <a:rect l="0" t="0" r="r" b="b"/>
              <a:pathLst>
                <a:path w="62" h="75">
                  <a:moveTo>
                    <a:pt x="31" y="75"/>
                  </a:moveTo>
                  <a:lnTo>
                    <a:pt x="62" y="56"/>
                  </a:lnTo>
                  <a:lnTo>
                    <a:pt x="31" y="0"/>
                  </a:lnTo>
                  <a:lnTo>
                    <a:pt x="0" y="16"/>
                  </a:lnTo>
                  <a:lnTo>
                    <a:pt x="31" y="75"/>
                  </a:lnTo>
                  <a:close/>
                </a:path>
              </a:pathLst>
            </a:custGeom>
            <a:solidFill>
              <a:srgbClr val="656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24" name="Freeform 105">
              <a:extLst>
                <a:ext uri="{FF2B5EF4-FFF2-40B4-BE49-F238E27FC236}">
                  <a16:creationId xmlns:a16="http://schemas.microsoft.com/office/drawing/2014/main" id="{57A25818-2BF9-4743-B9DC-7BB0F51F023D}"/>
                </a:ext>
              </a:extLst>
            </p:cNvPr>
            <p:cNvSpPr>
              <a:spLocks/>
            </p:cNvSpPr>
            <p:nvPr userDrawn="1"/>
          </p:nvSpPr>
          <p:spPr bwMode="auto">
            <a:xfrm>
              <a:off x="7222776" y="5101211"/>
              <a:ext cx="124170" cy="82780"/>
            </a:xfrm>
            <a:custGeom>
              <a:avLst/>
              <a:gdLst>
                <a:gd name="T0" fmla="*/ 42 w 42"/>
                <a:gd name="T1" fmla="*/ 7 h 28"/>
                <a:gd name="T2" fmla="*/ 2 w 42"/>
                <a:gd name="T3" fmla="*/ 28 h 28"/>
                <a:gd name="T4" fmla="*/ 0 w 42"/>
                <a:gd name="T5" fmla="*/ 21 h 28"/>
                <a:gd name="T6" fmla="*/ 40 w 42"/>
                <a:gd name="T7" fmla="*/ 0 h 28"/>
                <a:gd name="T8" fmla="*/ 42 w 42"/>
                <a:gd name="T9" fmla="*/ 7 h 28"/>
              </a:gdLst>
              <a:ahLst/>
              <a:cxnLst>
                <a:cxn ang="0">
                  <a:pos x="T0" y="T1"/>
                </a:cxn>
                <a:cxn ang="0">
                  <a:pos x="T2" y="T3"/>
                </a:cxn>
                <a:cxn ang="0">
                  <a:pos x="T4" y="T5"/>
                </a:cxn>
                <a:cxn ang="0">
                  <a:pos x="T6" y="T7"/>
                </a:cxn>
                <a:cxn ang="0">
                  <a:pos x="T8" y="T9"/>
                </a:cxn>
              </a:cxnLst>
              <a:rect l="0" t="0" r="r" b="b"/>
              <a:pathLst>
                <a:path w="42" h="28">
                  <a:moveTo>
                    <a:pt x="42" y="7"/>
                  </a:moveTo>
                  <a:lnTo>
                    <a:pt x="2" y="28"/>
                  </a:lnTo>
                  <a:lnTo>
                    <a:pt x="0" y="21"/>
                  </a:lnTo>
                  <a:lnTo>
                    <a:pt x="40" y="0"/>
                  </a:lnTo>
                  <a:lnTo>
                    <a:pt x="42" y="7"/>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25" name="Freeform 106">
              <a:extLst>
                <a:ext uri="{FF2B5EF4-FFF2-40B4-BE49-F238E27FC236}">
                  <a16:creationId xmlns:a16="http://schemas.microsoft.com/office/drawing/2014/main" id="{E223EBEA-4D9A-4543-9D51-12CB3C99BD07}"/>
                </a:ext>
              </a:extLst>
            </p:cNvPr>
            <p:cNvSpPr>
              <a:spLocks/>
            </p:cNvSpPr>
            <p:nvPr userDrawn="1"/>
          </p:nvSpPr>
          <p:spPr bwMode="auto">
            <a:xfrm>
              <a:off x="8361004" y="4294106"/>
              <a:ext cx="183299" cy="183299"/>
            </a:xfrm>
            <a:custGeom>
              <a:avLst/>
              <a:gdLst>
                <a:gd name="T0" fmla="*/ 62 w 62"/>
                <a:gd name="T1" fmla="*/ 43 h 62"/>
                <a:gd name="T2" fmla="*/ 17 w 62"/>
                <a:gd name="T3" fmla="*/ 62 h 62"/>
                <a:gd name="T4" fmla="*/ 0 w 62"/>
                <a:gd name="T5" fmla="*/ 19 h 62"/>
                <a:gd name="T6" fmla="*/ 45 w 62"/>
                <a:gd name="T7" fmla="*/ 0 h 62"/>
                <a:gd name="T8" fmla="*/ 62 w 62"/>
                <a:gd name="T9" fmla="*/ 43 h 62"/>
              </a:gdLst>
              <a:ahLst/>
              <a:cxnLst>
                <a:cxn ang="0">
                  <a:pos x="T0" y="T1"/>
                </a:cxn>
                <a:cxn ang="0">
                  <a:pos x="T2" y="T3"/>
                </a:cxn>
                <a:cxn ang="0">
                  <a:pos x="T4" y="T5"/>
                </a:cxn>
                <a:cxn ang="0">
                  <a:pos x="T6" y="T7"/>
                </a:cxn>
                <a:cxn ang="0">
                  <a:pos x="T8" y="T9"/>
                </a:cxn>
              </a:cxnLst>
              <a:rect l="0" t="0" r="r" b="b"/>
              <a:pathLst>
                <a:path w="62" h="62">
                  <a:moveTo>
                    <a:pt x="62" y="43"/>
                  </a:moveTo>
                  <a:lnTo>
                    <a:pt x="17" y="62"/>
                  </a:lnTo>
                  <a:lnTo>
                    <a:pt x="0" y="19"/>
                  </a:lnTo>
                  <a:lnTo>
                    <a:pt x="45" y="0"/>
                  </a:lnTo>
                  <a:lnTo>
                    <a:pt x="62" y="43"/>
                  </a:lnTo>
                  <a:close/>
                </a:path>
              </a:pathLst>
            </a:custGeom>
            <a:solidFill>
              <a:srgbClr val="786F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26" name="Freeform 107">
              <a:extLst>
                <a:ext uri="{FF2B5EF4-FFF2-40B4-BE49-F238E27FC236}">
                  <a16:creationId xmlns:a16="http://schemas.microsoft.com/office/drawing/2014/main" id="{8E3B8DCF-1762-4D25-BFE6-5E4D127BE492}"/>
                </a:ext>
              </a:extLst>
            </p:cNvPr>
            <p:cNvSpPr>
              <a:spLocks/>
            </p:cNvSpPr>
            <p:nvPr userDrawn="1"/>
          </p:nvSpPr>
          <p:spPr bwMode="auto">
            <a:xfrm>
              <a:off x="8180660" y="4370973"/>
              <a:ext cx="189212" cy="177386"/>
            </a:xfrm>
            <a:custGeom>
              <a:avLst/>
              <a:gdLst>
                <a:gd name="T0" fmla="*/ 64 w 64"/>
                <a:gd name="T1" fmla="*/ 41 h 60"/>
                <a:gd name="T2" fmla="*/ 19 w 64"/>
                <a:gd name="T3" fmla="*/ 60 h 60"/>
                <a:gd name="T4" fmla="*/ 0 w 64"/>
                <a:gd name="T5" fmla="*/ 17 h 60"/>
                <a:gd name="T6" fmla="*/ 45 w 64"/>
                <a:gd name="T7" fmla="*/ 0 h 60"/>
                <a:gd name="T8" fmla="*/ 64 w 64"/>
                <a:gd name="T9" fmla="*/ 41 h 60"/>
              </a:gdLst>
              <a:ahLst/>
              <a:cxnLst>
                <a:cxn ang="0">
                  <a:pos x="T0" y="T1"/>
                </a:cxn>
                <a:cxn ang="0">
                  <a:pos x="T2" y="T3"/>
                </a:cxn>
                <a:cxn ang="0">
                  <a:pos x="T4" y="T5"/>
                </a:cxn>
                <a:cxn ang="0">
                  <a:pos x="T6" y="T7"/>
                </a:cxn>
                <a:cxn ang="0">
                  <a:pos x="T8" y="T9"/>
                </a:cxn>
              </a:cxnLst>
              <a:rect l="0" t="0" r="r" b="b"/>
              <a:pathLst>
                <a:path w="64" h="60">
                  <a:moveTo>
                    <a:pt x="64" y="41"/>
                  </a:moveTo>
                  <a:lnTo>
                    <a:pt x="19" y="60"/>
                  </a:lnTo>
                  <a:lnTo>
                    <a:pt x="0" y="17"/>
                  </a:lnTo>
                  <a:lnTo>
                    <a:pt x="45" y="0"/>
                  </a:lnTo>
                  <a:lnTo>
                    <a:pt x="64" y="41"/>
                  </a:lnTo>
                  <a:close/>
                </a:path>
              </a:pathLst>
            </a:custGeom>
            <a:solidFill>
              <a:srgbClr val="786F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27" name="Freeform 108">
              <a:extLst>
                <a:ext uri="{FF2B5EF4-FFF2-40B4-BE49-F238E27FC236}">
                  <a16:creationId xmlns:a16="http://schemas.microsoft.com/office/drawing/2014/main" id="{7313FAE0-741B-4CCF-8031-3AD02071DE00}"/>
                </a:ext>
              </a:extLst>
            </p:cNvPr>
            <p:cNvSpPr>
              <a:spLocks/>
            </p:cNvSpPr>
            <p:nvPr userDrawn="1"/>
          </p:nvSpPr>
          <p:spPr bwMode="auto">
            <a:xfrm>
              <a:off x="7802237" y="4314800"/>
              <a:ext cx="993362" cy="765717"/>
            </a:xfrm>
            <a:custGeom>
              <a:avLst/>
              <a:gdLst>
                <a:gd name="T0" fmla="*/ 336 w 336"/>
                <a:gd name="T1" fmla="*/ 143 h 259"/>
                <a:gd name="T2" fmla="*/ 59 w 336"/>
                <a:gd name="T3" fmla="*/ 259 h 259"/>
                <a:gd name="T4" fmla="*/ 0 w 336"/>
                <a:gd name="T5" fmla="*/ 117 h 259"/>
                <a:gd name="T6" fmla="*/ 277 w 336"/>
                <a:gd name="T7" fmla="*/ 0 h 259"/>
                <a:gd name="T8" fmla="*/ 336 w 336"/>
                <a:gd name="T9" fmla="*/ 143 h 259"/>
              </a:gdLst>
              <a:ahLst/>
              <a:cxnLst>
                <a:cxn ang="0">
                  <a:pos x="T0" y="T1"/>
                </a:cxn>
                <a:cxn ang="0">
                  <a:pos x="T2" y="T3"/>
                </a:cxn>
                <a:cxn ang="0">
                  <a:pos x="T4" y="T5"/>
                </a:cxn>
                <a:cxn ang="0">
                  <a:pos x="T6" y="T7"/>
                </a:cxn>
                <a:cxn ang="0">
                  <a:pos x="T8" y="T9"/>
                </a:cxn>
              </a:cxnLst>
              <a:rect l="0" t="0" r="r" b="b"/>
              <a:pathLst>
                <a:path w="336" h="259">
                  <a:moveTo>
                    <a:pt x="336" y="143"/>
                  </a:moveTo>
                  <a:lnTo>
                    <a:pt x="59" y="259"/>
                  </a:lnTo>
                  <a:lnTo>
                    <a:pt x="0" y="117"/>
                  </a:lnTo>
                  <a:lnTo>
                    <a:pt x="277" y="0"/>
                  </a:lnTo>
                  <a:lnTo>
                    <a:pt x="336" y="143"/>
                  </a:lnTo>
                  <a:close/>
                </a:path>
              </a:pathLst>
            </a:custGeom>
            <a:solidFill>
              <a:srgbClr val="FCF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28" name="Freeform 109">
              <a:extLst>
                <a:ext uri="{FF2B5EF4-FFF2-40B4-BE49-F238E27FC236}">
                  <a16:creationId xmlns:a16="http://schemas.microsoft.com/office/drawing/2014/main" id="{F797C95C-EB05-4723-AAB8-341D15682506}"/>
                </a:ext>
              </a:extLst>
            </p:cNvPr>
            <p:cNvSpPr>
              <a:spLocks/>
            </p:cNvSpPr>
            <p:nvPr userDrawn="1"/>
          </p:nvSpPr>
          <p:spPr bwMode="auto">
            <a:xfrm>
              <a:off x="7802237" y="4498099"/>
              <a:ext cx="567635" cy="582418"/>
            </a:xfrm>
            <a:custGeom>
              <a:avLst/>
              <a:gdLst>
                <a:gd name="T0" fmla="*/ 192 w 192"/>
                <a:gd name="T1" fmla="*/ 140 h 197"/>
                <a:gd name="T2" fmla="*/ 59 w 192"/>
                <a:gd name="T3" fmla="*/ 197 h 197"/>
                <a:gd name="T4" fmla="*/ 0 w 192"/>
                <a:gd name="T5" fmla="*/ 55 h 197"/>
                <a:gd name="T6" fmla="*/ 133 w 192"/>
                <a:gd name="T7" fmla="*/ 0 h 197"/>
                <a:gd name="T8" fmla="*/ 192 w 192"/>
                <a:gd name="T9" fmla="*/ 140 h 197"/>
              </a:gdLst>
              <a:ahLst/>
              <a:cxnLst>
                <a:cxn ang="0">
                  <a:pos x="T0" y="T1"/>
                </a:cxn>
                <a:cxn ang="0">
                  <a:pos x="T2" y="T3"/>
                </a:cxn>
                <a:cxn ang="0">
                  <a:pos x="T4" y="T5"/>
                </a:cxn>
                <a:cxn ang="0">
                  <a:pos x="T6" y="T7"/>
                </a:cxn>
                <a:cxn ang="0">
                  <a:pos x="T8" y="T9"/>
                </a:cxn>
              </a:cxnLst>
              <a:rect l="0" t="0" r="r" b="b"/>
              <a:pathLst>
                <a:path w="192" h="197">
                  <a:moveTo>
                    <a:pt x="192" y="140"/>
                  </a:moveTo>
                  <a:lnTo>
                    <a:pt x="59" y="197"/>
                  </a:lnTo>
                  <a:lnTo>
                    <a:pt x="0" y="55"/>
                  </a:lnTo>
                  <a:lnTo>
                    <a:pt x="133" y="0"/>
                  </a:lnTo>
                  <a:lnTo>
                    <a:pt x="192" y="140"/>
                  </a:lnTo>
                  <a:close/>
                </a:path>
              </a:pathLst>
            </a:custGeom>
            <a:solidFill>
              <a:srgbClr val="E2E6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29" name="Freeform 110">
              <a:extLst>
                <a:ext uri="{FF2B5EF4-FFF2-40B4-BE49-F238E27FC236}">
                  <a16:creationId xmlns:a16="http://schemas.microsoft.com/office/drawing/2014/main" id="{355FA9E4-B68E-451B-A940-AF143E5C616F}"/>
                </a:ext>
              </a:extLst>
            </p:cNvPr>
            <p:cNvSpPr>
              <a:spLocks/>
            </p:cNvSpPr>
            <p:nvPr userDrawn="1"/>
          </p:nvSpPr>
          <p:spPr bwMode="auto">
            <a:xfrm>
              <a:off x="7950058" y="4498099"/>
              <a:ext cx="753892" cy="538071"/>
            </a:xfrm>
            <a:custGeom>
              <a:avLst/>
              <a:gdLst>
                <a:gd name="T0" fmla="*/ 255 w 255"/>
                <a:gd name="T1" fmla="*/ 92 h 182"/>
                <a:gd name="T2" fmla="*/ 40 w 255"/>
                <a:gd name="T3" fmla="*/ 182 h 182"/>
                <a:gd name="T4" fmla="*/ 0 w 255"/>
                <a:gd name="T5" fmla="*/ 90 h 182"/>
                <a:gd name="T6" fmla="*/ 215 w 255"/>
                <a:gd name="T7" fmla="*/ 0 h 182"/>
                <a:gd name="T8" fmla="*/ 255 w 255"/>
                <a:gd name="T9" fmla="*/ 92 h 182"/>
              </a:gdLst>
              <a:ahLst/>
              <a:cxnLst>
                <a:cxn ang="0">
                  <a:pos x="T0" y="T1"/>
                </a:cxn>
                <a:cxn ang="0">
                  <a:pos x="T2" y="T3"/>
                </a:cxn>
                <a:cxn ang="0">
                  <a:pos x="T4" y="T5"/>
                </a:cxn>
                <a:cxn ang="0">
                  <a:pos x="T6" y="T7"/>
                </a:cxn>
                <a:cxn ang="0">
                  <a:pos x="T8" y="T9"/>
                </a:cxn>
              </a:cxnLst>
              <a:rect l="0" t="0" r="r" b="b"/>
              <a:pathLst>
                <a:path w="255" h="182">
                  <a:moveTo>
                    <a:pt x="255" y="92"/>
                  </a:moveTo>
                  <a:lnTo>
                    <a:pt x="40" y="182"/>
                  </a:lnTo>
                  <a:lnTo>
                    <a:pt x="0" y="90"/>
                  </a:lnTo>
                  <a:lnTo>
                    <a:pt x="215" y="0"/>
                  </a:lnTo>
                  <a:lnTo>
                    <a:pt x="255" y="92"/>
                  </a:lnTo>
                  <a:close/>
                </a:path>
              </a:pathLst>
            </a:custGeom>
            <a:solidFill>
              <a:srgbClr val="A3A3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30" name="Freeform 111">
              <a:extLst>
                <a:ext uri="{FF2B5EF4-FFF2-40B4-BE49-F238E27FC236}">
                  <a16:creationId xmlns:a16="http://schemas.microsoft.com/office/drawing/2014/main" id="{5CFF8FF2-7A58-47BD-8D4D-035DB025910D}"/>
                </a:ext>
              </a:extLst>
            </p:cNvPr>
            <p:cNvSpPr>
              <a:spLocks/>
            </p:cNvSpPr>
            <p:nvPr userDrawn="1"/>
          </p:nvSpPr>
          <p:spPr bwMode="auto">
            <a:xfrm>
              <a:off x="7991448" y="4539489"/>
              <a:ext cx="685893" cy="490768"/>
            </a:xfrm>
            <a:custGeom>
              <a:avLst/>
              <a:gdLst>
                <a:gd name="T0" fmla="*/ 232 w 232"/>
                <a:gd name="T1" fmla="*/ 83 h 166"/>
                <a:gd name="T2" fmla="*/ 35 w 232"/>
                <a:gd name="T3" fmla="*/ 166 h 166"/>
                <a:gd name="T4" fmla="*/ 0 w 232"/>
                <a:gd name="T5" fmla="*/ 81 h 166"/>
                <a:gd name="T6" fmla="*/ 196 w 232"/>
                <a:gd name="T7" fmla="*/ 0 h 166"/>
                <a:gd name="T8" fmla="*/ 232 w 232"/>
                <a:gd name="T9" fmla="*/ 83 h 166"/>
              </a:gdLst>
              <a:ahLst/>
              <a:cxnLst>
                <a:cxn ang="0">
                  <a:pos x="T0" y="T1"/>
                </a:cxn>
                <a:cxn ang="0">
                  <a:pos x="T2" y="T3"/>
                </a:cxn>
                <a:cxn ang="0">
                  <a:pos x="T4" y="T5"/>
                </a:cxn>
                <a:cxn ang="0">
                  <a:pos x="T6" y="T7"/>
                </a:cxn>
                <a:cxn ang="0">
                  <a:pos x="T8" y="T9"/>
                </a:cxn>
              </a:cxnLst>
              <a:rect l="0" t="0" r="r" b="b"/>
              <a:pathLst>
                <a:path w="232" h="166">
                  <a:moveTo>
                    <a:pt x="232" y="83"/>
                  </a:moveTo>
                  <a:lnTo>
                    <a:pt x="35" y="166"/>
                  </a:lnTo>
                  <a:lnTo>
                    <a:pt x="0" y="81"/>
                  </a:lnTo>
                  <a:lnTo>
                    <a:pt x="196" y="0"/>
                  </a:lnTo>
                  <a:lnTo>
                    <a:pt x="232" y="83"/>
                  </a:lnTo>
                  <a:close/>
                </a:path>
              </a:pathLst>
            </a:custGeom>
            <a:solidFill>
              <a:srgbClr val="F5F5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31" name="Freeform 112">
              <a:extLst>
                <a:ext uri="{FF2B5EF4-FFF2-40B4-BE49-F238E27FC236}">
                  <a16:creationId xmlns:a16="http://schemas.microsoft.com/office/drawing/2014/main" id="{48A6DE3D-12AE-4FB6-A1FD-89495599F734}"/>
                </a:ext>
              </a:extLst>
            </p:cNvPr>
            <p:cNvSpPr>
              <a:spLocks/>
            </p:cNvSpPr>
            <p:nvPr userDrawn="1"/>
          </p:nvSpPr>
          <p:spPr bwMode="auto">
            <a:xfrm>
              <a:off x="7802237" y="4314800"/>
              <a:ext cx="854410" cy="428684"/>
            </a:xfrm>
            <a:custGeom>
              <a:avLst/>
              <a:gdLst>
                <a:gd name="T0" fmla="*/ 289 w 289"/>
                <a:gd name="T1" fmla="*/ 29 h 145"/>
                <a:gd name="T2" fmla="*/ 12 w 289"/>
                <a:gd name="T3" fmla="*/ 145 h 145"/>
                <a:gd name="T4" fmla="*/ 0 w 289"/>
                <a:gd name="T5" fmla="*/ 117 h 145"/>
                <a:gd name="T6" fmla="*/ 277 w 289"/>
                <a:gd name="T7" fmla="*/ 0 h 145"/>
                <a:gd name="T8" fmla="*/ 289 w 289"/>
                <a:gd name="T9" fmla="*/ 29 h 145"/>
              </a:gdLst>
              <a:ahLst/>
              <a:cxnLst>
                <a:cxn ang="0">
                  <a:pos x="T0" y="T1"/>
                </a:cxn>
                <a:cxn ang="0">
                  <a:pos x="T2" y="T3"/>
                </a:cxn>
                <a:cxn ang="0">
                  <a:pos x="T4" y="T5"/>
                </a:cxn>
                <a:cxn ang="0">
                  <a:pos x="T6" y="T7"/>
                </a:cxn>
                <a:cxn ang="0">
                  <a:pos x="T8" y="T9"/>
                </a:cxn>
              </a:cxnLst>
              <a:rect l="0" t="0" r="r" b="b"/>
              <a:pathLst>
                <a:path w="289" h="145">
                  <a:moveTo>
                    <a:pt x="289" y="29"/>
                  </a:moveTo>
                  <a:lnTo>
                    <a:pt x="12" y="145"/>
                  </a:lnTo>
                  <a:lnTo>
                    <a:pt x="0" y="117"/>
                  </a:lnTo>
                  <a:lnTo>
                    <a:pt x="277" y="0"/>
                  </a:lnTo>
                  <a:lnTo>
                    <a:pt x="289" y="29"/>
                  </a:lnTo>
                  <a:close/>
                </a:path>
              </a:pathLst>
            </a:custGeom>
            <a:solidFill>
              <a:srgbClr val="CF7D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32" name="Freeform 113">
              <a:extLst>
                <a:ext uri="{FF2B5EF4-FFF2-40B4-BE49-F238E27FC236}">
                  <a16:creationId xmlns:a16="http://schemas.microsoft.com/office/drawing/2014/main" id="{F4400893-9FCF-48C5-A85E-E66C2ACCB9A0}"/>
                </a:ext>
              </a:extLst>
            </p:cNvPr>
            <p:cNvSpPr>
              <a:spLocks/>
            </p:cNvSpPr>
            <p:nvPr userDrawn="1"/>
          </p:nvSpPr>
          <p:spPr bwMode="auto">
            <a:xfrm>
              <a:off x="7802237" y="4498099"/>
              <a:ext cx="425726" cy="245385"/>
            </a:xfrm>
            <a:custGeom>
              <a:avLst/>
              <a:gdLst>
                <a:gd name="T0" fmla="*/ 144 w 144"/>
                <a:gd name="T1" fmla="*/ 26 h 83"/>
                <a:gd name="T2" fmla="*/ 12 w 144"/>
                <a:gd name="T3" fmla="*/ 83 h 83"/>
                <a:gd name="T4" fmla="*/ 0 w 144"/>
                <a:gd name="T5" fmla="*/ 55 h 83"/>
                <a:gd name="T6" fmla="*/ 133 w 144"/>
                <a:gd name="T7" fmla="*/ 0 h 83"/>
                <a:gd name="T8" fmla="*/ 144 w 144"/>
                <a:gd name="T9" fmla="*/ 26 h 83"/>
              </a:gdLst>
              <a:ahLst/>
              <a:cxnLst>
                <a:cxn ang="0">
                  <a:pos x="T0" y="T1"/>
                </a:cxn>
                <a:cxn ang="0">
                  <a:pos x="T2" y="T3"/>
                </a:cxn>
                <a:cxn ang="0">
                  <a:pos x="T4" y="T5"/>
                </a:cxn>
                <a:cxn ang="0">
                  <a:pos x="T6" y="T7"/>
                </a:cxn>
                <a:cxn ang="0">
                  <a:pos x="T8" y="T9"/>
                </a:cxn>
              </a:cxnLst>
              <a:rect l="0" t="0" r="r" b="b"/>
              <a:pathLst>
                <a:path w="144" h="83">
                  <a:moveTo>
                    <a:pt x="144" y="26"/>
                  </a:moveTo>
                  <a:lnTo>
                    <a:pt x="12" y="83"/>
                  </a:lnTo>
                  <a:lnTo>
                    <a:pt x="0" y="55"/>
                  </a:lnTo>
                  <a:lnTo>
                    <a:pt x="133" y="0"/>
                  </a:lnTo>
                  <a:lnTo>
                    <a:pt x="144" y="26"/>
                  </a:lnTo>
                  <a:close/>
                </a:path>
              </a:pathLst>
            </a:custGeom>
            <a:solidFill>
              <a:srgbClr val="C268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33" name="Freeform 114">
              <a:extLst>
                <a:ext uri="{FF2B5EF4-FFF2-40B4-BE49-F238E27FC236}">
                  <a16:creationId xmlns:a16="http://schemas.microsoft.com/office/drawing/2014/main" id="{3B2EF101-EB3D-4174-AE3E-46BE5542891A}"/>
                </a:ext>
              </a:extLst>
            </p:cNvPr>
            <p:cNvSpPr>
              <a:spLocks/>
            </p:cNvSpPr>
            <p:nvPr userDrawn="1"/>
          </p:nvSpPr>
          <p:spPr bwMode="auto">
            <a:xfrm>
              <a:off x="8411262" y="4560185"/>
              <a:ext cx="144866" cy="289730"/>
            </a:xfrm>
            <a:custGeom>
              <a:avLst/>
              <a:gdLst>
                <a:gd name="T0" fmla="*/ 38 w 49"/>
                <a:gd name="T1" fmla="*/ 98 h 98"/>
                <a:gd name="T2" fmla="*/ 49 w 49"/>
                <a:gd name="T3" fmla="*/ 93 h 98"/>
                <a:gd name="T4" fmla="*/ 9 w 49"/>
                <a:gd name="T5" fmla="*/ 0 h 98"/>
                <a:gd name="T6" fmla="*/ 0 w 49"/>
                <a:gd name="T7" fmla="*/ 3 h 98"/>
                <a:gd name="T8" fmla="*/ 38 w 49"/>
                <a:gd name="T9" fmla="*/ 98 h 98"/>
              </a:gdLst>
              <a:ahLst/>
              <a:cxnLst>
                <a:cxn ang="0">
                  <a:pos x="T0" y="T1"/>
                </a:cxn>
                <a:cxn ang="0">
                  <a:pos x="T2" y="T3"/>
                </a:cxn>
                <a:cxn ang="0">
                  <a:pos x="T4" y="T5"/>
                </a:cxn>
                <a:cxn ang="0">
                  <a:pos x="T6" y="T7"/>
                </a:cxn>
                <a:cxn ang="0">
                  <a:pos x="T8" y="T9"/>
                </a:cxn>
              </a:cxnLst>
              <a:rect l="0" t="0" r="r" b="b"/>
              <a:pathLst>
                <a:path w="49" h="98">
                  <a:moveTo>
                    <a:pt x="38" y="98"/>
                  </a:moveTo>
                  <a:lnTo>
                    <a:pt x="49" y="93"/>
                  </a:lnTo>
                  <a:lnTo>
                    <a:pt x="9" y="0"/>
                  </a:lnTo>
                  <a:lnTo>
                    <a:pt x="0" y="3"/>
                  </a:lnTo>
                  <a:lnTo>
                    <a:pt x="38" y="98"/>
                  </a:lnTo>
                  <a:close/>
                </a:path>
              </a:pathLst>
            </a:custGeom>
            <a:solidFill>
              <a:srgbClr val="A3A3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34" name="Freeform 115">
              <a:extLst>
                <a:ext uri="{FF2B5EF4-FFF2-40B4-BE49-F238E27FC236}">
                  <a16:creationId xmlns:a16="http://schemas.microsoft.com/office/drawing/2014/main" id="{8843023F-D552-4BD5-9F8E-7BE7FFBBAF08}"/>
                </a:ext>
              </a:extLst>
            </p:cNvPr>
            <p:cNvSpPr>
              <a:spLocks/>
            </p:cNvSpPr>
            <p:nvPr userDrawn="1"/>
          </p:nvSpPr>
          <p:spPr bwMode="auto">
            <a:xfrm>
              <a:off x="8473348" y="4631139"/>
              <a:ext cx="159647" cy="91650"/>
            </a:xfrm>
            <a:custGeom>
              <a:avLst/>
              <a:gdLst>
                <a:gd name="T0" fmla="*/ 0 w 54"/>
                <a:gd name="T1" fmla="*/ 19 h 31"/>
                <a:gd name="T2" fmla="*/ 5 w 54"/>
                <a:gd name="T3" fmla="*/ 31 h 31"/>
                <a:gd name="T4" fmla="*/ 54 w 54"/>
                <a:gd name="T5" fmla="*/ 10 h 31"/>
                <a:gd name="T6" fmla="*/ 50 w 54"/>
                <a:gd name="T7" fmla="*/ 0 h 31"/>
                <a:gd name="T8" fmla="*/ 0 w 54"/>
                <a:gd name="T9" fmla="*/ 19 h 31"/>
              </a:gdLst>
              <a:ahLst/>
              <a:cxnLst>
                <a:cxn ang="0">
                  <a:pos x="T0" y="T1"/>
                </a:cxn>
                <a:cxn ang="0">
                  <a:pos x="T2" y="T3"/>
                </a:cxn>
                <a:cxn ang="0">
                  <a:pos x="T4" y="T5"/>
                </a:cxn>
                <a:cxn ang="0">
                  <a:pos x="T6" y="T7"/>
                </a:cxn>
                <a:cxn ang="0">
                  <a:pos x="T8" y="T9"/>
                </a:cxn>
              </a:cxnLst>
              <a:rect l="0" t="0" r="r" b="b"/>
              <a:pathLst>
                <a:path w="54" h="31">
                  <a:moveTo>
                    <a:pt x="0" y="19"/>
                  </a:moveTo>
                  <a:lnTo>
                    <a:pt x="5" y="31"/>
                  </a:lnTo>
                  <a:lnTo>
                    <a:pt x="54" y="10"/>
                  </a:lnTo>
                  <a:lnTo>
                    <a:pt x="50" y="0"/>
                  </a:lnTo>
                  <a:lnTo>
                    <a:pt x="0" y="19"/>
                  </a:lnTo>
                  <a:close/>
                </a:path>
              </a:pathLst>
            </a:custGeom>
            <a:solidFill>
              <a:srgbClr val="A3A3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35" name="Freeform 116">
              <a:extLst>
                <a:ext uri="{FF2B5EF4-FFF2-40B4-BE49-F238E27FC236}">
                  <a16:creationId xmlns:a16="http://schemas.microsoft.com/office/drawing/2014/main" id="{83D3CADB-2D90-40B8-A008-A5601CA12399}"/>
                </a:ext>
              </a:extLst>
            </p:cNvPr>
            <p:cNvSpPr>
              <a:spLocks/>
            </p:cNvSpPr>
            <p:nvPr userDrawn="1"/>
          </p:nvSpPr>
          <p:spPr bwMode="auto">
            <a:xfrm>
              <a:off x="6634446" y="5101211"/>
              <a:ext cx="440510" cy="455291"/>
            </a:xfrm>
            <a:custGeom>
              <a:avLst/>
              <a:gdLst>
                <a:gd name="T0" fmla="*/ 58 w 63"/>
                <a:gd name="T1" fmla="*/ 24 h 65"/>
                <a:gd name="T2" fmla="*/ 52 w 63"/>
                <a:gd name="T3" fmla="*/ 49 h 65"/>
                <a:gd name="T4" fmla="*/ 52 w 63"/>
                <a:gd name="T5" fmla="*/ 50 h 65"/>
                <a:gd name="T6" fmla="*/ 43 w 63"/>
                <a:gd name="T7" fmla="*/ 52 h 65"/>
                <a:gd name="T8" fmla="*/ 42 w 63"/>
                <a:gd name="T9" fmla="*/ 52 h 65"/>
                <a:gd name="T10" fmla="*/ 37 w 63"/>
                <a:gd name="T11" fmla="*/ 59 h 65"/>
                <a:gd name="T12" fmla="*/ 36 w 63"/>
                <a:gd name="T13" fmla="*/ 60 h 65"/>
                <a:gd name="T14" fmla="*/ 14 w 63"/>
                <a:gd name="T15" fmla="*/ 55 h 65"/>
                <a:gd name="T16" fmla="*/ 11 w 63"/>
                <a:gd name="T17" fmla="*/ 45 h 65"/>
                <a:gd name="T18" fmla="*/ 5 w 63"/>
                <a:gd name="T19" fmla="*/ 39 h 65"/>
                <a:gd name="T20" fmla="*/ 7 w 63"/>
                <a:gd name="T21" fmla="*/ 22 h 65"/>
                <a:gd name="T22" fmla="*/ 3 w 63"/>
                <a:gd name="T23" fmla="*/ 18 h 65"/>
                <a:gd name="T24" fmla="*/ 7 w 63"/>
                <a:gd name="T25" fmla="*/ 2 h 65"/>
                <a:gd name="T26" fmla="*/ 10 w 63"/>
                <a:gd name="T27" fmla="*/ 1 h 65"/>
                <a:gd name="T28" fmla="*/ 22 w 63"/>
                <a:gd name="T29" fmla="*/ 6 h 65"/>
                <a:gd name="T30" fmla="*/ 23 w 63"/>
                <a:gd name="T31" fmla="*/ 6 h 65"/>
                <a:gd name="T32" fmla="*/ 23 w 63"/>
                <a:gd name="T33" fmla="*/ 6 h 65"/>
                <a:gd name="T34" fmla="*/ 41 w 63"/>
                <a:gd name="T35" fmla="*/ 10 h 65"/>
                <a:gd name="T36" fmla="*/ 43 w 63"/>
                <a:gd name="T37" fmla="*/ 15 h 65"/>
                <a:gd name="T38" fmla="*/ 58 w 63"/>
                <a:gd name="T39"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 h="65">
                  <a:moveTo>
                    <a:pt x="58" y="24"/>
                  </a:moveTo>
                  <a:cubicBezTo>
                    <a:pt x="63" y="32"/>
                    <a:pt x="61" y="44"/>
                    <a:pt x="52" y="49"/>
                  </a:cubicBezTo>
                  <a:cubicBezTo>
                    <a:pt x="52" y="50"/>
                    <a:pt x="52" y="50"/>
                    <a:pt x="52" y="50"/>
                  </a:cubicBezTo>
                  <a:cubicBezTo>
                    <a:pt x="49" y="51"/>
                    <a:pt x="46" y="52"/>
                    <a:pt x="43" y="52"/>
                  </a:cubicBezTo>
                  <a:cubicBezTo>
                    <a:pt x="43" y="52"/>
                    <a:pt x="42" y="52"/>
                    <a:pt x="42" y="52"/>
                  </a:cubicBezTo>
                  <a:cubicBezTo>
                    <a:pt x="41" y="55"/>
                    <a:pt x="39" y="57"/>
                    <a:pt x="37" y="59"/>
                  </a:cubicBezTo>
                  <a:cubicBezTo>
                    <a:pt x="36" y="59"/>
                    <a:pt x="36" y="60"/>
                    <a:pt x="36" y="60"/>
                  </a:cubicBezTo>
                  <a:cubicBezTo>
                    <a:pt x="28" y="65"/>
                    <a:pt x="18" y="63"/>
                    <a:pt x="14" y="55"/>
                  </a:cubicBezTo>
                  <a:cubicBezTo>
                    <a:pt x="12" y="52"/>
                    <a:pt x="11" y="48"/>
                    <a:pt x="11" y="45"/>
                  </a:cubicBezTo>
                  <a:cubicBezTo>
                    <a:pt x="9" y="44"/>
                    <a:pt x="6" y="42"/>
                    <a:pt x="5" y="39"/>
                  </a:cubicBezTo>
                  <a:cubicBezTo>
                    <a:pt x="1" y="34"/>
                    <a:pt x="2" y="26"/>
                    <a:pt x="7" y="22"/>
                  </a:cubicBezTo>
                  <a:cubicBezTo>
                    <a:pt x="6" y="21"/>
                    <a:pt x="4" y="20"/>
                    <a:pt x="3" y="18"/>
                  </a:cubicBezTo>
                  <a:cubicBezTo>
                    <a:pt x="0" y="13"/>
                    <a:pt x="1" y="6"/>
                    <a:pt x="7" y="2"/>
                  </a:cubicBezTo>
                  <a:cubicBezTo>
                    <a:pt x="8" y="2"/>
                    <a:pt x="9" y="1"/>
                    <a:pt x="10" y="1"/>
                  </a:cubicBezTo>
                  <a:cubicBezTo>
                    <a:pt x="14" y="0"/>
                    <a:pt x="20" y="1"/>
                    <a:pt x="22" y="6"/>
                  </a:cubicBezTo>
                  <a:cubicBezTo>
                    <a:pt x="23" y="6"/>
                    <a:pt x="23" y="6"/>
                    <a:pt x="23" y="6"/>
                  </a:cubicBezTo>
                  <a:cubicBezTo>
                    <a:pt x="23" y="6"/>
                    <a:pt x="23" y="6"/>
                    <a:pt x="23" y="6"/>
                  </a:cubicBezTo>
                  <a:cubicBezTo>
                    <a:pt x="29" y="2"/>
                    <a:pt x="37" y="4"/>
                    <a:pt x="41" y="10"/>
                  </a:cubicBezTo>
                  <a:cubicBezTo>
                    <a:pt x="42" y="12"/>
                    <a:pt x="43" y="13"/>
                    <a:pt x="43" y="15"/>
                  </a:cubicBezTo>
                  <a:cubicBezTo>
                    <a:pt x="49" y="16"/>
                    <a:pt x="54" y="19"/>
                    <a:pt x="58" y="24"/>
                  </a:cubicBezTo>
                  <a:close/>
                </a:path>
              </a:pathLst>
            </a:custGeom>
            <a:solidFill>
              <a:srgbClr val="70B0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36" name="Freeform 117">
              <a:extLst>
                <a:ext uri="{FF2B5EF4-FFF2-40B4-BE49-F238E27FC236}">
                  <a16:creationId xmlns:a16="http://schemas.microsoft.com/office/drawing/2014/main" id="{CDDAFD73-50D3-49E2-A2A3-320CD24AA200}"/>
                </a:ext>
              </a:extLst>
            </p:cNvPr>
            <p:cNvSpPr>
              <a:spLocks/>
            </p:cNvSpPr>
            <p:nvPr userDrawn="1"/>
          </p:nvSpPr>
          <p:spPr bwMode="auto">
            <a:xfrm>
              <a:off x="6634446" y="5107124"/>
              <a:ext cx="301556" cy="449378"/>
            </a:xfrm>
            <a:custGeom>
              <a:avLst/>
              <a:gdLst>
                <a:gd name="T0" fmla="*/ 10 w 43"/>
                <a:gd name="T1" fmla="*/ 0 h 64"/>
                <a:gd name="T2" fmla="*/ 43 w 43"/>
                <a:gd name="T3" fmla="*/ 51 h 64"/>
                <a:gd name="T4" fmla="*/ 42 w 43"/>
                <a:gd name="T5" fmla="*/ 51 h 64"/>
                <a:gd name="T6" fmla="*/ 37 w 43"/>
                <a:gd name="T7" fmla="*/ 58 h 64"/>
                <a:gd name="T8" fmla="*/ 36 w 43"/>
                <a:gd name="T9" fmla="*/ 59 h 64"/>
                <a:gd name="T10" fmla="*/ 14 w 43"/>
                <a:gd name="T11" fmla="*/ 54 h 64"/>
                <a:gd name="T12" fmla="*/ 11 w 43"/>
                <a:gd name="T13" fmla="*/ 44 h 64"/>
                <a:gd name="T14" fmla="*/ 5 w 43"/>
                <a:gd name="T15" fmla="*/ 38 h 64"/>
                <a:gd name="T16" fmla="*/ 7 w 43"/>
                <a:gd name="T17" fmla="*/ 21 h 64"/>
                <a:gd name="T18" fmla="*/ 3 w 43"/>
                <a:gd name="T19" fmla="*/ 17 h 64"/>
                <a:gd name="T20" fmla="*/ 7 w 43"/>
                <a:gd name="T21" fmla="*/ 1 h 64"/>
                <a:gd name="T22" fmla="*/ 10 w 43"/>
                <a:gd name="T2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64">
                  <a:moveTo>
                    <a:pt x="10" y="0"/>
                  </a:moveTo>
                  <a:cubicBezTo>
                    <a:pt x="43" y="51"/>
                    <a:pt x="43" y="51"/>
                    <a:pt x="43" y="51"/>
                  </a:cubicBezTo>
                  <a:cubicBezTo>
                    <a:pt x="43" y="51"/>
                    <a:pt x="42" y="51"/>
                    <a:pt x="42" y="51"/>
                  </a:cubicBezTo>
                  <a:cubicBezTo>
                    <a:pt x="41" y="54"/>
                    <a:pt x="39" y="56"/>
                    <a:pt x="37" y="58"/>
                  </a:cubicBezTo>
                  <a:cubicBezTo>
                    <a:pt x="36" y="58"/>
                    <a:pt x="36" y="59"/>
                    <a:pt x="36" y="59"/>
                  </a:cubicBezTo>
                  <a:cubicBezTo>
                    <a:pt x="28" y="64"/>
                    <a:pt x="18" y="62"/>
                    <a:pt x="14" y="54"/>
                  </a:cubicBezTo>
                  <a:cubicBezTo>
                    <a:pt x="12" y="51"/>
                    <a:pt x="11" y="47"/>
                    <a:pt x="11" y="44"/>
                  </a:cubicBezTo>
                  <a:cubicBezTo>
                    <a:pt x="9" y="43"/>
                    <a:pt x="6" y="41"/>
                    <a:pt x="5" y="38"/>
                  </a:cubicBezTo>
                  <a:cubicBezTo>
                    <a:pt x="1" y="33"/>
                    <a:pt x="2" y="25"/>
                    <a:pt x="7" y="21"/>
                  </a:cubicBezTo>
                  <a:cubicBezTo>
                    <a:pt x="6" y="20"/>
                    <a:pt x="4" y="19"/>
                    <a:pt x="3" y="17"/>
                  </a:cubicBezTo>
                  <a:cubicBezTo>
                    <a:pt x="0" y="12"/>
                    <a:pt x="1" y="5"/>
                    <a:pt x="7" y="1"/>
                  </a:cubicBezTo>
                  <a:cubicBezTo>
                    <a:pt x="8" y="1"/>
                    <a:pt x="9" y="0"/>
                    <a:pt x="10" y="0"/>
                  </a:cubicBezTo>
                  <a:close/>
                </a:path>
              </a:pathLst>
            </a:custGeom>
            <a:solidFill>
              <a:srgbClr val="51A1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37" name="Freeform 118">
              <a:extLst>
                <a:ext uri="{FF2B5EF4-FFF2-40B4-BE49-F238E27FC236}">
                  <a16:creationId xmlns:a16="http://schemas.microsoft.com/office/drawing/2014/main" id="{6549AE9E-F9F0-464F-8118-BF387931FBFD}"/>
                </a:ext>
              </a:extLst>
            </p:cNvPr>
            <p:cNvSpPr>
              <a:spLocks/>
            </p:cNvSpPr>
            <p:nvPr userDrawn="1"/>
          </p:nvSpPr>
          <p:spPr bwMode="auto">
            <a:xfrm>
              <a:off x="6808875" y="5346596"/>
              <a:ext cx="203995" cy="174431"/>
            </a:xfrm>
            <a:custGeom>
              <a:avLst/>
              <a:gdLst>
                <a:gd name="T0" fmla="*/ 27 w 29"/>
                <a:gd name="T1" fmla="*/ 5 h 25"/>
                <a:gd name="T2" fmla="*/ 27 w 29"/>
                <a:gd name="T3" fmla="*/ 15 h 25"/>
                <a:gd name="T4" fmla="*/ 22 w 29"/>
                <a:gd name="T5" fmla="*/ 17 h 25"/>
                <a:gd name="T6" fmla="*/ 17 w 29"/>
                <a:gd name="T7" fmla="*/ 17 h 25"/>
                <a:gd name="T8" fmla="*/ 16 w 29"/>
                <a:gd name="T9" fmla="*/ 20 h 25"/>
                <a:gd name="T10" fmla="*/ 12 w 29"/>
                <a:gd name="T11" fmla="*/ 24 h 25"/>
                <a:gd name="T12" fmla="*/ 2 w 29"/>
                <a:gd name="T13" fmla="*/ 20 h 25"/>
                <a:gd name="T14" fmla="*/ 6 w 29"/>
                <a:gd name="T15" fmla="*/ 6 h 25"/>
                <a:gd name="T16" fmla="*/ 9 w 29"/>
                <a:gd name="T17" fmla="*/ 4 h 25"/>
                <a:gd name="T18" fmla="*/ 12 w 29"/>
                <a:gd name="T19" fmla="*/ 2 h 25"/>
                <a:gd name="T20" fmla="*/ 27 w 29"/>
                <a:gd name="T21"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25">
                  <a:moveTo>
                    <a:pt x="27" y="5"/>
                  </a:moveTo>
                  <a:cubicBezTo>
                    <a:pt x="29" y="7"/>
                    <a:pt x="29" y="11"/>
                    <a:pt x="27" y="15"/>
                  </a:cubicBezTo>
                  <a:cubicBezTo>
                    <a:pt x="25" y="16"/>
                    <a:pt x="23" y="16"/>
                    <a:pt x="22" y="17"/>
                  </a:cubicBezTo>
                  <a:cubicBezTo>
                    <a:pt x="20" y="17"/>
                    <a:pt x="19" y="17"/>
                    <a:pt x="17" y="17"/>
                  </a:cubicBezTo>
                  <a:cubicBezTo>
                    <a:pt x="17" y="18"/>
                    <a:pt x="16" y="19"/>
                    <a:pt x="16" y="20"/>
                  </a:cubicBezTo>
                  <a:cubicBezTo>
                    <a:pt x="15" y="22"/>
                    <a:pt x="13" y="23"/>
                    <a:pt x="12" y="24"/>
                  </a:cubicBezTo>
                  <a:cubicBezTo>
                    <a:pt x="8" y="25"/>
                    <a:pt x="4" y="23"/>
                    <a:pt x="2" y="20"/>
                  </a:cubicBezTo>
                  <a:cubicBezTo>
                    <a:pt x="0" y="16"/>
                    <a:pt x="2" y="10"/>
                    <a:pt x="6" y="6"/>
                  </a:cubicBezTo>
                  <a:cubicBezTo>
                    <a:pt x="7" y="5"/>
                    <a:pt x="8" y="5"/>
                    <a:pt x="9" y="4"/>
                  </a:cubicBezTo>
                  <a:cubicBezTo>
                    <a:pt x="10" y="3"/>
                    <a:pt x="11" y="3"/>
                    <a:pt x="12" y="2"/>
                  </a:cubicBezTo>
                  <a:cubicBezTo>
                    <a:pt x="18" y="0"/>
                    <a:pt x="24" y="1"/>
                    <a:pt x="27" y="5"/>
                  </a:cubicBezTo>
                  <a:close/>
                </a:path>
              </a:pathLst>
            </a:custGeom>
            <a:solidFill>
              <a:srgbClr val="5C91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38" name="Freeform 119">
              <a:extLst>
                <a:ext uri="{FF2B5EF4-FFF2-40B4-BE49-F238E27FC236}">
                  <a16:creationId xmlns:a16="http://schemas.microsoft.com/office/drawing/2014/main" id="{58A72CF9-7BF9-40D9-A158-B6C4D8892488}"/>
                </a:ext>
              </a:extLst>
            </p:cNvPr>
            <p:cNvSpPr>
              <a:spLocks/>
            </p:cNvSpPr>
            <p:nvPr userDrawn="1"/>
          </p:nvSpPr>
          <p:spPr bwMode="auto">
            <a:xfrm>
              <a:off x="6853222" y="5358422"/>
              <a:ext cx="174431" cy="239472"/>
            </a:xfrm>
            <a:custGeom>
              <a:avLst/>
              <a:gdLst>
                <a:gd name="T0" fmla="*/ 6 w 25"/>
                <a:gd name="T1" fmla="*/ 0 h 34"/>
                <a:gd name="T2" fmla="*/ 25 w 25"/>
                <a:gd name="T3" fmla="*/ 30 h 34"/>
                <a:gd name="T4" fmla="*/ 19 w 25"/>
                <a:gd name="T5" fmla="*/ 34 h 34"/>
                <a:gd name="T6" fmla="*/ 0 w 25"/>
                <a:gd name="T7" fmla="*/ 4 h 34"/>
                <a:gd name="T8" fmla="*/ 3 w 25"/>
                <a:gd name="T9" fmla="*/ 2 h 34"/>
                <a:gd name="T10" fmla="*/ 6 w 25"/>
                <a:gd name="T11" fmla="*/ 0 h 34"/>
              </a:gdLst>
              <a:ahLst/>
              <a:cxnLst>
                <a:cxn ang="0">
                  <a:pos x="T0" y="T1"/>
                </a:cxn>
                <a:cxn ang="0">
                  <a:pos x="T2" y="T3"/>
                </a:cxn>
                <a:cxn ang="0">
                  <a:pos x="T4" y="T5"/>
                </a:cxn>
                <a:cxn ang="0">
                  <a:pos x="T6" y="T7"/>
                </a:cxn>
                <a:cxn ang="0">
                  <a:pos x="T8" y="T9"/>
                </a:cxn>
                <a:cxn ang="0">
                  <a:pos x="T10" y="T11"/>
                </a:cxn>
              </a:cxnLst>
              <a:rect l="0" t="0" r="r" b="b"/>
              <a:pathLst>
                <a:path w="25" h="34">
                  <a:moveTo>
                    <a:pt x="6" y="0"/>
                  </a:moveTo>
                  <a:cubicBezTo>
                    <a:pt x="25" y="30"/>
                    <a:pt x="25" y="30"/>
                    <a:pt x="25" y="30"/>
                  </a:cubicBezTo>
                  <a:cubicBezTo>
                    <a:pt x="19" y="34"/>
                    <a:pt x="19" y="34"/>
                    <a:pt x="19" y="34"/>
                  </a:cubicBezTo>
                  <a:cubicBezTo>
                    <a:pt x="0" y="4"/>
                    <a:pt x="0" y="4"/>
                    <a:pt x="0" y="4"/>
                  </a:cubicBezTo>
                  <a:cubicBezTo>
                    <a:pt x="1" y="3"/>
                    <a:pt x="2" y="3"/>
                    <a:pt x="3" y="2"/>
                  </a:cubicBezTo>
                  <a:cubicBezTo>
                    <a:pt x="4" y="1"/>
                    <a:pt x="5" y="1"/>
                    <a:pt x="6" y="0"/>
                  </a:cubicBezTo>
                  <a:close/>
                </a:path>
              </a:pathLst>
            </a:custGeom>
            <a:solidFill>
              <a:srgbClr val="8A7A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39" name="Freeform 120">
              <a:extLst>
                <a:ext uri="{FF2B5EF4-FFF2-40B4-BE49-F238E27FC236}">
                  <a16:creationId xmlns:a16="http://schemas.microsoft.com/office/drawing/2014/main" id="{7686BFD1-76EB-417D-B076-5BCFC379B6F5}"/>
                </a:ext>
              </a:extLst>
            </p:cNvPr>
            <p:cNvSpPr>
              <a:spLocks/>
            </p:cNvSpPr>
            <p:nvPr userDrawn="1"/>
          </p:nvSpPr>
          <p:spPr bwMode="auto">
            <a:xfrm>
              <a:off x="7006957" y="3971854"/>
              <a:ext cx="1031796" cy="1330395"/>
            </a:xfrm>
            <a:custGeom>
              <a:avLst/>
              <a:gdLst>
                <a:gd name="T0" fmla="*/ 349 w 349"/>
                <a:gd name="T1" fmla="*/ 370 h 450"/>
                <a:gd name="T2" fmla="*/ 153 w 349"/>
                <a:gd name="T3" fmla="*/ 450 h 450"/>
                <a:gd name="T4" fmla="*/ 0 w 349"/>
                <a:gd name="T5" fmla="*/ 81 h 450"/>
                <a:gd name="T6" fmla="*/ 196 w 349"/>
                <a:gd name="T7" fmla="*/ 0 h 450"/>
                <a:gd name="T8" fmla="*/ 349 w 349"/>
                <a:gd name="T9" fmla="*/ 370 h 450"/>
              </a:gdLst>
              <a:ahLst/>
              <a:cxnLst>
                <a:cxn ang="0">
                  <a:pos x="T0" y="T1"/>
                </a:cxn>
                <a:cxn ang="0">
                  <a:pos x="T2" y="T3"/>
                </a:cxn>
                <a:cxn ang="0">
                  <a:pos x="T4" y="T5"/>
                </a:cxn>
                <a:cxn ang="0">
                  <a:pos x="T6" y="T7"/>
                </a:cxn>
                <a:cxn ang="0">
                  <a:pos x="T8" y="T9"/>
                </a:cxn>
              </a:cxnLst>
              <a:rect l="0" t="0" r="r" b="b"/>
              <a:pathLst>
                <a:path w="349" h="450">
                  <a:moveTo>
                    <a:pt x="349" y="370"/>
                  </a:moveTo>
                  <a:lnTo>
                    <a:pt x="153" y="450"/>
                  </a:lnTo>
                  <a:lnTo>
                    <a:pt x="0" y="81"/>
                  </a:lnTo>
                  <a:lnTo>
                    <a:pt x="196" y="0"/>
                  </a:lnTo>
                  <a:lnTo>
                    <a:pt x="349" y="370"/>
                  </a:lnTo>
                  <a:close/>
                </a:path>
              </a:pathLst>
            </a:custGeom>
            <a:solidFill>
              <a:srgbClr val="FFF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40" name="Freeform 121">
              <a:extLst>
                <a:ext uri="{FF2B5EF4-FFF2-40B4-BE49-F238E27FC236}">
                  <a16:creationId xmlns:a16="http://schemas.microsoft.com/office/drawing/2014/main" id="{2210EDAE-4F85-459F-B9A1-24959D88ACFF}"/>
                </a:ext>
              </a:extLst>
            </p:cNvPr>
            <p:cNvSpPr>
              <a:spLocks/>
            </p:cNvSpPr>
            <p:nvPr userDrawn="1"/>
          </p:nvSpPr>
          <p:spPr bwMode="auto">
            <a:xfrm>
              <a:off x="7299643" y="3770816"/>
              <a:ext cx="189212" cy="224689"/>
            </a:xfrm>
            <a:custGeom>
              <a:avLst/>
              <a:gdLst>
                <a:gd name="T0" fmla="*/ 64 w 64"/>
                <a:gd name="T1" fmla="*/ 61 h 76"/>
                <a:gd name="T2" fmla="*/ 26 w 64"/>
                <a:gd name="T3" fmla="*/ 76 h 76"/>
                <a:gd name="T4" fmla="*/ 0 w 64"/>
                <a:gd name="T5" fmla="*/ 14 h 76"/>
                <a:gd name="T6" fmla="*/ 38 w 64"/>
                <a:gd name="T7" fmla="*/ 0 h 76"/>
                <a:gd name="T8" fmla="*/ 64 w 64"/>
                <a:gd name="T9" fmla="*/ 61 h 76"/>
              </a:gdLst>
              <a:ahLst/>
              <a:cxnLst>
                <a:cxn ang="0">
                  <a:pos x="T0" y="T1"/>
                </a:cxn>
                <a:cxn ang="0">
                  <a:pos x="T2" y="T3"/>
                </a:cxn>
                <a:cxn ang="0">
                  <a:pos x="T4" y="T5"/>
                </a:cxn>
                <a:cxn ang="0">
                  <a:pos x="T6" y="T7"/>
                </a:cxn>
                <a:cxn ang="0">
                  <a:pos x="T8" y="T9"/>
                </a:cxn>
              </a:cxnLst>
              <a:rect l="0" t="0" r="r" b="b"/>
              <a:pathLst>
                <a:path w="64" h="76">
                  <a:moveTo>
                    <a:pt x="64" y="61"/>
                  </a:moveTo>
                  <a:lnTo>
                    <a:pt x="26" y="76"/>
                  </a:lnTo>
                  <a:lnTo>
                    <a:pt x="0" y="14"/>
                  </a:lnTo>
                  <a:lnTo>
                    <a:pt x="38" y="0"/>
                  </a:lnTo>
                  <a:lnTo>
                    <a:pt x="64" y="61"/>
                  </a:lnTo>
                  <a:close/>
                </a:path>
              </a:pathLst>
            </a:custGeom>
            <a:solidFill>
              <a:srgbClr val="5D80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41" name="Freeform 122">
              <a:extLst>
                <a:ext uri="{FF2B5EF4-FFF2-40B4-BE49-F238E27FC236}">
                  <a16:creationId xmlns:a16="http://schemas.microsoft.com/office/drawing/2014/main" id="{2D593F43-3F28-4DF3-A16F-6CDE0BCFE9CF}"/>
                </a:ext>
              </a:extLst>
            </p:cNvPr>
            <p:cNvSpPr>
              <a:spLocks/>
            </p:cNvSpPr>
            <p:nvPr userDrawn="1"/>
          </p:nvSpPr>
          <p:spPr bwMode="auto">
            <a:xfrm>
              <a:off x="7299643" y="3791512"/>
              <a:ext cx="138953" cy="203995"/>
            </a:xfrm>
            <a:custGeom>
              <a:avLst/>
              <a:gdLst>
                <a:gd name="T0" fmla="*/ 47 w 47"/>
                <a:gd name="T1" fmla="*/ 59 h 69"/>
                <a:gd name="T2" fmla="*/ 26 w 47"/>
                <a:gd name="T3" fmla="*/ 69 h 69"/>
                <a:gd name="T4" fmla="*/ 0 w 47"/>
                <a:gd name="T5" fmla="*/ 7 h 69"/>
                <a:gd name="T6" fmla="*/ 21 w 47"/>
                <a:gd name="T7" fmla="*/ 0 h 69"/>
                <a:gd name="T8" fmla="*/ 47 w 47"/>
                <a:gd name="T9" fmla="*/ 59 h 69"/>
              </a:gdLst>
              <a:ahLst/>
              <a:cxnLst>
                <a:cxn ang="0">
                  <a:pos x="T0" y="T1"/>
                </a:cxn>
                <a:cxn ang="0">
                  <a:pos x="T2" y="T3"/>
                </a:cxn>
                <a:cxn ang="0">
                  <a:pos x="T4" y="T5"/>
                </a:cxn>
                <a:cxn ang="0">
                  <a:pos x="T6" y="T7"/>
                </a:cxn>
                <a:cxn ang="0">
                  <a:pos x="T8" y="T9"/>
                </a:cxn>
              </a:cxnLst>
              <a:rect l="0" t="0" r="r" b="b"/>
              <a:pathLst>
                <a:path w="47" h="69">
                  <a:moveTo>
                    <a:pt x="47" y="59"/>
                  </a:moveTo>
                  <a:lnTo>
                    <a:pt x="26" y="69"/>
                  </a:lnTo>
                  <a:lnTo>
                    <a:pt x="0" y="7"/>
                  </a:lnTo>
                  <a:lnTo>
                    <a:pt x="21" y="0"/>
                  </a:lnTo>
                  <a:lnTo>
                    <a:pt x="47" y="59"/>
                  </a:lnTo>
                  <a:close/>
                </a:path>
              </a:pathLst>
            </a:custGeom>
            <a:solidFill>
              <a:srgbClr val="5373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42" name="Freeform 123">
              <a:extLst>
                <a:ext uri="{FF2B5EF4-FFF2-40B4-BE49-F238E27FC236}">
                  <a16:creationId xmlns:a16="http://schemas.microsoft.com/office/drawing/2014/main" id="{483AF735-7605-4366-93D6-4B783CC30C2B}"/>
                </a:ext>
              </a:extLst>
            </p:cNvPr>
            <p:cNvSpPr>
              <a:spLocks/>
            </p:cNvSpPr>
            <p:nvPr userDrawn="1"/>
          </p:nvSpPr>
          <p:spPr bwMode="auto">
            <a:xfrm>
              <a:off x="7284862" y="3761948"/>
              <a:ext cx="168518" cy="106432"/>
            </a:xfrm>
            <a:custGeom>
              <a:avLst/>
              <a:gdLst>
                <a:gd name="T0" fmla="*/ 57 w 57"/>
                <a:gd name="T1" fmla="*/ 17 h 36"/>
                <a:gd name="T2" fmla="*/ 7 w 57"/>
                <a:gd name="T3" fmla="*/ 36 h 36"/>
                <a:gd name="T4" fmla="*/ 0 w 57"/>
                <a:gd name="T5" fmla="*/ 22 h 36"/>
                <a:gd name="T6" fmla="*/ 50 w 57"/>
                <a:gd name="T7" fmla="*/ 0 h 36"/>
                <a:gd name="T8" fmla="*/ 57 w 57"/>
                <a:gd name="T9" fmla="*/ 17 h 36"/>
              </a:gdLst>
              <a:ahLst/>
              <a:cxnLst>
                <a:cxn ang="0">
                  <a:pos x="T0" y="T1"/>
                </a:cxn>
                <a:cxn ang="0">
                  <a:pos x="T2" y="T3"/>
                </a:cxn>
                <a:cxn ang="0">
                  <a:pos x="T4" y="T5"/>
                </a:cxn>
                <a:cxn ang="0">
                  <a:pos x="T6" y="T7"/>
                </a:cxn>
                <a:cxn ang="0">
                  <a:pos x="T8" y="T9"/>
                </a:cxn>
              </a:cxnLst>
              <a:rect l="0" t="0" r="r" b="b"/>
              <a:pathLst>
                <a:path w="57" h="36">
                  <a:moveTo>
                    <a:pt x="57" y="17"/>
                  </a:moveTo>
                  <a:lnTo>
                    <a:pt x="7" y="36"/>
                  </a:lnTo>
                  <a:lnTo>
                    <a:pt x="0" y="22"/>
                  </a:lnTo>
                  <a:lnTo>
                    <a:pt x="50" y="0"/>
                  </a:lnTo>
                  <a:lnTo>
                    <a:pt x="57" y="17"/>
                  </a:lnTo>
                  <a:close/>
                </a:path>
              </a:pathLst>
            </a:custGeom>
            <a:solidFill>
              <a:srgbClr val="7EAD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43" name="Freeform 124">
              <a:extLst>
                <a:ext uri="{FF2B5EF4-FFF2-40B4-BE49-F238E27FC236}">
                  <a16:creationId xmlns:a16="http://schemas.microsoft.com/office/drawing/2014/main" id="{1A820C80-B658-4B26-98AF-828449A1B4C0}"/>
                </a:ext>
              </a:extLst>
            </p:cNvPr>
            <p:cNvSpPr>
              <a:spLocks/>
            </p:cNvSpPr>
            <p:nvPr userDrawn="1"/>
          </p:nvSpPr>
          <p:spPr bwMode="auto">
            <a:xfrm>
              <a:off x="7006957" y="4093068"/>
              <a:ext cx="747979" cy="1209182"/>
            </a:xfrm>
            <a:custGeom>
              <a:avLst/>
              <a:gdLst>
                <a:gd name="T0" fmla="*/ 253 w 253"/>
                <a:gd name="T1" fmla="*/ 369 h 409"/>
                <a:gd name="T2" fmla="*/ 153 w 253"/>
                <a:gd name="T3" fmla="*/ 409 h 409"/>
                <a:gd name="T4" fmla="*/ 0 w 253"/>
                <a:gd name="T5" fmla="*/ 40 h 409"/>
                <a:gd name="T6" fmla="*/ 99 w 253"/>
                <a:gd name="T7" fmla="*/ 0 h 409"/>
                <a:gd name="T8" fmla="*/ 253 w 253"/>
                <a:gd name="T9" fmla="*/ 369 h 409"/>
              </a:gdLst>
              <a:ahLst/>
              <a:cxnLst>
                <a:cxn ang="0">
                  <a:pos x="T0" y="T1"/>
                </a:cxn>
                <a:cxn ang="0">
                  <a:pos x="T2" y="T3"/>
                </a:cxn>
                <a:cxn ang="0">
                  <a:pos x="T4" y="T5"/>
                </a:cxn>
                <a:cxn ang="0">
                  <a:pos x="T6" y="T7"/>
                </a:cxn>
                <a:cxn ang="0">
                  <a:pos x="T8" y="T9"/>
                </a:cxn>
              </a:cxnLst>
              <a:rect l="0" t="0" r="r" b="b"/>
              <a:pathLst>
                <a:path w="253" h="409">
                  <a:moveTo>
                    <a:pt x="253" y="369"/>
                  </a:moveTo>
                  <a:lnTo>
                    <a:pt x="153" y="409"/>
                  </a:lnTo>
                  <a:lnTo>
                    <a:pt x="0" y="40"/>
                  </a:lnTo>
                  <a:lnTo>
                    <a:pt x="99" y="0"/>
                  </a:lnTo>
                  <a:lnTo>
                    <a:pt x="253" y="369"/>
                  </a:lnTo>
                  <a:close/>
                </a:path>
              </a:pathLst>
            </a:custGeom>
            <a:solidFill>
              <a:srgbClr val="FFE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44" name="Freeform 125">
              <a:extLst>
                <a:ext uri="{FF2B5EF4-FFF2-40B4-BE49-F238E27FC236}">
                  <a16:creationId xmlns:a16="http://schemas.microsoft.com/office/drawing/2014/main" id="{DBD68448-E65D-486A-B5A1-783CA6CEEE06}"/>
                </a:ext>
              </a:extLst>
            </p:cNvPr>
            <p:cNvSpPr>
              <a:spLocks/>
            </p:cNvSpPr>
            <p:nvPr userDrawn="1"/>
          </p:nvSpPr>
          <p:spPr bwMode="auto">
            <a:xfrm>
              <a:off x="6900525" y="3838815"/>
              <a:ext cx="747979" cy="399119"/>
            </a:xfrm>
            <a:custGeom>
              <a:avLst/>
              <a:gdLst>
                <a:gd name="T0" fmla="*/ 239 w 253"/>
                <a:gd name="T1" fmla="*/ 0 h 135"/>
                <a:gd name="T2" fmla="*/ 0 w 253"/>
                <a:gd name="T3" fmla="*/ 100 h 135"/>
                <a:gd name="T4" fmla="*/ 14 w 253"/>
                <a:gd name="T5" fmla="*/ 135 h 135"/>
                <a:gd name="T6" fmla="*/ 253 w 253"/>
                <a:gd name="T7" fmla="*/ 36 h 135"/>
                <a:gd name="T8" fmla="*/ 239 w 253"/>
                <a:gd name="T9" fmla="*/ 0 h 135"/>
              </a:gdLst>
              <a:ahLst/>
              <a:cxnLst>
                <a:cxn ang="0">
                  <a:pos x="T0" y="T1"/>
                </a:cxn>
                <a:cxn ang="0">
                  <a:pos x="T2" y="T3"/>
                </a:cxn>
                <a:cxn ang="0">
                  <a:pos x="T4" y="T5"/>
                </a:cxn>
                <a:cxn ang="0">
                  <a:pos x="T6" y="T7"/>
                </a:cxn>
                <a:cxn ang="0">
                  <a:pos x="T8" y="T9"/>
                </a:cxn>
              </a:cxnLst>
              <a:rect l="0" t="0" r="r" b="b"/>
              <a:pathLst>
                <a:path w="253" h="135">
                  <a:moveTo>
                    <a:pt x="239" y="0"/>
                  </a:moveTo>
                  <a:lnTo>
                    <a:pt x="0" y="100"/>
                  </a:lnTo>
                  <a:lnTo>
                    <a:pt x="14" y="135"/>
                  </a:lnTo>
                  <a:lnTo>
                    <a:pt x="253" y="36"/>
                  </a:lnTo>
                  <a:lnTo>
                    <a:pt x="239" y="0"/>
                  </a:lnTo>
                  <a:close/>
                </a:path>
              </a:pathLst>
            </a:custGeom>
            <a:solidFill>
              <a:srgbClr val="FF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45" name="Freeform 126">
              <a:extLst>
                <a:ext uri="{FF2B5EF4-FFF2-40B4-BE49-F238E27FC236}">
                  <a16:creationId xmlns:a16="http://schemas.microsoft.com/office/drawing/2014/main" id="{6A727884-87B6-493C-BA21-13688C4AD45D}"/>
                </a:ext>
              </a:extLst>
            </p:cNvPr>
            <p:cNvSpPr>
              <a:spLocks/>
            </p:cNvSpPr>
            <p:nvPr userDrawn="1"/>
          </p:nvSpPr>
          <p:spPr bwMode="auto">
            <a:xfrm>
              <a:off x="6900525" y="3986637"/>
              <a:ext cx="399119" cy="251298"/>
            </a:xfrm>
            <a:custGeom>
              <a:avLst/>
              <a:gdLst>
                <a:gd name="T0" fmla="*/ 118 w 135"/>
                <a:gd name="T1" fmla="*/ 0 h 85"/>
                <a:gd name="T2" fmla="*/ 0 w 135"/>
                <a:gd name="T3" fmla="*/ 50 h 85"/>
                <a:gd name="T4" fmla="*/ 14 w 135"/>
                <a:gd name="T5" fmla="*/ 85 h 85"/>
                <a:gd name="T6" fmla="*/ 135 w 135"/>
                <a:gd name="T7" fmla="*/ 36 h 85"/>
                <a:gd name="T8" fmla="*/ 118 w 135"/>
                <a:gd name="T9" fmla="*/ 0 h 85"/>
              </a:gdLst>
              <a:ahLst/>
              <a:cxnLst>
                <a:cxn ang="0">
                  <a:pos x="T0" y="T1"/>
                </a:cxn>
                <a:cxn ang="0">
                  <a:pos x="T2" y="T3"/>
                </a:cxn>
                <a:cxn ang="0">
                  <a:pos x="T4" y="T5"/>
                </a:cxn>
                <a:cxn ang="0">
                  <a:pos x="T6" y="T7"/>
                </a:cxn>
                <a:cxn ang="0">
                  <a:pos x="T8" y="T9"/>
                </a:cxn>
              </a:cxnLst>
              <a:rect l="0" t="0" r="r" b="b"/>
              <a:pathLst>
                <a:path w="135" h="85">
                  <a:moveTo>
                    <a:pt x="118" y="0"/>
                  </a:moveTo>
                  <a:lnTo>
                    <a:pt x="0" y="50"/>
                  </a:lnTo>
                  <a:lnTo>
                    <a:pt x="14" y="85"/>
                  </a:lnTo>
                  <a:lnTo>
                    <a:pt x="135" y="36"/>
                  </a:lnTo>
                  <a:lnTo>
                    <a:pt x="118" y="0"/>
                  </a:lnTo>
                  <a:close/>
                </a:path>
              </a:pathLst>
            </a:custGeom>
            <a:solidFill>
              <a:srgbClr val="CF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46" name="Freeform 127">
              <a:extLst>
                <a:ext uri="{FF2B5EF4-FFF2-40B4-BE49-F238E27FC236}">
                  <a16:creationId xmlns:a16="http://schemas.microsoft.com/office/drawing/2014/main" id="{DAFA6B81-A622-42BD-926D-F3DE65D9792C}"/>
                </a:ext>
              </a:extLst>
            </p:cNvPr>
            <p:cNvSpPr>
              <a:spLocks/>
            </p:cNvSpPr>
            <p:nvPr userDrawn="1"/>
          </p:nvSpPr>
          <p:spPr bwMode="auto">
            <a:xfrm>
              <a:off x="7172517" y="4211326"/>
              <a:ext cx="198082" cy="230602"/>
            </a:xfrm>
            <a:custGeom>
              <a:avLst/>
              <a:gdLst>
                <a:gd name="T0" fmla="*/ 9 w 28"/>
                <a:gd name="T1" fmla="*/ 33 h 33"/>
                <a:gd name="T2" fmla="*/ 28 w 28"/>
                <a:gd name="T3" fmla="*/ 25 h 33"/>
                <a:gd name="T4" fmla="*/ 21 w 28"/>
                <a:gd name="T5" fmla="*/ 8 h 33"/>
                <a:gd name="T6" fmla="*/ 8 w 28"/>
                <a:gd name="T7" fmla="*/ 2 h 33"/>
                <a:gd name="T8" fmla="*/ 8 w 28"/>
                <a:gd name="T9" fmla="*/ 2 h 33"/>
                <a:gd name="T10" fmla="*/ 2 w 28"/>
                <a:gd name="T11" fmla="*/ 16 h 33"/>
                <a:gd name="T12" fmla="*/ 9 w 28"/>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28" h="33">
                  <a:moveTo>
                    <a:pt x="9" y="33"/>
                  </a:moveTo>
                  <a:cubicBezTo>
                    <a:pt x="28" y="25"/>
                    <a:pt x="28" y="25"/>
                    <a:pt x="28" y="25"/>
                  </a:cubicBezTo>
                  <a:cubicBezTo>
                    <a:pt x="21" y="8"/>
                    <a:pt x="21" y="8"/>
                    <a:pt x="21" y="8"/>
                  </a:cubicBezTo>
                  <a:cubicBezTo>
                    <a:pt x="19" y="3"/>
                    <a:pt x="13" y="0"/>
                    <a:pt x="8" y="2"/>
                  </a:cubicBezTo>
                  <a:cubicBezTo>
                    <a:pt x="8" y="2"/>
                    <a:pt x="8" y="2"/>
                    <a:pt x="8" y="2"/>
                  </a:cubicBezTo>
                  <a:cubicBezTo>
                    <a:pt x="2" y="5"/>
                    <a:pt x="0" y="11"/>
                    <a:pt x="2" y="16"/>
                  </a:cubicBezTo>
                  <a:lnTo>
                    <a:pt x="9" y="33"/>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47" name="Freeform 128">
              <a:extLst>
                <a:ext uri="{FF2B5EF4-FFF2-40B4-BE49-F238E27FC236}">
                  <a16:creationId xmlns:a16="http://schemas.microsoft.com/office/drawing/2014/main" id="{EFC28FA3-EAE6-4510-A9BE-046BDF64BAF1}"/>
                </a:ext>
              </a:extLst>
            </p:cNvPr>
            <p:cNvSpPr>
              <a:spLocks/>
            </p:cNvSpPr>
            <p:nvPr userDrawn="1"/>
          </p:nvSpPr>
          <p:spPr bwMode="auto">
            <a:xfrm>
              <a:off x="7193211" y="4237933"/>
              <a:ext cx="147822" cy="168518"/>
            </a:xfrm>
            <a:custGeom>
              <a:avLst/>
              <a:gdLst>
                <a:gd name="T0" fmla="*/ 7 w 21"/>
                <a:gd name="T1" fmla="*/ 24 h 24"/>
                <a:gd name="T2" fmla="*/ 21 w 21"/>
                <a:gd name="T3" fmla="*/ 19 h 24"/>
                <a:gd name="T4" fmla="*/ 16 w 21"/>
                <a:gd name="T5" fmla="*/ 6 h 24"/>
                <a:gd name="T6" fmla="*/ 6 w 21"/>
                <a:gd name="T7" fmla="*/ 2 h 24"/>
                <a:gd name="T8" fmla="*/ 6 w 21"/>
                <a:gd name="T9" fmla="*/ 2 h 24"/>
                <a:gd name="T10" fmla="*/ 2 w 21"/>
                <a:gd name="T11" fmla="*/ 12 h 24"/>
                <a:gd name="T12" fmla="*/ 7 w 21"/>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1" h="24">
                  <a:moveTo>
                    <a:pt x="7" y="24"/>
                  </a:moveTo>
                  <a:cubicBezTo>
                    <a:pt x="21" y="19"/>
                    <a:pt x="21" y="19"/>
                    <a:pt x="21" y="19"/>
                  </a:cubicBezTo>
                  <a:cubicBezTo>
                    <a:pt x="16" y="6"/>
                    <a:pt x="16" y="6"/>
                    <a:pt x="16" y="6"/>
                  </a:cubicBezTo>
                  <a:cubicBezTo>
                    <a:pt x="14" y="2"/>
                    <a:pt x="10" y="0"/>
                    <a:pt x="6" y="2"/>
                  </a:cubicBezTo>
                  <a:cubicBezTo>
                    <a:pt x="6" y="2"/>
                    <a:pt x="6" y="2"/>
                    <a:pt x="6" y="2"/>
                  </a:cubicBezTo>
                  <a:cubicBezTo>
                    <a:pt x="2" y="3"/>
                    <a:pt x="0" y="8"/>
                    <a:pt x="2" y="12"/>
                  </a:cubicBezTo>
                  <a:lnTo>
                    <a:pt x="7" y="24"/>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48" name="Freeform 129">
              <a:extLst>
                <a:ext uri="{FF2B5EF4-FFF2-40B4-BE49-F238E27FC236}">
                  <a16:creationId xmlns:a16="http://schemas.microsoft.com/office/drawing/2014/main" id="{7C3ED809-33DA-4DCB-A21A-FBD9BD3D17A8}"/>
                </a:ext>
              </a:extLst>
            </p:cNvPr>
            <p:cNvSpPr>
              <a:spLocks/>
            </p:cNvSpPr>
            <p:nvPr userDrawn="1"/>
          </p:nvSpPr>
          <p:spPr bwMode="auto">
            <a:xfrm>
              <a:off x="7222776" y="4232020"/>
              <a:ext cx="82780" cy="168518"/>
            </a:xfrm>
            <a:custGeom>
              <a:avLst/>
              <a:gdLst>
                <a:gd name="T0" fmla="*/ 23 w 28"/>
                <a:gd name="T1" fmla="*/ 57 h 57"/>
                <a:gd name="T2" fmla="*/ 28 w 28"/>
                <a:gd name="T3" fmla="*/ 55 h 57"/>
                <a:gd name="T4" fmla="*/ 5 w 28"/>
                <a:gd name="T5" fmla="*/ 0 h 57"/>
                <a:gd name="T6" fmla="*/ 0 w 28"/>
                <a:gd name="T7" fmla="*/ 2 h 57"/>
                <a:gd name="T8" fmla="*/ 23 w 28"/>
                <a:gd name="T9" fmla="*/ 57 h 57"/>
              </a:gdLst>
              <a:ahLst/>
              <a:cxnLst>
                <a:cxn ang="0">
                  <a:pos x="T0" y="T1"/>
                </a:cxn>
                <a:cxn ang="0">
                  <a:pos x="T2" y="T3"/>
                </a:cxn>
                <a:cxn ang="0">
                  <a:pos x="T4" y="T5"/>
                </a:cxn>
                <a:cxn ang="0">
                  <a:pos x="T6" y="T7"/>
                </a:cxn>
                <a:cxn ang="0">
                  <a:pos x="T8" y="T9"/>
                </a:cxn>
              </a:cxnLst>
              <a:rect l="0" t="0" r="r" b="b"/>
              <a:pathLst>
                <a:path w="28" h="57">
                  <a:moveTo>
                    <a:pt x="23" y="57"/>
                  </a:moveTo>
                  <a:lnTo>
                    <a:pt x="28" y="55"/>
                  </a:lnTo>
                  <a:lnTo>
                    <a:pt x="5" y="0"/>
                  </a:lnTo>
                  <a:lnTo>
                    <a:pt x="0" y="2"/>
                  </a:lnTo>
                  <a:lnTo>
                    <a:pt x="23" y="5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49" name="Freeform 130">
              <a:extLst>
                <a:ext uri="{FF2B5EF4-FFF2-40B4-BE49-F238E27FC236}">
                  <a16:creationId xmlns:a16="http://schemas.microsoft.com/office/drawing/2014/main" id="{67359B10-7213-489A-89E2-1B095C75A411}"/>
                </a:ext>
              </a:extLst>
            </p:cNvPr>
            <p:cNvSpPr>
              <a:spLocks/>
            </p:cNvSpPr>
            <p:nvPr userDrawn="1"/>
          </p:nvSpPr>
          <p:spPr bwMode="auto">
            <a:xfrm>
              <a:off x="7193211" y="4267497"/>
              <a:ext cx="121215" cy="62086"/>
            </a:xfrm>
            <a:custGeom>
              <a:avLst/>
              <a:gdLst>
                <a:gd name="T0" fmla="*/ 0 w 41"/>
                <a:gd name="T1" fmla="*/ 16 h 21"/>
                <a:gd name="T2" fmla="*/ 3 w 41"/>
                <a:gd name="T3" fmla="*/ 21 h 21"/>
                <a:gd name="T4" fmla="*/ 41 w 41"/>
                <a:gd name="T5" fmla="*/ 5 h 21"/>
                <a:gd name="T6" fmla="*/ 38 w 41"/>
                <a:gd name="T7" fmla="*/ 0 h 21"/>
                <a:gd name="T8" fmla="*/ 0 w 41"/>
                <a:gd name="T9" fmla="*/ 16 h 21"/>
              </a:gdLst>
              <a:ahLst/>
              <a:cxnLst>
                <a:cxn ang="0">
                  <a:pos x="T0" y="T1"/>
                </a:cxn>
                <a:cxn ang="0">
                  <a:pos x="T2" y="T3"/>
                </a:cxn>
                <a:cxn ang="0">
                  <a:pos x="T4" y="T5"/>
                </a:cxn>
                <a:cxn ang="0">
                  <a:pos x="T6" y="T7"/>
                </a:cxn>
                <a:cxn ang="0">
                  <a:pos x="T8" y="T9"/>
                </a:cxn>
              </a:cxnLst>
              <a:rect l="0" t="0" r="r" b="b"/>
              <a:pathLst>
                <a:path w="41" h="21">
                  <a:moveTo>
                    <a:pt x="0" y="16"/>
                  </a:moveTo>
                  <a:lnTo>
                    <a:pt x="3" y="21"/>
                  </a:lnTo>
                  <a:lnTo>
                    <a:pt x="41" y="5"/>
                  </a:lnTo>
                  <a:lnTo>
                    <a:pt x="38" y="0"/>
                  </a:lnTo>
                  <a:lnTo>
                    <a:pt x="0" y="16"/>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50" name="Freeform 131">
              <a:extLst>
                <a:ext uri="{FF2B5EF4-FFF2-40B4-BE49-F238E27FC236}">
                  <a16:creationId xmlns:a16="http://schemas.microsoft.com/office/drawing/2014/main" id="{2DAD1FE9-DD17-42EF-B4E7-A70B8CD821A3}"/>
                </a:ext>
              </a:extLst>
            </p:cNvPr>
            <p:cNvSpPr>
              <a:spLocks/>
            </p:cNvSpPr>
            <p:nvPr userDrawn="1"/>
          </p:nvSpPr>
          <p:spPr bwMode="auto">
            <a:xfrm>
              <a:off x="7213907" y="4314800"/>
              <a:ext cx="121215" cy="65042"/>
            </a:xfrm>
            <a:custGeom>
              <a:avLst/>
              <a:gdLst>
                <a:gd name="T0" fmla="*/ 0 w 41"/>
                <a:gd name="T1" fmla="*/ 17 h 22"/>
                <a:gd name="T2" fmla="*/ 3 w 41"/>
                <a:gd name="T3" fmla="*/ 22 h 22"/>
                <a:gd name="T4" fmla="*/ 41 w 41"/>
                <a:gd name="T5" fmla="*/ 5 h 22"/>
                <a:gd name="T6" fmla="*/ 38 w 41"/>
                <a:gd name="T7" fmla="*/ 0 h 22"/>
                <a:gd name="T8" fmla="*/ 0 w 41"/>
                <a:gd name="T9" fmla="*/ 17 h 22"/>
              </a:gdLst>
              <a:ahLst/>
              <a:cxnLst>
                <a:cxn ang="0">
                  <a:pos x="T0" y="T1"/>
                </a:cxn>
                <a:cxn ang="0">
                  <a:pos x="T2" y="T3"/>
                </a:cxn>
                <a:cxn ang="0">
                  <a:pos x="T4" y="T5"/>
                </a:cxn>
                <a:cxn ang="0">
                  <a:pos x="T6" y="T7"/>
                </a:cxn>
                <a:cxn ang="0">
                  <a:pos x="T8" y="T9"/>
                </a:cxn>
              </a:cxnLst>
              <a:rect l="0" t="0" r="r" b="b"/>
              <a:pathLst>
                <a:path w="41" h="22">
                  <a:moveTo>
                    <a:pt x="0" y="17"/>
                  </a:moveTo>
                  <a:lnTo>
                    <a:pt x="3" y="22"/>
                  </a:lnTo>
                  <a:lnTo>
                    <a:pt x="41" y="5"/>
                  </a:lnTo>
                  <a:lnTo>
                    <a:pt x="38" y="0"/>
                  </a:lnTo>
                  <a:lnTo>
                    <a:pt x="0" y="1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51" name="Freeform 132">
              <a:extLst>
                <a:ext uri="{FF2B5EF4-FFF2-40B4-BE49-F238E27FC236}">
                  <a16:creationId xmlns:a16="http://schemas.microsoft.com/office/drawing/2014/main" id="{9403E8C0-D23E-440F-BE45-56AC1FAF88FB}"/>
                </a:ext>
              </a:extLst>
            </p:cNvPr>
            <p:cNvSpPr>
              <a:spLocks/>
            </p:cNvSpPr>
            <p:nvPr userDrawn="1"/>
          </p:nvSpPr>
          <p:spPr bwMode="auto">
            <a:xfrm>
              <a:off x="7391293" y="4119675"/>
              <a:ext cx="195125" cy="230602"/>
            </a:xfrm>
            <a:custGeom>
              <a:avLst/>
              <a:gdLst>
                <a:gd name="T0" fmla="*/ 9 w 28"/>
                <a:gd name="T1" fmla="*/ 33 h 33"/>
                <a:gd name="T2" fmla="*/ 28 w 28"/>
                <a:gd name="T3" fmla="*/ 25 h 33"/>
                <a:gd name="T4" fmla="*/ 21 w 28"/>
                <a:gd name="T5" fmla="*/ 8 h 33"/>
                <a:gd name="T6" fmla="*/ 8 w 28"/>
                <a:gd name="T7" fmla="*/ 3 h 33"/>
                <a:gd name="T8" fmla="*/ 8 w 28"/>
                <a:gd name="T9" fmla="*/ 3 h 33"/>
                <a:gd name="T10" fmla="*/ 2 w 28"/>
                <a:gd name="T11" fmla="*/ 16 h 33"/>
                <a:gd name="T12" fmla="*/ 9 w 28"/>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28" h="33">
                  <a:moveTo>
                    <a:pt x="9" y="33"/>
                  </a:moveTo>
                  <a:cubicBezTo>
                    <a:pt x="28" y="25"/>
                    <a:pt x="28" y="25"/>
                    <a:pt x="28" y="25"/>
                  </a:cubicBezTo>
                  <a:cubicBezTo>
                    <a:pt x="21" y="8"/>
                    <a:pt x="21" y="8"/>
                    <a:pt x="21" y="8"/>
                  </a:cubicBezTo>
                  <a:cubicBezTo>
                    <a:pt x="19" y="3"/>
                    <a:pt x="13" y="0"/>
                    <a:pt x="8" y="3"/>
                  </a:cubicBezTo>
                  <a:cubicBezTo>
                    <a:pt x="8" y="3"/>
                    <a:pt x="8" y="3"/>
                    <a:pt x="8" y="3"/>
                  </a:cubicBezTo>
                  <a:cubicBezTo>
                    <a:pt x="2" y="5"/>
                    <a:pt x="0" y="11"/>
                    <a:pt x="2" y="16"/>
                  </a:cubicBezTo>
                  <a:lnTo>
                    <a:pt x="9" y="33"/>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52" name="Freeform 133">
              <a:extLst>
                <a:ext uri="{FF2B5EF4-FFF2-40B4-BE49-F238E27FC236}">
                  <a16:creationId xmlns:a16="http://schemas.microsoft.com/office/drawing/2014/main" id="{E15F0980-E9C1-4146-98E5-CC3C13882024}"/>
                </a:ext>
              </a:extLst>
            </p:cNvPr>
            <p:cNvSpPr>
              <a:spLocks/>
            </p:cNvSpPr>
            <p:nvPr userDrawn="1"/>
          </p:nvSpPr>
          <p:spPr bwMode="auto">
            <a:xfrm>
              <a:off x="7411987" y="4149240"/>
              <a:ext cx="144866" cy="174431"/>
            </a:xfrm>
            <a:custGeom>
              <a:avLst/>
              <a:gdLst>
                <a:gd name="T0" fmla="*/ 7 w 21"/>
                <a:gd name="T1" fmla="*/ 25 h 25"/>
                <a:gd name="T2" fmla="*/ 21 w 21"/>
                <a:gd name="T3" fmla="*/ 19 h 25"/>
                <a:gd name="T4" fmla="*/ 16 w 21"/>
                <a:gd name="T5" fmla="*/ 6 h 25"/>
                <a:gd name="T6" fmla="*/ 6 w 21"/>
                <a:gd name="T7" fmla="*/ 2 h 25"/>
                <a:gd name="T8" fmla="*/ 6 w 21"/>
                <a:gd name="T9" fmla="*/ 2 h 25"/>
                <a:gd name="T10" fmla="*/ 2 w 21"/>
                <a:gd name="T11" fmla="*/ 12 h 25"/>
                <a:gd name="T12" fmla="*/ 7 w 21"/>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21" h="25">
                  <a:moveTo>
                    <a:pt x="7" y="25"/>
                  </a:moveTo>
                  <a:cubicBezTo>
                    <a:pt x="21" y="19"/>
                    <a:pt x="21" y="19"/>
                    <a:pt x="21" y="19"/>
                  </a:cubicBezTo>
                  <a:cubicBezTo>
                    <a:pt x="16" y="6"/>
                    <a:pt x="16" y="6"/>
                    <a:pt x="16" y="6"/>
                  </a:cubicBezTo>
                  <a:cubicBezTo>
                    <a:pt x="14" y="2"/>
                    <a:pt x="10" y="0"/>
                    <a:pt x="6" y="2"/>
                  </a:cubicBezTo>
                  <a:cubicBezTo>
                    <a:pt x="6" y="2"/>
                    <a:pt x="6" y="2"/>
                    <a:pt x="6" y="2"/>
                  </a:cubicBezTo>
                  <a:cubicBezTo>
                    <a:pt x="2" y="4"/>
                    <a:pt x="0" y="8"/>
                    <a:pt x="2" y="12"/>
                  </a:cubicBezTo>
                  <a:lnTo>
                    <a:pt x="7" y="25"/>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53" name="Freeform 134">
              <a:extLst>
                <a:ext uri="{FF2B5EF4-FFF2-40B4-BE49-F238E27FC236}">
                  <a16:creationId xmlns:a16="http://schemas.microsoft.com/office/drawing/2014/main" id="{136E6FDE-0C6F-4FEE-8D98-30E9C12DE251}"/>
                </a:ext>
              </a:extLst>
            </p:cNvPr>
            <p:cNvSpPr>
              <a:spLocks/>
            </p:cNvSpPr>
            <p:nvPr userDrawn="1"/>
          </p:nvSpPr>
          <p:spPr bwMode="auto">
            <a:xfrm>
              <a:off x="7438596" y="4140371"/>
              <a:ext cx="85738" cy="168518"/>
            </a:xfrm>
            <a:custGeom>
              <a:avLst/>
              <a:gdLst>
                <a:gd name="T0" fmla="*/ 24 w 29"/>
                <a:gd name="T1" fmla="*/ 57 h 57"/>
                <a:gd name="T2" fmla="*/ 29 w 29"/>
                <a:gd name="T3" fmla="*/ 55 h 57"/>
                <a:gd name="T4" fmla="*/ 5 w 29"/>
                <a:gd name="T5" fmla="*/ 0 h 57"/>
                <a:gd name="T6" fmla="*/ 0 w 29"/>
                <a:gd name="T7" fmla="*/ 3 h 57"/>
                <a:gd name="T8" fmla="*/ 24 w 29"/>
                <a:gd name="T9" fmla="*/ 57 h 57"/>
              </a:gdLst>
              <a:ahLst/>
              <a:cxnLst>
                <a:cxn ang="0">
                  <a:pos x="T0" y="T1"/>
                </a:cxn>
                <a:cxn ang="0">
                  <a:pos x="T2" y="T3"/>
                </a:cxn>
                <a:cxn ang="0">
                  <a:pos x="T4" y="T5"/>
                </a:cxn>
                <a:cxn ang="0">
                  <a:pos x="T6" y="T7"/>
                </a:cxn>
                <a:cxn ang="0">
                  <a:pos x="T8" y="T9"/>
                </a:cxn>
              </a:cxnLst>
              <a:rect l="0" t="0" r="r" b="b"/>
              <a:pathLst>
                <a:path w="29" h="57">
                  <a:moveTo>
                    <a:pt x="24" y="57"/>
                  </a:moveTo>
                  <a:lnTo>
                    <a:pt x="29" y="55"/>
                  </a:lnTo>
                  <a:lnTo>
                    <a:pt x="5" y="0"/>
                  </a:lnTo>
                  <a:lnTo>
                    <a:pt x="0" y="3"/>
                  </a:lnTo>
                  <a:lnTo>
                    <a:pt x="24" y="5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54" name="Freeform 135">
              <a:extLst>
                <a:ext uri="{FF2B5EF4-FFF2-40B4-BE49-F238E27FC236}">
                  <a16:creationId xmlns:a16="http://schemas.microsoft.com/office/drawing/2014/main" id="{3A034902-0792-4500-ACFA-201C49A8B36E}"/>
                </a:ext>
              </a:extLst>
            </p:cNvPr>
            <p:cNvSpPr>
              <a:spLocks/>
            </p:cNvSpPr>
            <p:nvPr userDrawn="1"/>
          </p:nvSpPr>
          <p:spPr bwMode="auto">
            <a:xfrm>
              <a:off x="7411987" y="4175848"/>
              <a:ext cx="118257" cy="62086"/>
            </a:xfrm>
            <a:custGeom>
              <a:avLst/>
              <a:gdLst>
                <a:gd name="T0" fmla="*/ 0 w 40"/>
                <a:gd name="T1" fmla="*/ 17 h 21"/>
                <a:gd name="T2" fmla="*/ 2 w 40"/>
                <a:gd name="T3" fmla="*/ 21 h 21"/>
                <a:gd name="T4" fmla="*/ 40 w 40"/>
                <a:gd name="T5" fmla="*/ 7 h 21"/>
                <a:gd name="T6" fmla="*/ 38 w 40"/>
                <a:gd name="T7" fmla="*/ 0 h 21"/>
                <a:gd name="T8" fmla="*/ 0 w 40"/>
                <a:gd name="T9" fmla="*/ 17 h 21"/>
              </a:gdLst>
              <a:ahLst/>
              <a:cxnLst>
                <a:cxn ang="0">
                  <a:pos x="T0" y="T1"/>
                </a:cxn>
                <a:cxn ang="0">
                  <a:pos x="T2" y="T3"/>
                </a:cxn>
                <a:cxn ang="0">
                  <a:pos x="T4" y="T5"/>
                </a:cxn>
                <a:cxn ang="0">
                  <a:pos x="T6" y="T7"/>
                </a:cxn>
                <a:cxn ang="0">
                  <a:pos x="T8" y="T9"/>
                </a:cxn>
              </a:cxnLst>
              <a:rect l="0" t="0" r="r" b="b"/>
              <a:pathLst>
                <a:path w="40" h="21">
                  <a:moveTo>
                    <a:pt x="0" y="17"/>
                  </a:moveTo>
                  <a:lnTo>
                    <a:pt x="2" y="21"/>
                  </a:lnTo>
                  <a:lnTo>
                    <a:pt x="40" y="7"/>
                  </a:lnTo>
                  <a:lnTo>
                    <a:pt x="38" y="0"/>
                  </a:lnTo>
                  <a:lnTo>
                    <a:pt x="0" y="1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55" name="Freeform 136">
              <a:extLst>
                <a:ext uri="{FF2B5EF4-FFF2-40B4-BE49-F238E27FC236}">
                  <a16:creationId xmlns:a16="http://schemas.microsoft.com/office/drawing/2014/main" id="{5ACB8710-FF61-4EF7-9892-CAA75B0173F6}"/>
                </a:ext>
              </a:extLst>
            </p:cNvPr>
            <p:cNvSpPr>
              <a:spLocks/>
            </p:cNvSpPr>
            <p:nvPr userDrawn="1"/>
          </p:nvSpPr>
          <p:spPr bwMode="auto">
            <a:xfrm>
              <a:off x="7432683" y="4226107"/>
              <a:ext cx="118257" cy="62086"/>
            </a:xfrm>
            <a:custGeom>
              <a:avLst/>
              <a:gdLst>
                <a:gd name="T0" fmla="*/ 0 w 40"/>
                <a:gd name="T1" fmla="*/ 16 h 21"/>
                <a:gd name="T2" fmla="*/ 2 w 40"/>
                <a:gd name="T3" fmla="*/ 21 h 21"/>
                <a:gd name="T4" fmla="*/ 40 w 40"/>
                <a:gd name="T5" fmla="*/ 4 h 21"/>
                <a:gd name="T6" fmla="*/ 38 w 40"/>
                <a:gd name="T7" fmla="*/ 0 h 21"/>
                <a:gd name="T8" fmla="*/ 0 w 40"/>
                <a:gd name="T9" fmla="*/ 16 h 21"/>
              </a:gdLst>
              <a:ahLst/>
              <a:cxnLst>
                <a:cxn ang="0">
                  <a:pos x="T0" y="T1"/>
                </a:cxn>
                <a:cxn ang="0">
                  <a:pos x="T2" y="T3"/>
                </a:cxn>
                <a:cxn ang="0">
                  <a:pos x="T4" y="T5"/>
                </a:cxn>
                <a:cxn ang="0">
                  <a:pos x="T6" y="T7"/>
                </a:cxn>
                <a:cxn ang="0">
                  <a:pos x="T8" y="T9"/>
                </a:cxn>
              </a:cxnLst>
              <a:rect l="0" t="0" r="r" b="b"/>
              <a:pathLst>
                <a:path w="40" h="21">
                  <a:moveTo>
                    <a:pt x="0" y="16"/>
                  </a:moveTo>
                  <a:lnTo>
                    <a:pt x="2" y="21"/>
                  </a:lnTo>
                  <a:lnTo>
                    <a:pt x="40" y="4"/>
                  </a:lnTo>
                  <a:lnTo>
                    <a:pt x="38" y="0"/>
                  </a:lnTo>
                  <a:lnTo>
                    <a:pt x="0" y="16"/>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56" name="Freeform 137">
              <a:extLst>
                <a:ext uri="{FF2B5EF4-FFF2-40B4-BE49-F238E27FC236}">
                  <a16:creationId xmlns:a16="http://schemas.microsoft.com/office/drawing/2014/main" id="{8D2F8BBC-FE9F-4DAD-85B0-A0549C477A14}"/>
                </a:ext>
              </a:extLst>
            </p:cNvPr>
            <p:cNvSpPr>
              <a:spLocks/>
            </p:cNvSpPr>
            <p:nvPr userDrawn="1"/>
          </p:nvSpPr>
          <p:spPr bwMode="auto">
            <a:xfrm>
              <a:off x="7299643" y="4518795"/>
              <a:ext cx="195125" cy="230602"/>
            </a:xfrm>
            <a:custGeom>
              <a:avLst/>
              <a:gdLst>
                <a:gd name="T0" fmla="*/ 9 w 28"/>
                <a:gd name="T1" fmla="*/ 33 h 33"/>
                <a:gd name="T2" fmla="*/ 28 w 28"/>
                <a:gd name="T3" fmla="*/ 25 h 33"/>
                <a:gd name="T4" fmla="*/ 21 w 28"/>
                <a:gd name="T5" fmla="*/ 8 h 33"/>
                <a:gd name="T6" fmla="*/ 8 w 28"/>
                <a:gd name="T7" fmla="*/ 2 h 33"/>
                <a:gd name="T8" fmla="*/ 8 w 28"/>
                <a:gd name="T9" fmla="*/ 2 h 33"/>
                <a:gd name="T10" fmla="*/ 2 w 28"/>
                <a:gd name="T11" fmla="*/ 16 h 33"/>
                <a:gd name="T12" fmla="*/ 9 w 28"/>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28" h="33">
                  <a:moveTo>
                    <a:pt x="9" y="33"/>
                  </a:moveTo>
                  <a:cubicBezTo>
                    <a:pt x="28" y="25"/>
                    <a:pt x="28" y="25"/>
                    <a:pt x="28" y="25"/>
                  </a:cubicBezTo>
                  <a:cubicBezTo>
                    <a:pt x="21" y="8"/>
                    <a:pt x="21" y="8"/>
                    <a:pt x="21" y="8"/>
                  </a:cubicBezTo>
                  <a:cubicBezTo>
                    <a:pt x="19" y="3"/>
                    <a:pt x="13" y="0"/>
                    <a:pt x="8" y="2"/>
                  </a:cubicBezTo>
                  <a:cubicBezTo>
                    <a:pt x="8" y="2"/>
                    <a:pt x="8" y="2"/>
                    <a:pt x="8" y="2"/>
                  </a:cubicBezTo>
                  <a:cubicBezTo>
                    <a:pt x="3" y="5"/>
                    <a:pt x="0" y="10"/>
                    <a:pt x="2" y="16"/>
                  </a:cubicBezTo>
                  <a:lnTo>
                    <a:pt x="9" y="33"/>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57" name="Freeform 138">
              <a:extLst>
                <a:ext uri="{FF2B5EF4-FFF2-40B4-BE49-F238E27FC236}">
                  <a16:creationId xmlns:a16="http://schemas.microsoft.com/office/drawing/2014/main" id="{64B0982B-916E-4C61-8BFB-25A77AA246BF}"/>
                </a:ext>
              </a:extLst>
            </p:cNvPr>
            <p:cNvSpPr>
              <a:spLocks/>
            </p:cNvSpPr>
            <p:nvPr userDrawn="1"/>
          </p:nvSpPr>
          <p:spPr bwMode="auto">
            <a:xfrm>
              <a:off x="7320339" y="4548359"/>
              <a:ext cx="147822" cy="168518"/>
            </a:xfrm>
            <a:custGeom>
              <a:avLst/>
              <a:gdLst>
                <a:gd name="T0" fmla="*/ 7 w 21"/>
                <a:gd name="T1" fmla="*/ 24 h 24"/>
                <a:gd name="T2" fmla="*/ 21 w 21"/>
                <a:gd name="T3" fmla="*/ 18 h 24"/>
                <a:gd name="T4" fmla="*/ 16 w 21"/>
                <a:gd name="T5" fmla="*/ 6 h 24"/>
                <a:gd name="T6" fmla="*/ 6 w 21"/>
                <a:gd name="T7" fmla="*/ 2 h 24"/>
                <a:gd name="T8" fmla="*/ 6 w 21"/>
                <a:gd name="T9" fmla="*/ 2 h 24"/>
                <a:gd name="T10" fmla="*/ 2 w 21"/>
                <a:gd name="T11" fmla="*/ 12 h 24"/>
                <a:gd name="T12" fmla="*/ 7 w 21"/>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1" h="24">
                  <a:moveTo>
                    <a:pt x="7" y="24"/>
                  </a:moveTo>
                  <a:cubicBezTo>
                    <a:pt x="21" y="18"/>
                    <a:pt x="21" y="18"/>
                    <a:pt x="21" y="18"/>
                  </a:cubicBezTo>
                  <a:cubicBezTo>
                    <a:pt x="16" y="6"/>
                    <a:pt x="16" y="6"/>
                    <a:pt x="16" y="6"/>
                  </a:cubicBezTo>
                  <a:cubicBezTo>
                    <a:pt x="14" y="2"/>
                    <a:pt x="10" y="0"/>
                    <a:pt x="6" y="2"/>
                  </a:cubicBezTo>
                  <a:cubicBezTo>
                    <a:pt x="6" y="2"/>
                    <a:pt x="6" y="2"/>
                    <a:pt x="6" y="2"/>
                  </a:cubicBezTo>
                  <a:cubicBezTo>
                    <a:pt x="2" y="3"/>
                    <a:pt x="0" y="8"/>
                    <a:pt x="2" y="12"/>
                  </a:cubicBezTo>
                  <a:lnTo>
                    <a:pt x="7" y="24"/>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58" name="Freeform 139">
              <a:extLst>
                <a:ext uri="{FF2B5EF4-FFF2-40B4-BE49-F238E27FC236}">
                  <a16:creationId xmlns:a16="http://schemas.microsoft.com/office/drawing/2014/main" id="{38A97041-432F-4F3A-9C4F-78B0CFDA8AA8}"/>
                </a:ext>
              </a:extLst>
            </p:cNvPr>
            <p:cNvSpPr>
              <a:spLocks/>
            </p:cNvSpPr>
            <p:nvPr userDrawn="1"/>
          </p:nvSpPr>
          <p:spPr bwMode="auto">
            <a:xfrm>
              <a:off x="7346946" y="4539489"/>
              <a:ext cx="85738" cy="168518"/>
            </a:xfrm>
            <a:custGeom>
              <a:avLst/>
              <a:gdLst>
                <a:gd name="T0" fmla="*/ 24 w 29"/>
                <a:gd name="T1" fmla="*/ 57 h 57"/>
                <a:gd name="T2" fmla="*/ 29 w 29"/>
                <a:gd name="T3" fmla="*/ 55 h 57"/>
                <a:gd name="T4" fmla="*/ 5 w 29"/>
                <a:gd name="T5" fmla="*/ 0 h 57"/>
                <a:gd name="T6" fmla="*/ 0 w 29"/>
                <a:gd name="T7" fmla="*/ 3 h 57"/>
                <a:gd name="T8" fmla="*/ 24 w 29"/>
                <a:gd name="T9" fmla="*/ 57 h 57"/>
              </a:gdLst>
              <a:ahLst/>
              <a:cxnLst>
                <a:cxn ang="0">
                  <a:pos x="T0" y="T1"/>
                </a:cxn>
                <a:cxn ang="0">
                  <a:pos x="T2" y="T3"/>
                </a:cxn>
                <a:cxn ang="0">
                  <a:pos x="T4" y="T5"/>
                </a:cxn>
                <a:cxn ang="0">
                  <a:pos x="T6" y="T7"/>
                </a:cxn>
                <a:cxn ang="0">
                  <a:pos x="T8" y="T9"/>
                </a:cxn>
              </a:cxnLst>
              <a:rect l="0" t="0" r="r" b="b"/>
              <a:pathLst>
                <a:path w="29" h="57">
                  <a:moveTo>
                    <a:pt x="24" y="57"/>
                  </a:moveTo>
                  <a:lnTo>
                    <a:pt x="29" y="55"/>
                  </a:lnTo>
                  <a:lnTo>
                    <a:pt x="5" y="0"/>
                  </a:lnTo>
                  <a:lnTo>
                    <a:pt x="0" y="3"/>
                  </a:lnTo>
                  <a:lnTo>
                    <a:pt x="24" y="5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59" name="Freeform 140">
              <a:extLst>
                <a:ext uri="{FF2B5EF4-FFF2-40B4-BE49-F238E27FC236}">
                  <a16:creationId xmlns:a16="http://schemas.microsoft.com/office/drawing/2014/main" id="{C0515239-1613-48E0-842F-56D53E0A8BE4}"/>
                </a:ext>
              </a:extLst>
            </p:cNvPr>
            <p:cNvSpPr>
              <a:spLocks/>
            </p:cNvSpPr>
            <p:nvPr userDrawn="1"/>
          </p:nvSpPr>
          <p:spPr bwMode="auto">
            <a:xfrm>
              <a:off x="7326252" y="4574966"/>
              <a:ext cx="121215" cy="62086"/>
            </a:xfrm>
            <a:custGeom>
              <a:avLst/>
              <a:gdLst>
                <a:gd name="T0" fmla="*/ 0 w 41"/>
                <a:gd name="T1" fmla="*/ 17 h 21"/>
                <a:gd name="T2" fmla="*/ 0 w 41"/>
                <a:gd name="T3" fmla="*/ 21 h 21"/>
                <a:gd name="T4" fmla="*/ 41 w 41"/>
                <a:gd name="T5" fmla="*/ 5 h 21"/>
                <a:gd name="T6" fmla="*/ 38 w 41"/>
                <a:gd name="T7" fmla="*/ 0 h 21"/>
                <a:gd name="T8" fmla="*/ 0 w 41"/>
                <a:gd name="T9" fmla="*/ 17 h 21"/>
              </a:gdLst>
              <a:ahLst/>
              <a:cxnLst>
                <a:cxn ang="0">
                  <a:pos x="T0" y="T1"/>
                </a:cxn>
                <a:cxn ang="0">
                  <a:pos x="T2" y="T3"/>
                </a:cxn>
                <a:cxn ang="0">
                  <a:pos x="T4" y="T5"/>
                </a:cxn>
                <a:cxn ang="0">
                  <a:pos x="T6" y="T7"/>
                </a:cxn>
                <a:cxn ang="0">
                  <a:pos x="T8" y="T9"/>
                </a:cxn>
              </a:cxnLst>
              <a:rect l="0" t="0" r="r" b="b"/>
              <a:pathLst>
                <a:path w="41" h="21">
                  <a:moveTo>
                    <a:pt x="0" y="17"/>
                  </a:moveTo>
                  <a:lnTo>
                    <a:pt x="0" y="21"/>
                  </a:lnTo>
                  <a:lnTo>
                    <a:pt x="41" y="5"/>
                  </a:lnTo>
                  <a:lnTo>
                    <a:pt x="38" y="0"/>
                  </a:lnTo>
                  <a:lnTo>
                    <a:pt x="0" y="1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60" name="Freeform 141">
              <a:extLst>
                <a:ext uri="{FF2B5EF4-FFF2-40B4-BE49-F238E27FC236}">
                  <a16:creationId xmlns:a16="http://schemas.microsoft.com/office/drawing/2014/main" id="{BA5337E2-6172-46D5-84BB-ED98DFE9950E}"/>
                </a:ext>
              </a:extLst>
            </p:cNvPr>
            <p:cNvSpPr>
              <a:spLocks/>
            </p:cNvSpPr>
            <p:nvPr userDrawn="1"/>
          </p:nvSpPr>
          <p:spPr bwMode="auto">
            <a:xfrm>
              <a:off x="7341033" y="4625226"/>
              <a:ext cx="118257" cy="62086"/>
            </a:xfrm>
            <a:custGeom>
              <a:avLst/>
              <a:gdLst>
                <a:gd name="T0" fmla="*/ 0 w 40"/>
                <a:gd name="T1" fmla="*/ 16 h 21"/>
                <a:gd name="T2" fmla="*/ 2 w 40"/>
                <a:gd name="T3" fmla="*/ 21 h 21"/>
                <a:gd name="T4" fmla="*/ 40 w 40"/>
                <a:gd name="T5" fmla="*/ 4 h 21"/>
                <a:gd name="T6" fmla="*/ 40 w 40"/>
                <a:gd name="T7" fmla="*/ 0 h 21"/>
                <a:gd name="T8" fmla="*/ 0 w 40"/>
                <a:gd name="T9" fmla="*/ 16 h 21"/>
              </a:gdLst>
              <a:ahLst/>
              <a:cxnLst>
                <a:cxn ang="0">
                  <a:pos x="T0" y="T1"/>
                </a:cxn>
                <a:cxn ang="0">
                  <a:pos x="T2" y="T3"/>
                </a:cxn>
                <a:cxn ang="0">
                  <a:pos x="T4" y="T5"/>
                </a:cxn>
                <a:cxn ang="0">
                  <a:pos x="T6" y="T7"/>
                </a:cxn>
                <a:cxn ang="0">
                  <a:pos x="T8" y="T9"/>
                </a:cxn>
              </a:cxnLst>
              <a:rect l="0" t="0" r="r" b="b"/>
              <a:pathLst>
                <a:path w="40" h="21">
                  <a:moveTo>
                    <a:pt x="0" y="16"/>
                  </a:moveTo>
                  <a:lnTo>
                    <a:pt x="2" y="21"/>
                  </a:lnTo>
                  <a:lnTo>
                    <a:pt x="40" y="4"/>
                  </a:lnTo>
                  <a:lnTo>
                    <a:pt x="40" y="0"/>
                  </a:lnTo>
                  <a:lnTo>
                    <a:pt x="0" y="16"/>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61" name="Freeform 142">
              <a:extLst>
                <a:ext uri="{FF2B5EF4-FFF2-40B4-BE49-F238E27FC236}">
                  <a16:creationId xmlns:a16="http://schemas.microsoft.com/office/drawing/2014/main" id="{23B62B2A-14EE-4B5A-9CE7-83CE5334FA7D}"/>
                </a:ext>
              </a:extLst>
            </p:cNvPr>
            <p:cNvSpPr>
              <a:spLocks/>
            </p:cNvSpPr>
            <p:nvPr userDrawn="1"/>
          </p:nvSpPr>
          <p:spPr bwMode="auto">
            <a:xfrm>
              <a:off x="7515464" y="4427144"/>
              <a:ext cx="195125" cy="233559"/>
            </a:xfrm>
            <a:custGeom>
              <a:avLst/>
              <a:gdLst>
                <a:gd name="T0" fmla="*/ 9 w 28"/>
                <a:gd name="T1" fmla="*/ 33 h 33"/>
                <a:gd name="T2" fmla="*/ 28 w 28"/>
                <a:gd name="T3" fmla="*/ 25 h 33"/>
                <a:gd name="T4" fmla="*/ 21 w 28"/>
                <a:gd name="T5" fmla="*/ 8 h 33"/>
                <a:gd name="T6" fmla="*/ 8 w 28"/>
                <a:gd name="T7" fmla="*/ 3 h 33"/>
                <a:gd name="T8" fmla="*/ 8 w 28"/>
                <a:gd name="T9" fmla="*/ 3 h 33"/>
                <a:gd name="T10" fmla="*/ 2 w 28"/>
                <a:gd name="T11" fmla="*/ 16 h 33"/>
                <a:gd name="T12" fmla="*/ 9 w 28"/>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28" h="33">
                  <a:moveTo>
                    <a:pt x="9" y="33"/>
                  </a:moveTo>
                  <a:cubicBezTo>
                    <a:pt x="28" y="25"/>
                    <a:pt x="28" y="25"/>
                    <a:pt x="28" y="25"/>
                  </a:cubicBezTo>
                  <a:cubicBezTo>
                    <a:pt x="21" y="8"/>
                    <a:pt x="21" y="8"/>
                    <a:pt x="21" y="8"/>
                  </a:cubicBezTo>
                  <a:cubicBezTo>
                    <a:pt x="19" y="3"/>
                    <a:pt x="13" y="0"/>
                    <a:pt x="8" y="3"/>
                  </a:cubicBezTo>
                  <a:cubicBezTo>
                    <a:pt x="8" y="3"/>
                    <a:pt x="8" y="3"/>
                    <a:pt x="8" y="3"/>
                  </a:cubicBezTo>
                  <a:cubicBezTo>
                    <a:pt x="3" y="5"/>
                    <a:pt x="0" y="11"/>
                    <a:pt x="2" y="16"/>
                  </a:cubicBezTo>
                  <a:lnTo>
                    <a:pt x="9" y="33"/>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62" name="Freeform 143">
              <a:extLst>
                <a:ext uri="{FF2B5EF4-FFF2-40B4-BE49-F238E27FC236}">
                  <a16:creationId xmlns:a16="http://schemas.microsoft.com/office/drawing/2014/main" id="{8239F531-4BA0-4EC3-A555-4C0D551249CC}"/>
                </a:ext>
              </a:extLst>
            </p:cNvPr>
            <p:cNvSpPr>
              <a:spLocks/>
            </p:cNvSpPr>
            <p:nvPr userDrawn="1"/>
          </p:nvSpPr>
          <p:spPr bwMode="auto">
            <a:xfrm>
              <a:off x="7536158" y="4456709"/>
              <a:ext cx="147822" cy="168518"/>
            </a:xfrm>
            <a:custGeom>
              <a:avLst/>
              <a:gdLst>
                <a:gd name="T0" fmla="*/ 7 w 21"/>
                <a:gd name="T1" fmla="*/ 24 h 24"/>
                <a:gd name="T2" fmla="*/ 21 w 21"/>
                <a:gd name="T3" fmla="*/ 19 h 24"/>
                <a:gd name="T4" fmla="*/ 16 w 21"/>
                <a:gd name="T5" fmla="*/ 6 h 24"/>
                <a:gd name="T6" fmla="*/ 6 w 21"/>
                <a:gd name="T7" fmla="*/ 2 h 24"/>
                <a:gd name="T8" fmla="*/ 6 w 21"/>
                <a:gd name="T9" fmla="*/ 2 h 24"/>
                <a:gd name="T10" fmla="*/ 2 w 21"/>
                <a:gd name="T11" fmla="*/ 12 h 24"/>
                <a:gd name="T12" fmla="*/ 7 w 21"/>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1" h="24">
                  <a:moveTo>
                    <a:pt x="7" y="24"/>
                  </a:moveTo>
                  <a:cubicBezTo>
                    <a:pt x="21" y="19"/>
                    <a:pt x="21" y="19"/>
                    <a:pt x="21" y="19"/>
                  </a:cubicBezTo>
                  <a:cubicBezTo>
                    <a:pt x="16" y="6"/>
                    <a:pt x="16" y="6"/>
                    <a:pt x="16" y="6"/>
                  </a:cubicBezTo>
                  <a:cubicBezTo>
                    <a:pt x="14" y="2"/>
                    <a:pt x="10" y="0"/>
                    <a:pt x="6" y="2"/>
                  </a:cubicBezTo>
                  <a:cubicBezTo>
                    <a:pt x="6" y="2"/>
                    <a:pt x="6" y="2"/>
                    <a:pt x="6" y="2"/>
                  </a:cubicBezTo>
                  <a:cubicBezTo>
                    <a:pt x="2" y="3"/>
                    <a:pt x="0" y="8"/>
                    <a:pt x="2" y="12"/>
                  </a:cubicBezTo>
                  <a:lnTo>
                    <a:pt x="7" y="24"/>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63" name="Freeform 144">
              <a:extLst>
                <a:ext uri="{FF2B5EF4-FFF2-40B4-BE49-F238E27FC236}">
                  <a16:creationId xmlns:a16="http://schemas.microsoft.com/office/drawing/2014/main" id="{0B0F1EFE-4F3C-460E-910A-205B11C62868}"/>
                </a:ext>
              </a:extLst>
            </p:cNvPr>
            <p:cNvSpPr>
              <a:spLocks/>
            </p:cNvSpPr>
            <p:nvPr userDrawn="1"/>
          </p:nvSpPr>
          <p:spPr bwMode="auto">
            <a:xfrm>
              <a:off x="7565722" y="4447840"/>
              <a:ext cx="82780" cy="168518"/>
            </a:xfrm>
            <a:custGeom>
              <a:avLst/>
              <a:gdLst>
                <a:gd name="T0" fmla="*/ 23 w 28"/>
                <a:gd name="T1" fmla="*/ 57 h 57"/>
                <a:gd name="T2" fmla="*/ 28 w 28"/>
                <a:gd name="T3" fmla="*/ 55 h 57"/>
                <a:gd name="T4" fmla="*/ 4 w 28"/>
                <a:gd name="T5" fmla="*/ 0 h 57"/>
                <a:gd name="T6" fmla="*/ 0 w 28"/>
                <a:gd name="T7" fmla="*/ 3 h 57"/>
                <a:gd name="T8" fmla="*/ 23 w 28"/>
                <a:gd name="T9" fmla="*/ 57 h 57"/>
              </a:gdLst>
              <a:ahLst/>
              <a:cxnLst>
                <a:cxn ang="0">
                  <a:pos x="T0" y="T1"/>
                </a:cxn>
                <a:cxn ang="0">
                  <a:pos x="T2" y="T3"/>
                </a:cxn>
                <a:cxn ang="0">
                  <a:pos x="T4" y="T5"/>
                </a:cxn>
                <a:cxn ang="0">
                  <a:pos x="T6" y="T7"/>
                </a:cxn>
                <a:cxn ang="0">
                  <a:pos x="T8" y="T9"/>
                </a:cxn>
              </a:cxnLst>
              <a:rect l="0" t="0" r="r" b="b"/>
              <a:pathLst>
                <a:path w="28" h="57">
                  <a:moveTo>
                    <a:pt x="23" y="57"/>
                  </a:moveTo>
                  <a:lnTo>
                    <a:pt x="28" y="55"/>
                  </a:lnTo>
                  <a:lnTo>
                    <a:pt x="4" y="0"/>
                  </a:lnTo>
                  <a:lnTo>
                    <a:pt x="0" y="3"/>
                  </a:lnTo>
                  <a:lnTo>
                    <a:pt x="23" y="5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64" name="Freeform 145">
              <a:extLst>
                <a:ext uri="{FF2B5EF4-FFF2-40B4-BE49-F238E27FC236}">
                  <a16:creationId xmlns:a16="http://schemas.microsoft.com/office/drawing/2014/main" id="{B2EA44AE-8D98-407E-A018-8E5CA0CE7FCB}"/>
                </a:ext>
              </a:extLst>
            </p:cNvPr>
            <p:cNvSpPr>
              <a:spLocks/>
            </p:cNvSpPr>
            <p:nvPr userDrawn="1"/>
          </p:nvSpPr>
          <p:spPr bwMode="auto">
            <a:xfrm>
              <a:off x="7545028" y="4483318"/>
              <a:ext cx="118257" cy="65042"/>
            </a:xfrm>
            <a:custGeom>
              <a:avLst/>
              <a:gdLst>
                <a:gd name="T0" fmla="*/ 0 w 40"/>
                <a:gd name="T1" fmla="*/ 17 h 22"/>
                <a:gd name="T2" fmla="*/ 0 w 40"/>
                <a:gd name="T3" fmla="*/ 22 h 22"/>
                <a:gd name="T4" fmla="*/ 40 w 40"/>
                <a:gd name="T5" fmla="*/ 5 h 22"/>
                <a:gd name="T6" fmla="*/ 37 w 40"/>
                <a:gd name="T7" fmla="*/ 0 h 22"/>
                <a:gd name="T8" fmla="*/ 0 w 40"/>
                <a:gd name="T9" fmla="*/ 17 h 22"/>
              </a:gdLst>
              <a:ahLst/>
              <a:cxnLst>
                <a:cxn ang="0">
                  <a:pos x="T0" y="T1"/>
                </a:cxn>
                <a:cxn ang="0">
                  <a:pos x="T2" y="T3"/>
                </a:cxn>
                <a:cxn ang="0">
                  <a:pos x="T4" y="T5"/>
                </a:cxn>
                <a:cxn ang="0">
                  <a:pos x="T6" y="T7"/>
                </a:cxn>
                <a:cxn ang="0">
                  <a:pos x="T8" y="T9"/>
                </a:cxn>
              </a:cxnLst>
              <a:rect l="0" t="0" r="r" b="b"/>
              <a:pathLst>
                <a:path w="40" h="22">
                  <a:moveTo>
                    <a:pt x="0" y="17"/>
                  </a:moveTo>
                  <a:lnTo>
                    <a:pt x="0" y="22"/>
                  </a:lnTo>
                  <a:lnTo>
                    <a:pt x="40" y="5"/>
                  </a:lnTo>
                  <a:lnTo>
                    <a:pt x="37" y="0"/>
                  </a:lnTo>
                  <a:lnTo>
                    <a:pt x="0" y="1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65" name="Freeform 146">
              <a:extLst>
                <a:ext uri="{FF2B5EF4-FFF2-40B4-BE49-F238E27FC236}">
                  <a16:creationId xmlns:a16="http://schemas.microsoft.com/office/drawing/2014/main" id="{7776899E-F74E-45EB-98D5-90EE35632DEC}"/>
                </a:ext>
              </a:extLst>
            </p:cNvPr>
            <p:cNvSpPr>
              <a:spLocks/>
            </p:cNvSpPr>
            <p:nvPr userDrawn="1"/>
          </p:nvSpPr>
          <p:spPr bwMode="auto">
            <a:xfrm>
              <a:off x="7556854" y="4533576"/>
              <a:ext cx="121215" cy="62086"/>
            </a:xfrm>
            <a:custGeom>
              <a:avLst/>
              <a:gdLst>
                <a:gd name="T0" fmla="*/ 0 w 41"/>
                <a:gd name="T1" fmla="*/ 17 h 21"/>
                <a:gd name="T2" fmla="*/ 3 w 41"/>
                <a:gd name="T3" fmla="*/ 21 h 21"/>
                <a:gd name="T4" fmla="*/ 41 w 41"/>
                <a:gd name="T5" fmla="*/ 5 h 21"/>
                <a:gd name="T6" fmla="*/ 41 w 41"/>
                <a:gd name="T7" fmla="*/ 0 h 21"/>
                <a:gd name="T8" fmla="*/ 0 w 41"/>
                <a:gd name="T9" fmla="*/ 17 h 21"/>
              </a:gdLst>
              <a:ahLst/>
              <a:cxnLst>
                <a:cxn ang="0">
                  <a:pos x="T0" y="T1"/>
                </a:cxn>
                <a:cxn ang="0">
                  <a:pos x="T2" y="T3"/>
                </a:cxn>
                <a:cxn ang="0">
                  <a:pos x="T4" y="T5"/>
                </a:cxn>
                <a:cxn ang="0">
                  <a:pos x="T6" y="T7"/>
                </a:cxn>
                <a:cxn ang="0">
                  <a:pos x="T8" y="T9"/>
                </a:cxn>
              </a:cxnLst>
              <a:rect l="0" t="0" r="r" b="b"/>
              <a:pathLst>
                <a:path w="41" h="21">
                  <a:moveTo>
                    <a:pt x="0" y="17"/>
                  </a:moveTo>
                  <a:lnTo>
                    <a:pt x="3" y="21"/>
                  </a:lnTo>
                  <a:lnTo>
                    <a:pt x="41" y="5"/>
                  </a:lnTo>
                  <a:lnTo>
                    <a:pt x="41" y="0"/>
                  </a:lnTo>
                  <a:lnTo>
                    <a:pt x="0" y="1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66" name="Freeform 147">
              <a:extLst>
                <a:ext uri="{FF2B5EF4-FFF2-40B4-BE49-F238E27FC236}">
                  <a16:creationId xmlns:a16="http://schemas.microsoft.com/office/drawing/2014/main" id="{E14247B8-9DFF-4953-BD4B-F1548DC9996B}"/>
                </a:ext>
              </a:extLst>
            </p:cNvPr>
            <p:cNvSpPr>
              <a:spLocks/>
            </p:cNvSpPr>
            <p:nvPr userDrawn="1"/>
          </p:nvSpPr>
          <p:spPr bwMode="auto">
            <a:xfrm>
              <a:off x="7447465" y="4861741"/>
              <a:ext cx="186256" cy="230602"/>
            </a:xfrm>
            <a:custGeom>
              <a:avLst/>
              <a:gdLst>
                <a:gd name="T0" fmla="*/ 9 w 27"/>
                <a:gd name="T1" fmla="*/ 33 h 33"/>
                <a:gd name="T2" fmla="*/ 27 w 27"/>
                <a:gd name="T3" fmla="*/ 25 h 33"/>
                <a:gd name="T4" fmla="*/ 20 w 27"/>
                <a:gd name="T5" fmla="*/ 8 h 33"/>
                <a:gd name="T6" fmla="*/ 7 w 27"/>
                <a:gd name="T7" fmla="*/ 3 h 33"/>
                <a:gd name="T8" fmla="*/ 7 w 27"/>
                <a:gd name="T9" fmla="*/ 3 h 33"/>
                <a:gd name="T10" fmla="*/ 2 w 27"/>
                <a:gd name="T11" fmla="*/ 16 h 33"/>
                <a:gd name="T12" fmla="*/ 9 w 27"/>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27" h="33">
                  <a:moveTo>
                    <a:pt x="9" y="33"/>
                  </a:moveTo>
                  <a:cubicBezTo>
                    <a:pt x="27" y="25"/>
                    <a:pt x="27" y="25"/>
                    <a:pt x="27" y="25"/>
                  </a:cubicBezTo>
                  <a:cubicBezTo>
                    <a:pt x="20" y="8"/>
                    <a:pt x="20" y="8"/>
                    <a:pt x="20" y="8"/>
                  </a:cubicBezTo>
                  <a:cubicBezTo>
                    <a:pt x="18" y="3"/>
                    <a:pt x="12" y="0"/>
                    <a:pt x="7" y="3"/>
                  </a:cubicBezTo>
                  <a:cubicBezTo>
                    <a:pt x="7" y="3"/>
                    <a:pt x="7" y="3"/>
                    <a:pt x="7" y="3"/>
                  </a:cubicBezTo>
                  <a:cubicBezTo>
                    <a:pt x="2" y="5"/>
                    <a:pt x="0" y="11"/>
                    <a:pt x="2" y="16"/>
                  </a:cubicBezTo>
                  <a:lnTo>
                    <a:pt x="9" y="33"/>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67" name="Freeform 148">
              <a:extLst>
                <a:ext uri="{FF2B5EF4-FFF2-40B4-BE49-F238E27FC236}">
                  <a16:creationId xmlns:a16="http://schemas.microsoft.com/office/drawing/2014/main" id="{1D1E2B5F-757A-44D4-B30D-628880F86C78}"/>
                </a:ext>
              </a:extLst>
            </p:cNvPr>
            <p:cNvSpPr>
              <a:spLocks/>
            </p:cNvSpPr>
            <p:nvPr userDrawn="1"/>
          </p:nvSpPr>
          <p:spPr bwMode="auto">
            <a:xfrm>
              <a:off x="7468161" y="4891305"/>
              <a:ext cx="144866" cy="168518"/>
            </a:xfrm>
            <a:custGeom>
              <a:avLst/>
              <a:gdLst>
                <a:gd name="T0" fmla="*/ 7 w 21"/>
                <a:gd name="T1" fmla="*/ 24 h 24"/>
                <a:gd name="T2" fmla="*/ 21 w 21"/>
                <a:gd name="T3" fmla="*/ 19 h 24"/>
                <a:gd name="T4" fmla="*/ 15 w 21"/>
                <a:gd name="T5" fmla="*/ 6 h 24"/>
                <a:gd name="T6" fmla="*/ 6 w 21"/>
                <a:gd name="T7" fmla="*/ 2 h 24"/>
                <a:gd name="T8" fmla="*/ 6 w 21"/>
                <a:gd name="T9" fmla="*/ 2 h 24"/>
                <a:gd name="T10" fmla="*/ 1 w 21"/>
                <a:gd name="T11" fmla="*/ 12 h 24"/>
                <a:gd name="T12" fmla="*/ 7 w 21"/>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1" h="24">
                  <a:moveTo>
                    <a:pt x="7" y="24"/>
                  </a:moveTo>
                  <a:cubicBezTo>
                    <a:pt x="21" y="19"/>
                    <a:pt x="21" y="19"/>
                    <a:pt x="21" y="19"/>
                  </a:cubicBezTo>
                  <a:cubicBezTo>
                    <a:pt x="15" y="6"/>
                    <a:pt x="15" y="6"/>
                    <a:pt x="15" y="6"/>
                  </a:cubicBezTo>
                  <a:cubicBezTo>
                    <a:pt x="14" y="2"/>
                    <a:pt x="9" y="0"/>
                    <a:pt x="6" y="2"/>
                  </a:cubicBezTo>
                  <a:cubicBezTo>
                    <a:pt x="6" y="2"/>
                    <a:pt x="6" y="2"/>
                    <a:pt x="6" y="2"/>
                  </a:cubicBezTo>
                  <a:cubicBezTo>
                    <a:pt x="2" y="3"/>
                    <a:pt x="0" y="8"/>
                    <a:pt x="1" y="12"/>
                  </a:cubicBezTo>
                  <a:lnTo>
                    <a:pt x="7" y="24"/>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68" name="Freeform 149">
              <a:extLst>
                <a:ext uri="{FF2B5EF4-FFF2-40B4-BE49-F238E27FC236}">
                  <a16:creationId xmlns:a16="http://schemas.microsoft.com/office/drawing/2014/main" id="{85FA706F-832A-47A8-BE3E-A4F5E9C16E71}"/>
                </a:ext>
              </a:extLst>
            </p:cNvPr>
            <p:cNvSpPr>
              <a:spLocks/>
            </p:cNvSpPr>
            <p:nvPr userDrawn="1"/>
          </p:nvSpPr>
          <p:spPr bwMode="auto">
            <a:xfrm>
              <a:off x="7494768" y="4882435"/>
              <a:ext cx="76867" cy="168518"/>
            </a:xfrm>
            <a:custGeom>
              <a:avLst/>
              <a:gdLst>
                <a:gd name="T0" fmla="*/ 21 w 26"/>
                <a:gd name="T1" fmla="*/ 57 h 57"/>
                <a:gd name="T2" fmla="*/ 26 w 26"/>
                <a:gd name="T3" fmla="*/ 55 h 57"/>
                <a:gd name="T4" fmla="*/ 5 w 26"/>
                <a:gd name="T5" fmla="*/ 0 h 57"/>
                <a:gd name="T6" fmla="*/ 0 w 26"/>
                <a:gd name="T7" fmla="*/ 3 h 57"/>
                <a:gd name="T8" fmla="*/ 21 w 26"/>
                <a:gd name="T9" fmla="*/ 57 h 57"/>
              </a:gdLst>
              <a:ahLst/>
              <a:cxnLst>
                <a:cxn ang="0">
                  <a:pos x="T0" y="T1"/>
                </a:cxn>
                <a:cxn ang="0">
                  <a:pos x="T2" y="T3"/>
                </a:cxn>
                <a:cxn ang="0">
                  <a:pos x="T4" y="T5"/>
                </a:cxn>
                <a:cxn ang="0">
                  <a:pos x="T6" y="T7"/>
                </a:cxn>
                <a:cxn ang="0">
                  <a:pos x="T8" y="T9"/>
                </a:cxn>
              </a:cxnLst>
              <a:rect l="0" t="0" r="r" b="b"/>
              <a:pathLst>
                <a:path w="26" h="57">
                  <a:moveTo>
                    <a:pt x="21" y="57"/>
                  </a:moveTo>
                  <a:lnTo>
                    <a:pt x="26" y="55"/>
                  </a:lnTo>
                  <a:lnTo>
                    <a:pt x="5" y="0"/>
                  </a:lnTo>
                  <a:lnTo>
                    <a:pt x="0" y="3"/>
                  </a:lnTo>
                  <a:lnTo>
                    <a:pt x="21" y="5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69" name="Freeform 150">
              <a:extLst>
                <a:ext uri="{FF2B5EF4-FFF2-40B4-BE49-F238E27FC236}">
                  <a16:creationId xmlns:a16="http://schemas.microsoft.com/office/drawing/2014/main" id="{1C3CE15B-294E-41C4-89BF-7FE3E23B1137}"/>
                </a:ext>
              </a:extLst>
            </p:cNvPr>
            <p:cNvSpPr>
              <a:spLocks/>
            </p:cNvSpPr>
            <p:nvPr userDrawn="1"/>
          </p:nvSpPr>
          <p:spPr bwMode="auto">
            <a:xfrm>
              <a:off x="7468161" y="4917912"/>
              <a:ext cx="118257" cy="65042"/>
            </a:xfrm>
            <a:custGeom>
              <a:avLst/>
              <a:gdLst>
                <a:gd name="T0" fmla="*/ 0 w 40"/>
                <a:gd name="T1" fmla="*/ 17 h 22"/>
                <a:gd name="T2" fmla="*/ 2 w 40"/>
                <a:gd name="T3" fmla="*/ 22 h 22"/>
                <a:gd name="T4" fmla="*/ 40 w 40"/>
                <a:gd name="T5" fmla="*/ 5 h 22"/>
                <a:gd name="T6" fmla="*/ 37 w 40"/>
                <a:gd name="T7" fmla="*/ 0 h 22"/>
                <a:gd name="T8" fmla="*/ 0 w 40"/>
                <a:gd name="T9" fmla="*/ 17 h 22"/>
              </a:gdLst>
              <a:ahLst/>
              <a:cxnLst>
                <a:cxn ang="0">
                  <a:pos x="T0" y="T1"/>
                </a:cxn>
                <a:cxn ang="0">
                  <a:pos x="T2" y="T3"/>
                </a:cxn>
                <a:cxn ang="0">
                  <a:pos x="T4" y="T5"/>
                </a:cxn>
                <a:cxn ang="0">
                  <a:pos x="T6" y="T7"/>
                </a:cxn>
                <a:cxn ang="0">
                  <a:pos x="T8" y="T9"/>
                </a:cxn>
              </a:cxnLst>
              <a:rect l="0" t="0" r="r" b="b"/>
              <a:pathLst>
                <a:path w="40" h="22">
                  <a:moveTo>
                    <a:pt x="0" y="17"/>
                  </a:moveTo>
                  <a:lnTo>
                    <a:pt x="2" y="22"/>
                  </a:lnTo>
                  <a:lnTo>
                    <a:pt x="40" y="5"/>
                  </a:lnTo>
                  <a:lnTo>
                    <a:pt x="37" y="0"/>
                  </a:lnTo>
                  <a:lnTo>
                    <a:pt x="0" y="1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70" name="Freeform 151">
              <a:extLst>
                <a:ext uri="{FF2B5EF4-FFF2-40B4-BE49-F238E27FC236}">
                  <a16:creationId xmlns:a16="http://schemas.microsoft.com/office/drawing/2014/main" id="{26315982-00FA-4CBD-83C7-D924E14286D1}"/>
                </a:ext>
              </a:extLst>
            </p:cNvPr>
            <p:cNvSpPr>
              <a:spLocks/>
            </p:cNvSpPr>
            <p:nvPr userDrawn="1"/>
          </p:nvSpPr>
          <p:spPr bwMode="auto">
            <a:xfrm>
              <a:off x="7488855" y="4968173"/>
              <a:ext cx="118257" cy="62086"/>
            </a:xfrm>
            <a:custGeom>
              <a:avLst/>
              <a:gdLst>
                <a:gd name="T0" fmla="*/ 0 w 40"/>
                <a:gd name="T1" fmla="*/ 16 h 21"/>
                <a:gd name="T2" fmla="*/ 2 w 40"/>
                <a:gd name="T3" fmla="*/ 21 h 21"/>
                <a:gd name="T4" fmla="*/ 40 w 40"/>
                <a:gd name="T5" fmla="*/ 5 h 21"/>
                <a:gd name="T6" fmla="*/ 38 w 40"/>
                <a:gd name="T7" fmla="*/ 0 h 21"/>
                <a:gd name="T8" fmla="*/ 0 w 40"/>
                <a:gd name="T9" fmla="*/ 16 h 21"/>
              </a:gdLst>
              <a:ahLst/>
              <a:cxnLst>
                <a:cxn ang="0">
                  <a:pos x="T0" y="T1"/>
                </a:cxn>
                <a:cxn ang="0">
                  <a:pos x="T2" y="T3"/>
                </a:cxn>
                <a:cxn ang="0">
                  <a:pos x="T4" y="T5"/>
                </a:cxn>
                <a:cxn ang="0">
                  <a:pos x="T6" y="T7"/>
                </a:cxn>
                <a:cxn ang="0">
                  <a:pos x="T8" y="T9"/>
                </a:cxn>
              </a:cxnLst>
              <a:rect l="0" t="0" r="r" b="b"/>
              <a:pathLst>
                <a:path w="40" h="21">
                  <a:moveTo>
                    <a:pt x="0" y="16"/>
                  </a:moveTo>
                  <a:lnTo>
                    <a:pt x="2" y="21"/>
                  </a:lnTo>
                  <a:lnTo>
                    <a:pt x="40" y="5"/>
                  </a:lnTo>
                  <a:lnTo>
                    <a:pt x="38" y="0"/>
                  </a:lnTo>
                  <a:lnTo>
                    <a:pt x="0" y="16"/>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71" name="Freeform 152">
              <a:extLst>
                <a:ext uri="{FF2B5EF4-FFF2-40B4-BE49-F238E27FC236}">
                  <a16:creationId xmlns:a16="http://schemas.microsoft.com/office/drawing/2014/main" id="{5E9CEB4A-3557-43D9-A983-53BCF227B66D}"/>
                </a:ext>
              </a:extLst>
            </p:cNvPr>
            <p:cNvSpPr>
              <a:spLocks/>
            </p:cNvSpPr>
            <p:nvPr userDrawn="1"/>
          </p:nvSpPr>
          <p:spPr bwMode="auto">
            <a:xfrm>
              <a:off x="7663285" y="4770091"/>
              <a:ext cx="189212" cy="233559"/>
            </a:xfrm>
            <a:custGeom>
              <a:avLst/>
              <a:gdLst>
                <a:gd name="T0" fmla="*/ 9 w 27"/>
                <a:gd name="T1" fmla="*/ 33 h 33"/>
                <a:gd name="T2" fmla="*/ 27 w 27"/>
                <a:gd name="T3" fmla="*/ 25 h 33"/>
                <a:gd name="T4" fmla="*/ 20 w 27"/>
                <a:gd name="T5" fmla="*/ 8 h 33"/>
                <a:gd name="T6" fmla="*/ 7 w 27"/>
                <a:gd name="T7" fmla="*/ 3 h 33"/>
                <a:gd name="T8" fmla="*/ 7 w 27"/>
                <a:gd name="T9" fmla="*/ 3 h 33"/>
                <a:gd name="T10" fmla="*/ 2 w 27"/>
                <a:gd name="T11" fmla="*/ 16 h 33"/>
                <a:gd name="T12" fmla="*/ 9 w 27"/>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27" h="33">
                  <a:moveTo>
                    <a:pt x="9" y="33"/>
                  </a:moveTo>
                  <a:cubicBezTo>
                    <a:pt x="27" y="25"/>
                    <a:pt x="27" y="25"/>
                    <a:pt x="27" y="25"/>
                  </a:cubicBezTo>
                  <a:cubicBezTo>
                    <a:pt x="20" y="8"/>
                    <a:pt x="20" y="8"/>
                    <a:pt x="20" y="8"/>
                  </a:cubicBezTo>
                  <a:cubicBezTo>
                    <a:pt x="18" y="3"/>
                    <a:pt x="12" y="0"/>
                    <a:pt x="7" y="3"/>
                  </a:cubicBezTo>
                  <a:cubicBezTo>
                    <a:pt x="7" y="3"/>
                    <a:pt x="7" y="3"/>
                    <a:pt x="7" y="3"/>
                  </a:cubicBezTo>
                  <a:cubicBezTo>
                    <a:pt x="2" y="5"/>
                    <a:pt x="0" y="11"/>
                    <a:pt x="2" y="16"/>
                  </a:cubicBezTo>
                  <a:lnTo>
                    <a:pt x="9" y="33"/>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72" name="Freeform 153">
              <a:extLst>
                <a:ext uri="{FF2B5EF4-FFF2-40B4-BE49-F238E27FC236}">
                  <a16:creationId xmlns:a16="http://schemas.microsoft.com/office/drawing/2014/main" id="{DCCF7D65-0E06-4950-B58A-337BE4659A35}"/>
                </a:ext>
              </a:extLst>
            </p:cNvPr>
            <p:cNvSpPr>
              <a:spLocks/>
            </p:cNvSpPr>
            <p:nvPr userDrawn="1"/>
          </p:nvSpPr>
          <p:spPr bwMode="auto">
            <a:xfrm>
              <a:off x="7683979" y="4799655"/>
              <a:ext cx="147822" cy="174431"/>
            </a:xfrm>
            <a:custGeom>
              <a:avLst/>
              <a:gdLst>
                <a:gd name="T0" fmla="*/ 7 w 21"/>
                <a:gd name="T1" fmla="*/ 25 h 25"/>
                <a:gd name="T2" fmla="*/ 21 w 21"/>
                <a:gd name="T3" fmla="*/ 19 h 25"/>
                <a:gd name="T4" fmla="*/ 15 w 21"/>
                <a:gd name="T5" fmla="*/ 6 h 25"/>
                <a:gd name="T6" fmla="*/ 6 w 21"/>
                <a:gd name="T7" fmla="*/ 2 h 25"/>
                <a:gd name="T8" fmla="*/ 6 w 21"/>
                <a:gd name="T9" fmla="*/ 2 h 25"/>
                <a:gd name="T10" fmla="*/ 1 w 21"/>
                <a:gd name="T11" fmla="*/ 12 h 25"/>
                <a:gd name="T12" fmla="*/ 7 w 21"/>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21" h="25">
                  <a:moveTo>
                    <a:pt x="7" y="25"/>
                  </a:moveTo>
                  <a:cubicBezTo>
                    <a:pt x="21" y="19"/>
                    <a:pt x="21" y="19"/>
                    <a:pt x="21" y="19"/>
                  </a:cubicBezTo>
                  <a:cubicBezTo>
                    <a:pt x="15" y="6"/>
                    <a:pt x="15" y="6"/>
                    <a:pt x="15" y="6"/>
                  </a:cubicBezTo>
                  <a:cubicBezTo>
                    <a:pt x="14" y="2"/>
                    <a:pt x="9" y="0"/>
                    <a:pt x="6" y="2"/>
                  </a:cubicBezTo>
                  <a:cubicBezTo>
                    <a:pt x="6" y="2"/>
                    <a:pt x="6" y="2"/>
                    <a:pt x="6" y="2"/>
                  </a:cubicBezTo>
                  <a:cubicBezTo>
                    <a:pt x="2" y="4"/>
                    <a:pt x="0" y="8"/>
                    <a:pt x="1" y="12"/>
                  </a:cubicBezTo>
                  <a:lnTo>
                    <a:pt x="7" y="25"/>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73" name="Freeform 154">
              <a:extLst>
                <a:ext uri="{FF2B5EF4-FFF2-40B4-BE49-F238E27FC236}">
                  <a16:creationId xmlns:a16="http://schemas.microsoft.com/office/drawing/2014/main" id="{6E8B5F42-A841-4F76-A6E8-CBB9C8758369}"/>
                </a:ext>
              </a:extLst>
            </p:cNvPr>
            <p:cNvSpPr>
              <a:spLocks/>
            </p:cNvSpPr>
            <p:nvPr userDrawn="1"/>
          </p:nvSpPr>
          <p:spPr bwMode="auto">
            <a:xfrm>
              <a:off x="7710588" y="4793742"/>
              <a:ext cx="76867" cy="165560"/>
            </a:xfrm>
            <a:custGeom>
              <a:avLst/>
              <a:gdLst>
                <a:gd name="T0" fmla="*/ 22 w 26"/>
                <a:gd name="T1" fmla="*/ 56 h 56"/>
                <a:gd name="T2" fmla="*/ 26 w 26"/>
                <a:gd name="T3" fmla="*/ 56 h 56"/>
                <a:gd name="T4" fmla="*/ 5 w 26"/>
                <a:gd name="T5" fmla="*/ 0 h 56"/>
                <a:gd name="T6" fmla="*/ 0 w 26"/>
                <a:gd name="T7" fmla="*/ 2 h 56"/>
                <a:gd name="T8" fmla="*/ 22 w 26"/>
                <a:gd name="T9" fmla="*/ 56 h 56"/>
              </a:gdLst>
              <a:ahLst/>
              <a:cxnLst>
                <a:cxn ang="0">
                  <a:pos x="T0" y="T1"/>
                </a:cxn>
                <a:cxn ang="0">
                  <a:pos x="T2" y="T3"/>
                </a:cxn>
                <a:cxn ang="0">
                  <a:pos x="T4" y="T5"/>
                </a:cxn>
                <a:cxn ang="0">
                  <a:pos x="T6" y="T7"/>
                </a:cxn>
                <a:cxn ang="0">
                  <a:pos x="T8" y="T9"/>
                </a:cxn>
              </a:cxnLst>
              <a:rect l="0" t="0" r="r" b="b"/>
              <a:pathLst>
                <a:path w="26" h="56">
                  <a:moveTo>
                    <a:pt x="22" y="56"/>
                  </a:moveTo>
                  <a:lnTo>
                    <a:pt x="26" y="56"/>
                  </a:lnTo>
                  <a:lnTo>
                    <a:pt x="5" y="0"/>
                  </a:lnTo>
                  <a:lnTo>
                    <a:pt x="0" y="2"/>
                  </a:lnTo>
                  <a:lnTo>
                    <a:pt x="22" y="56"/>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74" name="Freeform 155">
              <a:extLst>
                <a:ext uri="{FF2B5EF4-FFF2-40B4-BE49-F238E27FC236}">
                  <a16:creationId xmlns:a16="http://schemas.microsoft.com/office/drawing/2014/main" id="{DE565AC8-1733-465D-A032-89D8E76B3663}"/>
                </a:ext>
              </a:extLst>
            </p:cNvPr>
            <p:cNvSpPr>
              <a:spLocks/>
            </p:cNvSpPr>
            <p:nvPr userDrawn="1"/>
          </p:nvSpPr>
          <p:spPr bwMode="auto">
            <a:xfrm>
              <a:off x="7683979" y="4826264"/>
              <a:ext cx="118257" cy="65042"/>
            </a:xfrm>
            <a:custGeom>
              <a:avLst/>
              <a:gdLst>
                <a:gd name="T0" fmla="*/ 0 w 40"/>
                <a:gd name="T1" fmla="*/ 17 h 22"/>
                <a:gd name="T2" fmla="*/ 2 w 40"/>
                <a:gd name="T3" fmla="*/ 22 h 22"/>
                <a:gd name="T4" fmla="*/ 40 w 40"/>
                <a:gd name="T5" fmla="*/ 8 h 22"/>
                <a:gd name="T6" fmla="*/ 38 w 40"/>
                <a:gd name="T7" fmla="*/ 0 h 22"/>
                <a:gd name="T8" fmla="*/ 0 w 40"/>
                <a:gd name="T9" fmla="*/ 17 h 22"/>
              </a:gdLst>
              <a:ahLst/>
              <a:cxnLst>
                <a:cxn ang="0">
                  <a:pos x="T0" y="T1"/>
                </a:cxn>
                <a:cxn ang="0">
                  <a:pos x="T2" y="T3"/>
                </a:cxn>
                <a:cxn ang="0">
                  <a:pos x="T4" y="T5"/>
                </a:cxn>
                <a:cxn ang="0">
                  <a:pos x="T6" y="T7"/>
                </a:cxn>
                <a:cxn ang="0">
                  <a:pos x="T8" y="T9"/>
                </a:cxn>
              </a:cxnLst>
              <a:rect l="0" t="0" r="r" b="b"/>
              <a:pathLst>
                <a:path w="40" h="22">
                  <a:moveTo>
                    <a:pt x="0" y="17"/>
                  </a:moveTo>
                  <a:lnTo>
                    <a:pt x="2" y="22"/>
                  </a:lnTo>
                  <a:lnTo>
                    <a:pt x="40" y="8"/>
                  </a:lnTo>
                  <a:lnTo>
                    <a:pt x="38" y="0"/>
                  </a:lnTo>
                  <a:lnTo>
                    <a:pt x="0" y="1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75" name="Freeform 156">
              <a:extLst>
                <a:ext uri="{FF2B5EF4-FFF2-40B4-BE49-F238E27FC236}">
                  <a16:creationId xmlns:a16="http://schemas.microsoft.com/office/drawing/2014/main" id="{25C7983C-8B27-49C0-A747-4BB825C816DB}"/>
                </a:ext>
              </a:extLst>
            </p:cNvPr>
            <p:cNvSpPr>
              <a:spLocks/>
            </p:cNvSpPr>
            <p:nvPr userDrawn="1"/>
          </p:nvSpPr>
          <p:spPr bwMode="auto">
            <a:xfrm>
              <a:off x="7704675" y="4876522"/>
              <a:ext cx="118257" cy="62086"/>
            </a:xfrm>
            <a:custGeom>
              <a:avLst/>
              <a:gdLst>
                <a:gd name="T0" fmla="*/ 0 w 40"/>
                <a:gd name="T1" fmla="*/ 17 h 21"/>
                <a:gd name="T2" fmla="*/ 2 w 40"/>
                <a:gd name="T3" fmla="*/ 21 h 21"/>
                <a:gd name="T4" fmla="*/ 40 w 40"/>
                <a:gd name="T5" fmla="*/ 5 h 21"/>
                <a:gd name="T6" fmla="*/ 38 w 40"/>
                <a:gd name="T7" fmla="*/ 0 h 21"/>
                <a:gd name="T8" fmla="*/ 0 w 40"/>
                <a:gd name="T9" fmla="*/ 17 h 21"/>
              </a:gdLst>
              <a:ahLst/>
              <a:cxnLst>
                <a:cxn ang="0">
                  <a:pos x="T0" y="T1"/>
                </a:cxn>
                <a:cxn ang="0">
                  <a:pos x="T2" y="T3"/>
                </a:cxn>
                <a:cxn ang="0">
                  <a:pos x="T4" y="T5"/>
                </a:cxn>
                <a:cxn ang="0">
                  <a:pos x="T6" y="T7"/>
                </a:cxn>
                <a:cxn ang="0">
                  <a:pos x="T8" y="T9"/>
                </a:cxn>
              </a:cxnLst>
              <a:rect l="0" t="0" r="r" b="b"/>
              <a:pathLst>
                <a:path w="40" h="21">
                  <a:moveTo>
                    <a:pt x="0" y="17"/>
                  </a:moveTo>
                  <a:lnTo>
                    <a:pt x="2" y="21"/>
                  </a:lnTo>
                  <a:lnTo>
                    <a:pt x="40" y="5"/>
                  </a:lnTo>
                  <a:lnTo>
                    <a:pt x="38" y="0"/>
                  </a:lnTo>
                  <a:lnTo>
                    <a:pt x="0" y="1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76" name="Freeform 157">
              <a:extLst>
                <a:ext uri="{FF2B5EF4-FFF2-40B4-BE49-F238E27FC236}">
                  <a16:creationId xmlns:a16="http://schemas.microsoft.com/office/drawing/2014/main" id="{6F6EC9BA-53C4-4587-BD62-1F7F6C236642}"/>
                </a:ext>
              </a:extLst>
            </p:cNvPr>
            <p:cNvSpPr>
              <a:spLocks/>
            </p:cNvSpPr>
            <p:nvPr userDrawn="1"/>
          </p:nvSpPr>
          <p:spPr bwMode="auto">
            <a:xfrm>
              <a:off x="9446014" y="3040578"/>
              <a:ext cx="286775" cy="1185531"/>
            </a:xfrm>
            <a:custGeom>
              <a:avLst/>
              <a:gdLst>
                <a:gd name="T0" fmla="*/ 97 w 97"/>
                <a:gd name="T1" fmla="*/ 401 h 401"/>
                <a:gd name="T2" fmla="*/ 87 w 97"/>
                <a:gd name="T3" fmla="*/ 401 h 401"/>
                <a:gd name="T4" fmla="*/ 0 w 97"/>
                <a:gd name="T5" fmla="*/ 3 h 401"/>
                <a:gd name="T6" fmla="*/ 9 w 97"/>
                <a:gd name="T7" fmla="*/ 0 h 401"/>
                <a:gd name="T8" fmla="*/ 97 w 97"/>
                <a:gd name="T9" fmla="*/ 401 h 401"/>
              </a:gdLst>
              <a:ahLst/>
              <a:cxnLst>
                <a:cxn ang="0">
                  <a:pos x="T0" y="T1"/>
                </a:cxn>
                <a:cxn ang="0">
                  <a:pos x="T2" y="T3"/>
                </a:cxn>
                <a:cxn ang="0">
                  <a:pos x="T4" y="T5"/>
                </a:cxn>
                <a:cxn ang="0">
                  <a:pos x="T6" y="T7"/>
                </a:cxn>
                <a:cxn ang="0">
                  <a:pos x="T8" y="T9"/>
                </a:cxn>
              </a:cxnLst>
              <a:rect l="0" t="0" r="r" b="b"/>
              <a:pathLst>
                <a:path w="97" h="401">
                  <a:moveTo>
                    <a:pt x="97" y="401"/>
                  </a:moveTo>
                  <a:lnTo>
                    <a:pt x="87" y="401"/>
                  </a:lnTo>
                  <a:lnTo>
                    <a:pt x="0" y="3"/>
                  </a:lnTo>
                  <a:lnTo>
                    <a:pt x="9" y="0"/>
                  </a:lnTo>
                  <a:lnTo>
                    <a:pt x="97" y="401"/>
                  </a:ln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77" name="Freeform 158">
              <a:extLst>
                <a:ext uri="{FF2B5EF4-FFF2-40B4-BE49-F238E27FC236}">
                  <a16:creationId xmlns:a16="http://schemas.microsoft.com/office/drawing/2014/main" id="{C752B9A8-4492-4286-B2F1-DB23D96FE2F8}"/>
                </a:ext>
              </a:extLst>
            </p:cNvPr>
            <p:cNvSpPr>
              <a:spLocks/>
            </p:cNvSpPr>
            <p:nvPr userDrawn="1"/>
          </p:nvSpPr>
          <p:spPr bwMode="auto">
            <a:xfrm>
              <a:off x="8996636" y="3489956"/>
              <a:ext cx="1182573" cy="286775"/>
            </a:xfrm>
            <a:custGeom>
              <a:avLst/>
              <a:gdLst>
                <a:gd name="T0" fmla="*/ 0 w 400"/>
                <a:gd name="T1" fmla="*/ 97 h 97"/>
                <a:gd name="T2" fmla="*/ 0 w 400"/>
                <a:gd name="T3" fmla="*/ 90 h 97"/>
                <a:gd name="T4" fmla="*/ 398 w 400"/>
                <a:gd name="T5" fmla="*/ 0 h 97"/>
                <a:gd name="T6" fmla="*/ 400 w 400"/>
                <a:gd name="T7" fmla="*/ 9 h 97"/>
                <a:gd name="T8" fmla="*/ 0 w 400"/>
                <a:gd name="T9" fmla="*/ 97 h 97"/>
              </a:gdLst>
              <a:ahLst/>
              <a:cxnLst>
                <a:cxn ang="0">
                  <a:pos x="T0" y="T1"/>
                </a:cxn>
                <a:cxn ang="0">
                  <a:pos x="T2" y="T3"/>
                </a:cxn>
                <a:cxn ang="0">
                  <a:pos x="T4" y="T5"/>
                </a:cxn>
                <a:cxn ang="0">
                  <a:pos x="T6" y="T7"/>
                </a:cxn>
                <a:cxn ang="0">
                  <a:pos x="T8" y="T9"/>
                </a:cxn>
              </a:cxnLst>
              <a:rect l="0" t="0" r="r" b="b"/>
              <a:pathLst>
                <a:path w="400" h="97">
                  <a:moveTo>
                    <a:pt x="0" y="97"/>
                  </a:moveTo>
                  <a:lnTo>
                    <a:pt x="0" y="90"/>
                  </a:lnTo>
                  <a:lnTo>
                    <a:pt x="398" y="0"/>
                  </a:lnTo>
                  <a:lnTo>
                    <a:pt x="400" y="9"/>
                  </a:lnTo>
                  <a:lnTo>
                    <a:pt x="0" y="97"/>
                  </a:ln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78" name="Freeform 159">
              <a:extLst>
                <a:ext uri="{FF2B5EF4-FFF2-40B4-BE49-F238E27FC236}">
                  <a16:creationId xmlns:a16="http://schemas.microsoft.com/office/drawing/2014/main" id="{BA29E258-5F07-4A6E-80AF-A92E90E341C4}"/>
                </a:ext>
              </a:extLst>
            </p:cNvPr>
            <p:cNvSpPr>
              <a:spLocks/>
            </p:cNvSpPr>
            <p:nvPr userDrawn="1"/>
          </p:nvSpPr>
          <p:spPr bwMode="auto">
            <a:xfrm>
              <a:off x="9250889" y="3117445"/>
              <a:ext cx="671111" cy="1037709"/>
            </a:xfrm>
            <a:custGeom>
              <a:avLst/>
              <a:gdLst>
                <a:gd name="T0" fmla="*/ 9 w 227"/>
                <a:gd name="T1" fmla="*/ 351 h 351"/>
                <a:gd name="T2" fmla="*/ 0 w 227"/>
                <a:gd name="T3" fmla="*/ 346 h 351"/>
                <a:gd name="T4" fmla="*/ 219 w 227"/>
                <a:gd name="T5" fmla="*/ 0 h 351"/>
                <a:gd name="T6" fmla="*/ 227 w 227"/>
                <a:gd name="T7" fmla="*/ 5 h 351"/>
                <a:gd name="T8" fmla="*/ 9 w 227"/>
                <a:gd name="T9" fmla="*/ 351 h 351"/>
              </a:gdLst>
              <a:ahLst/>
              <a:cxnLst>
                <a:cxn ang="0">
                  <a:pos x="T0" y="T1"/>
                </a:cxn>
                <a:cxn ang="0">
                  <a:pos x="T2" y="T3"/>
                </a:cxn>
                <a:cxn ang="0">
                  <a:pos x="T4" y="T5"/>
                </a:cxn>
                <a:cxn ang="0">
                  <a:pos x="T6" y="T7"/>
                </a:cxn>
                <a:cxn ang="0">
                  <a:pos x="T8" y="T9"/>
                </a:cxn>
              </a:cxnLst>
              <a:rect l="0" t="0" r="r" b="b"/>
              <a:pathLst>
                <a:path w="227" h="351">
                  <a:moveTo>
                    <a:pt x="9" y="351"/>
                  </a:moveTo>
                  <a:lnTo>
                    <a:pt x="0" y="346"/>
                  </a:lnTo>
                  <a:lnTo>
                    <a:pt x="219" y="0"/>
                  </a:lnTo>
                  <a:lnTo>
                    <a:pt x="227" y="5"/>
                  </a:lnTo>
                  <a:lnTo>
                    <a:pt x="9" y="351"/>
                  </a:ln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79" name="Freeform 160">
              <a:extLst>
                <a:ext uri="{FF2B5EF4-FFF2-40B4-BE49-F238E27FC236}">
                  <a16:creationId xmlns:a16="http://schemas.microsoft.com/office/drawing/2014/main" id="{5A39FE2C-0912-4D24-A194-6751868909D6}"/>
                </a:ext>
              </a:extLst>
            </p:cNvPr>
            <p:cNvSpPr>
              <a:spLocks/>
            </p:cNvSpPr>
            <p:nvPr userDrawn="1"/>
          </p:nvSpPr>
          <p:spPr bwMode="auto">
            <a:xfrm>
              <a:off x="9067590" y="3300744"/>
              <a:ext cx="1034752" cy="671111"/>
            </a:xfrm>
            <a:custGeom>
              <a:avLst/>
              <a:gdLst>
                <a:gd name="T0" fmla="*/ 0 w 350"/>
                <a:gd name="T1" fmla="*/ 7 h 227"/>
                <a:gd name="T2" fmla="*/ 7 w 350"/>
                <a:gd name="T3" fmla="*/ 0 h 227"/>
                <a:gd name="T4" fmla="*/ 350 w 350"/>
                <a:gd name="T5" fmla="*/ 220 h 227"/>
                <a:gd name="T6" fmla="*/ 345 w 350"/>
                <a:gd name="T7" fmla="*/ 227 h 227"/>
                <a:gd name="T8" fmla="*/ 0 w 350"/>
                <a:gd name="T9" fmla="*/ 7 h 227"/>
              </a:gdLst>
              <a:ahLst/>
              <a:cxnLst>
                <a:cxn ang="0">
                  <a:pos x="T0" y="T1"/>
                </a:cxn>
                <a:cxn ang="0">
                  <a:pos x="T2" y="T3"/>
                </a:cxn>
                <a:cxn ang="0">
                  <a:pos x="T4" y="T5"/>
                </a:cxn>
                <a:cxn ang="0">
                  <a:pos x="T6" y="T7"/>
                </a:cxn>
                <a:cxn ang="0">
                  <a:pos x="T8" y="T9"/>
                </a:cxn>
              </a:cxnLst>
              <a:rect l="0" t="0" r="r" b="b"/>
              <a:pathLst>
                <a:path w="350" h="227">
                  <a:moveTo>
                    <a:pt x="0" y="7"/>
                  </a:moveTo>
                  <a:lnTo>
                    <a:pt x="7" y="0"/>
                  </a:lnTo>
                  <a:lnTo>
                    <a:pt x="350" y="220"/>
                  </a:lnTo>
                  <a:lnTo>
                    <a:pt x="345" y="227"/>
                  </a:lnTo>
                  <a:lnTo>
                    <a:pt x="0" y="7"/>
                  </a:ln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80" name="Freeform 161">
              <a:extLst>
                <a:ext uri="{FF2B5EF4-FFF2-40B4-BE49-F238E27FC236}">
                  <a16:creationId xmlns:a16="http://schemas.microsoft.com/office/drawing/2014/main" id="{E2E2D127-977A-41E4-95D7-E178F74FB193}"/>
                </a:ext>
              </a:extLst>
            </p:cNvPr>
            <p:cNvSpPr>
              <a:spLocks noEditPoints="1"/>
            </p:cNvSpPr>
            <p:nvPr userDrawn="1"/>
          </p:nvSpPr>
          <p:spPr bwMode="auto">
            <a:xfrm>
              <a:off x="8928639" y="2972579"/>
              <a:ext cx="1321527" cy="1321527"/>
            </a:xfrm>
            <a:custGeom>
              <a:avLst/>
              <a:gdLst>
                <a:gd name="T0" fmla="*/ 76 w 189"/>
                <a:gd name="T1" fmla="*/ 10 h 189"/>
                <a:gd name="T2" fmla="*/ 10 w 189"/>
                <a:gd name="T3" fmla="*/ 113 h 189"/>
                <a:gd name="T4" fmla="*/ 113 w 189"/>
                <a:gd name="T5" fmla="*/ 179 h 189"/>
                <a:gd name="T6" fmla="*/ 179 w 189"/>
                <a:gd name="T7" fmla="*/ 76 h 189"/>
                <a:gd name="T8" fmla="*/ 76 w 189"/>
                <a:gd name="T9" fmla="*/ 10 h 189"/>
                <a:gd name="T10" fmla="*/ 111 w 189"/>
                <a:gd name="T11" fmla="*/ 172 h 189"/>
                <a:gd name="T12" fmla="*/ 18 w 189"/>
                <a:gd name="T13" fmla="*/ 112 h 189"/>
                <a:gd name="T14" fmla="*/ 77 w 189"/>
                <a:gd name="T15" fmla="*/ 18 h 189"/>
                <a:gd name="T16" fmla="*/ 171 w 189"/>
                <a:gd name="T17" fmla="*/ 78 h 189"/>
                <a:gd name="T18" fmla="*/ 111 w 189"/>
                <a:gd name="T19" fmla="*/ 17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189">
                  <a:moveTo>
                    <a:pt x="76" y="10"/>
                  </a:moveTo>
                  <a:cubicBezTo>
                    <a:pt x="29" y="21"/>
                    <a:pt x="0" y="67"/>
                    <a:pt x="10" y="113"/>
                  </a:cubicBezTo>
                  <a:cubicBezTo>
                    <a:pt x="20" y="160"/>
                    <a:pt x="66" y="189"/>
                    <a:pt x="113" y="179"/>
                  </a:cubicBezTo>
                  <a:cubicBezTo>
                    <a:pt x="160" y="169"/>
                    <a:pt x="189" y="123"/>
                    <a:pt x="179" y="76"/>
                  </a:cubicBezTo>
                  <a:cubicBezTo>
                    <a:pt x="168" y="29"/>
                    <a:pt x="122" y="0"/>
                    <a:pt x="76" y="10"/>
                  </a:cubicBezTo>
                  <a:close/>
                  <a:moveTo>
                    <a:pt x="111" y="172"/>
                  </a:moveTo>
                  <a:cubicBezTo>
                    <a:pt x="69" y="181"/>
                    <a:pt x="27" y="154"/>
                    <a:pt x="18" y="112"/>
                  </a:cubicBezTo>
                  <a:cubicBezTo>
                    <a:pt x="8" y="69"/>
                    <a:pt x="35" y="27"/>
                    <a:pt x="77" y="18"/>
                  </a:cubicBezTo>
                  <a:cubicBezTo>
                    <a:pt x="120" y="9"/>
                    <a:pt x="162" y="35"/>
                    <a:pt x="171" y="78"/>
                  </a:cubicBezTo>
                  <a:cubicBezTo>
                    <a:pt x="180" y="120"/>
                    <a:pt x="154" y="162"/>
                    <a:pt x="111" y="172"/>
                  </a:cubicBez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81" name="Freeform 162">
              <a:extLst>
                <a:ext uri="{FF2B5EF4-FFF2-40B4-BE49-F238E27FC236}">
                  <a16:creationId xmlns:a16="http://schemas.microsoft.com/office/drawing/2014/main" id="{FB6BF826-5B73-4A99-BF18-A2CD7EBCDB3E}"/>
                </a:ext>
              </a:extLst>
            </p:cNvPr>
            <p:cNvSpPr>
              <a:spLocks noEditPoints="1"/>
            </p:cNvSpPr>
            <p:nvPr userDrawn="1"/>
          </p:nvSpPr>
          <p:spPr bwMode="auto">
            <a:xfrm>
              <a:off x="9215412" y="3265267"/>
              <a:ext cx="739108" cy="742066"/>
            </a:xfrm>
            <a:custGeom>
              <a:avLst/>
              <a:gdLst>
                <a:gd name="T0" fmla="*/ 43 w 106"/>
                <a:gd name="T1" fmla="*/ 5 h 106"/>
                <a:gd name="T2" fmla="*/ 6 w 106"/>
                <a:gd name="T3" fmla="*/ 63 h 106"/>
                <a:gd name="T4" fmla="*/ 64 w 106"/>
                <a:gd name="T5" fmla="*/ 100 h 106"/>
                <a:gd name="T6" fmla="*/ 101 w 106"/>
                <a:gd name="T7" fmla="*/ 42 h 106"/>
                <a:gd name="T8" fmla="*/ 43 w 106"/>
                <a:gd name="T9" fmla="*/ 5 h 106"/>
                <a:gd name="T10" fmla="*/ 63 w 106"/>
                <a:gd name="T11" fmla="*/ 96 h 106"/>
                <a:gd name="T12" fmla="*/ 10 w 106"/>
                <a:gd name="T13" fmla="*/ 62 h 106"/>
                <a:gd name="T14" fmla="*/ 44 w 106"/>
                <a:gd name="T15" fmla="*/ 10 h 106"/>
                <a:gd name="T16" fmla="*/ 96 w 106"/>
                <a:gd name="T17" fmla="*/ 43 h 106"/>
                <a:gd name="T18" fmla="*/ 63 w 106"/>
                <a:gd name="T19" fmla="*/ 9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06">
                  <a:moveTo>
                    <a:pt x="43" y="5"/>
                  </a:moveTo>
                  <a:cubicBezTo>
                    <a:pt x="17" y="11"/>
                    <a:pt x="0" y="37"/>
                    <a:pt x="6" y="63"/>
                  </a:cubicBezTo>
                  <a:cubicBezTo>
                    <a:pt x="12" y="89"/>
                    <a:pt x="38" y="106"/>
                    <a:pt x="64" y="100"/>
                  </a:cubicBezTo>
                  <a:cubicBezTo>
                    <a:pt x="90" y="94"/>
                    <a:pt x="106" y="68"/>
                    <a:pt x="101" y="42"/>
                  </a:cubicBezTo>
                  <a:cubicBezTo>
                    <a:pt x="95" y="16"/>
                    <a:pt x="69" y="0"/>
                    <a:pt x="43" y="5"/>
                  </a:cubicBezTo>
                  <a:close/>
                  <a:moveTo>
                    <a:pt x="63" y="96"/>
                  </a:moveTo>
                  <a:cubicBezTo>
                    <a:pt x="39" y="101"/>
                    <a:pt x="16" y="86"/>
                    <a:pt x="10" y="62"/>
                  </a:cubicBezTo>
                  <a:cubicBezTo>
                    <a:pt x="5" y="38"/>
                    <a:pt x="20" y="15"/>
                    <a:pt x="44" y="10"/>
                  </a:cubicBezTo>
                  <a:cubicBezTo>
                    <a:pt x="68" y="4"/>
                    <a:pt x="91" y="19"/>
                    <a:pt x="96" y="43"/>
                  </a:cubicBezTo>
                  <a:cubicBezTo>
                    <a:pt x="102" y="67"/>
                    <a:pt x="87" y="91"/>
                    <a:pt x="63" y="96"/>
                  </a:cubicBezTo>
                  <a:close/>
                </a:path>
              </a:pathLst>
            </a:custGeom>
            <a:solidFill>
              <a:srgbClr val="7F86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82" name="Freeform 163">
              <a:extLst>
                <a:ext uri="{FF2B5EF4-FFF2-40B4-BE49-F238E27FC236}">
                  <a16:creationId xmlns:a16="http://schemas.microsoft.com/office/drawing/2014/main" id="{81EDBE1A-3F4E-4807-BC3D-5AE0786DFB68}"/>
                </a:ext>
              </a:extLst>
            </p:cNvPr>
            <p:cNvSpPr>
              <a:spLocks/>
            </p:cNvSpPr>
            <p:nvPr userDrawn="1"/>
          </p:nvSpPr>
          <p:spPr bwMode="auto">
            <a:xfrm>
              <a:off x="9375059" y="3105619"/>
              <a:ext cx="230602" cy="215821"/>
            </a:xfrm>
            <a:custGeom>
              <a:avLst/>
              <a:gdLst>
                <a:gd name="T0" fmla="*/ 28 w 33"/>
                <a:gd name="T1" fmla="*/ 0 h 31"/>
                <a:gd name="T2" fmla="*/ 32 w 33"/>
                <a:gd name="T3" fmla="*/ 17 h 31"/>
                <a:gd name="T4" fmla="*/ 25 w 33"/>
                <a:gd name="T5" fmla="*/ 27 h 31"/>
                <a:gd name="T6" fmla="*/ 15 w 33"/>
                <a:gd name="T7" fmla="*/ 30 h 31"/>
                <a:gd name="T8" fmla="*/ 4 w 33"/>
                <a:gd name="T9" fmla="*/ 23 h 31"/>
                <a:gd name="T10" fmla="*/ 0 w 33"/>
                <a:gd name="T11" fmla="*/ 7 h 31"/>
                <a:gd name="T12" fmla="*/ 3 w 33"/>
                <a:gd name="T13" fmla="*/ 6 h 31"/>
                <a:gd name="T14" fmla="*/ 5 w 33"/>
                <a:gd name="T15" fmla="*/ 14 h 31"/>
                <a:gd name="T16" fmla="*/ 12 w 33"/>
                <a:gd name="T17" fmla="*/ 13 h 31"/>
                <a:gd name="T18" fmla="*/ 10 w 33"/>
                <a:gd name="T19" fmla="*/ 5 h 31"/>
                <a:gd name="T20" fmla="*/ 13 w 33"/>
                <a:gd name="T21" fmla="*/ 4 h 31"/>
                <a:gd name="T22" fmla="*/ 14 w 33"/>
                <a:gd name="T23" fmla="*/ 12 h 31"/>
                <a:gd name="T24" fmla="*/ 28 w 33"/>
                <a:gd name="T25" fmla="*/ 9 h 31"/>
                <a:gd name="T26" fmla="*/ 26 w 33"/>
                <a:gd name="T27" fmla="*/ 1 h 31"/>
                <a:gd name="T28" fmla="*/ 28 w 33"/>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1">
                  <a:moveTo>
                    <a:pt x="28" y="0"/>
                  </a:moveTo>
                  <a:cubicBezTo>
                    <a:pt x="32" y="17"/>
                    <a:pt x="32" y="17"/>
                    <a:pt x="32" y="17"/>
                  </a:cubicBezTo>
                  <a:cubicBezTo>
                    <a:pt x="33" y="21"/>
                    <a:pt x="30" y="26"/>
                    <a:pt x="25" y="27"/>
                  </a:cubicBezTo>
                  <a:cubicBezTo>
                    <a:pt x="15" y="30"/>
                    <a:pt x="15" y="30"/>
                    <a:pt x="15" y="30"/>
                  </a:cubicBezTo>
                  <a:cubicBezTo>
                    <a:pt x="10" y="31"/>
                    <a:pt x="5" y="28"/>
                    <a:pt x="4" y="23"/>
                  </a:cubicBezTo>
                  <a:cubicBezTo>
                    <a:pt x="0" y="7"/>
                    <a:pt x="0" y="7"/>
                    <a:pt x="0" y="7"/>
                  </a:cubicBezTo>
                  <a:cubicBezTo>
                    <a:pt x="3" y="6"/>
                    <a:pt x="3" y="6"/>
                    <a:pt x="3" y="6"/>
                  </a:cubicBezTo>
                  <a:cubicBezTo>
                    <a:pt x="5" y="14"/>
                    <a:pt x="5" y="14"/>
                    <a:pt x="5" y="14"/>
                  </a:cubicBezTo>
                  <a:cubicBezTo>
                    <a:pt x="12" y="13"/>
                    <a:pt x="12" y="13"/>
                    <a:pt x="12" y="13"/>
                  </a:cubicBezTo>
                  <a:cubicBezTo>
                    <a:pt x="10" y="5"/>
                    <a:pt x="10" y="5"/>
                    <a:pt x="10" y="5"/>
                  </a:cubicBezTo>
                  <a:cubicBezTo>
                    <a:pt x="13" y="4"/>
                    <a:pt x="13" y="4"/>
                    <a:pt x="13" y="4"/>
                  </a:cubicBezTo>
                  <a:cubicBezTo>
                    <a:pt x="14" y="12"/>
                    <a:pt x="14" y="12"/>
                    <a:pt x="14" y="12"/>
                  </a:cubicBezTo>
                  <a:cubicBezTo>
                    <a:pt x="28" y="9"/>
                    <a:pt x="28" y="9"/>
                    <a:pt x="28" y="9"/>
                  </a:cubicBezTo>
                  <a:cubicBezTo>
                    <a:pt x="26" y="1"/>
                    <a:pt x="26" y="1"/>
                    <a:pt x="26" y="1"/>
                  </a:cubicBezTo>
                  <a:lnTo>
                    <a:pt x="28" y="0"/>
                  </a:lnTo>
                  <a:close/>
                </a:path>
              </a:pathLst>
            </a:custGeom>
            <a:solidFill>
              <a:srgbClr val="C45E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83" name="Freeform 164">
              <a:extLst>
                <a:ext uri="{FF2B5EF4-FFF2-40B4-BE49-F238E27FC236}">
                  <a16:creationId xmlns:a16="http://schemas.microsoft.com/office/drawing/2014/main" id="{DF4D9E53-D211-4048-B352-3162920F0024}"/>
                </a:ext>
              </a:extLst>
            </p:cNvPr>
            <p:cNvSpPr>
              <a:spLocks/>
            </p:cNvSpPr>
            <p:nvPr userDrawn="1"/>
          </p:nvSpPr>
          <p:spPr bwMode="auto">
            <a:xfrm>
              <a:off x="9375059" y="3132226"/>
              <a:ext cx="153735" cy="189212"/>
            </a:xfrm>
            <a:custGeom>
              <a:avLst/>
              <a:gdLst>
                <a:gd name="T0" fmla="*/ 18 w 22"/>
                <a:gd name="T1" fmla="*/ 7 h 27"/>
                <a:gd name="T2" fmla="*/ 22 w 22"/>
                <a:gd name="T3" fmla="*/ 24 h 27"/>
                <a:gd name="T4" fmla="*/ 15 w 22"/>
                <a:gd name="T5" fmla="*/ 26 h 27"/>
                <a:gd name="T6" fmla="*/ 4 w 22"/>
                <a:gd name="T7" fmla="*/ 19 h 27"/>
                <a:gd name="T8" fmla="*/ 0 w 22"/>
                <a:gd name="T9" fmla="*/ 3 h 27"/>
                <a:gd name="T10" fmla="*/ 3 w 22"/>
                <a:gd name="T11" fmla="*/ 2 h 27"/>
                <a:gd name="T12" fmla="*/ 5 w 22"/>
                <a:gd name="T13" fmla="*/ 10 h 27"/>
                <a:gd name="T14" fmla="*/ 12 w 22"/>
                <a:gd name="T15" fmla="*/ 9 h 27"/>
                <a:gd name="T16" fmla="*/ 10 w 22"/>
                <a:gd name="T17" fmla="*/ 1 h 27"/>
                <a:gd name="T18" fmla="*/ 13 w 22"/>
                <a:gd name="T19" fmla="*/ 0 h 27"/>
                <a:gd name="T20" fmla="*/ 14 w 22"/>
                <a:gd name="T21" fmla="*/ 8 h 27"/>
                <a:gd name="T22" fmla="*/ 18 w 22"/>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7">
                  <a:moveTo>
                    <a:pt x="18" y="7"/>
                  </a:moveTo>
                  <a:cubicBezTo>
                    <a:pt x="22" y="24"/>
                    <a:pt x="22" y="24"/>
                    <a:pt x="22" y="24"/>
                  </a:cubicBezTo>
                  <a:cubicBezTo>
                    <a:pt x="15" y="26"/>
                    <a:pt x="15" y="26"/>
                    <a:pt x="15" y="26"/>
                  </a:cubicBezTo>
                  <a:cubicBezTo>
                    <a:pt x="10" y="27"/>
                    <a:pt x="5" y="24"/>
                    <a:pt x="4" y="19"/>
                  </a:cubicBezTo>
                  <a:cubicBezTo>
                    <a:pt x="0" y="3"/>
                    <a:pt x="0" y="3"/>
                    <a:pt x="0" y="3"/>
                  </a:cubicBezTo>
                  <a:cubicBezTo>
                    <a:pt x="3" y="2"/>
                    <a:pt x="3" y="2"/>
                    <a:pt x="3" y="2"/>
                  </a:cubicBezTo>
                  <a:cubicBezTo>
                    <a:pt x="5" y="10"/>
                    <a:pt x="5" y="10"/>
                    <a:pt x="5" y="10"/>
                  </a:cubicBezTo>
                  <a:cubicBezTo>
                    <a:pt x="12" y="9"/>
                    <a:pt x="12" y="9"/>
                    <a:pt x="12" y="9"/>
                  </a:cubicBezTo>
                  <a:cubicBezTo>
                    <a:pt x="10" y="1"/>
                    <a:pt x="10" y="1"/>
                    <a:pt x="10" y="1"/>
                  </a:cubicBezTo>
                  <a:cubicBezTo>
                    <a:pt x="13" y="0"/>
                    <a:pt x="13" y="0"/>
                    <a:pt x="13" y="0"/>
                  </a:cubicBezTo>
                  <a:cubicBezTo>
                    <a:pt x="14" y="8"/>
                    <a:pt x="14" y="8"/>
                    <a:pt x="14" y="8"/>
                  </a:cubicBezTo>
                  <a:lnTo>
                    <a:pt x="18" y="7"/>
                  </a:lnTo>
                  <a:close/>
                </a:path>
              </a:pathLst>
            </a:custGeom>
            <a:solidFill>
              <a:srgbClr val="A1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84" name="Freeform 165">
              <a:extLst>
                <a:ext uri="{FF2B5EF4-FFF2-40B4-BE49-F238E27FC236}">
                  <a16:creationId xmlns:a16="http://schemas.microsoft.com/office/drawing/2014/main" id="{6EF14C4D-714C-45B1-B2F3-AE2AB5949065}"/>
                </a:ext>
              </a:extLst>
            </p:cNvPr>
            <p:cNvSpPr>
              <a:spLocks/>
            </p:cNvSpPr>
            <p:nvPr userDrawn="1"/>
          </p:nvSpPr>
          <p:spPr bwMode="auto">
            <a:xfrm>
              <a:off x="9375059" y="3076055"/>
              <a:ext cx="195125" cy="76867"/>
            </a:xfrm>
            <a:custGeom>
              <a:avLst/>
              <a:gdLst>
                <a:gd name="T0" fmla="*/ 24 w 28"/>
                <a:gd name="T1" fmla="*/ 1 h 11"/>
                <a:gd name="T2" fmla="*/ 3 w 28"/>
                <a:gd name="T3" fmla="*/ 5 h 11"/>
                <a:gd name="T4" fmla="*/ 0 w 28"/>
                <a:gd name="T5" fmla="*/ 10 h 11"/>
                <a:gd name="T6" fmla="*/ 1 w 28"/>
                <a:gd name="T7" fmla="*/ 11 h 11"/>
                <a:gd name="T8" fmla="*/ 28 w 28"/>
                <a:gd name="T9" fmla="*/ 5 h 11"/>
                <a:gd name="T10" fmla="*/ 28 w 28"/>
                <a:gd name="T11" fmla="*/ 4 h 11"/>
                <a:gd name="T12" fmla="*/ 24 w 28"/>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28" h="11">
                  <a:moveTo>
                    <a:pt x="24" y="1"/>
                  </a:moveTo>
                  <a:cubicBezTo>
                    <a:pt x="3" y="5"/>
                    <a:pt x="3" y="5"/>
                    <a:pt x="3" y="5"/>
                  </a:cubicBezTo>
                  <a:cubicBezTo>
                    <a:pt x="1" y="6"/>
                    <a:pt x="0" y="8"/>
                    <a:pt x="0" y="10"/>
                  </a:cubicBezTo>
                  <a:cubicBezTo>
                    <a:pt x="1" y="11"/>
                    <a:pt x="1" y="11"/>
                    <a:pt x="1" y="11"/>
                  </a:cubicBezTo>
                  <a:cubicBezTo>
                    <a:pt x="28" y="5"/>
                    <a:pt x="28" y="5"/>
                    <a:pt x="28" y="5"/>
                  </a:cubicBezTo>
                  <a:cubicBezTo>
                    <a:pt x="28" y="4"/>
                    <a:pt x="28" y="4"/>
                    <a:pt x="28" y="4"/>
                  </a:cubicBezTo>
                  <a:cubicBezTo>
                    <a:pt x="28" y="2"/>
                    <a:pt x="26" y="0"/>
                    <a:pt x="24" y="1"/>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85" name="Freeform 166">
              <a:extLst>
                <a:ext uri="{FF2B5EF4-FFF2-40B4-BE49-F238E27FC236}">
                  <a16:creationId xmlns:a16="http://schemas.microsoft.com/office/drawing/2014/main" id="{5873AEF4-4B6A-4406-8B8B-3DDC13468E0A}"/>
                </a:ext>
              </a:extLst>
            </p:cNvPr>
            <p:cNvSpPr>
              <a:spLocks/>
            </p:cNvSpPr>
            <p:nvPr userDrawn="1"/>
          </p:nvSpPr>
          <p:spPr bwMode="auto">
            <a:xfrm>
              <a:off x="9570184" y="3980724"/>
              <a:ext cx="224689" cy="209908"/>
            </a:xfrm>
            <a:custGeom>
              <a:avLst/>
              <a:gdLst>
                <a:gd name="T0" fmla="*/ 28 w 32"/>
                <a:gd name="T1" fmla="*/ 0 h 30"/>
                <a:gd name="T2" fmla="*/ 31 w 32"/>
                <a:gd name="T3" fmla="*/ 16 h 30"/>
                <a:gd name="T4" fmla="*/ 25 w 32"/>
                <a:gd name="T5" fmla="*/ 26 h 30"/>
                <a:gd name="T6" fmla="*/ 14 w 32"/>
                <a:gd name="T7" fmla="*/ 29 h 30"/>
                <a:gd name="T8" fmla="*/ 3 w 32"/>
                <a:gd name="T9" fmla="*/ 22 h 30"/>
                <a:gd name="T10" fmla="*/ 0 w 32"/>
                <a:gd name="T11" fmla="*/ 6 h 30"/>
                <a:gd name="T12" fmla="*/ 2 w 32"/>
                <a:gd name="T13" fmla="*/ 5 h 30"/>
                <a:gd name="T14" fmla="*/ 4 w 32"/>
                <a:gd name="T15" fmla="*/ 13 h 30"/>
                <a:gd name="T16" fmla="*/ 11 w 32"/>
                <a:gd name="T17" fmla="*/ 12 h 30"/>
                <a:gd name="T18" fmla="*/ 10 w 32"/>
                <a:gd name="T19" fmla="*/ 4 h 30"/>
                <a:gd name="T20" fmla="*/ 12 w 32"/>
                <a:gd name="T21" fmla="*/ 3 h 30"/>
                <a:gd name="T22" fmla="*/ 14 w 32"/>
                <a:gd name="T23" fmla="*/ 11 h 30"/>
                <a:gd name="T24" fmla="*/ 27 w 32"/>
                <a:gd name="T25" fmla="*/ 8 h 30"/>
                <a:gd name="T26" fmla="*/ 25 w 32"/>
                <a:gd name="T27" fmla="*/ 0 h 30"/>
                <a:gd name="T28" fmla="*/ 28 w 32"/>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0">
                  <a:moveTo>
                    <a:pt x="28" y="0"/>
                  </a:moveTo>
                  <a:cubicBezTo>
                    <a:pt x="31" y="16"/>
                    <a:pt x="31" y="16"/>
                    <a:pt x="31" y="16"/>
                  </a:cubicBezTo>
                  <a:cubicBezTo>
                    <a:pt x="32" y="21"/>
                    <a:pt x="29" y="25"/>
                    <a:pt x="25" y="26"/>
                  </a:cubicBezTo>
                  <a:cubicBezTo>
                    <a:pt x="14" y="29"/>
                    <a:pt x="14" y="29"/>
                    <a:pt x="14" y="29"/>
                  </a:cubicBezTo>
                  <a:cubicBezTo>
                    <a:pt x="9" y="30"/>
                    <a:pt x="5" y="27"/>
                    <a:pt x="3" y="22"/>
                  </a:cubicBezTo>
                  <a:cubicBezTo>
                    <a:pt x="0" y="6"/>
                    <a:pt x="0" y="6"/>
                    <a:pt x="0" y="6"/>
                  </a:cubicBezTo>
                  <a:cubicBezTo>
                    <a:pt x="2" y="5"/>
                    <a:pt x="2" y="5"/>
                    <a:pt x="2" y="5"/>
                  </a:cubicBezTo>
                  <a:cubicBezTo>
                    <a:pt x="4" y="13"/>
                    <a:pt x="4" y="13"/>
                    <a:pt x="4" y="13"/>
                  </a:cubicBezTo>
                  <a:cubicBezTo>
                    <a:pt x="11" y="12"/>
                    <a:pt x="11" y="12"/>
                    <a:pt x="11" y="12"/>
                  </a:cubicBezTo>
                  <a:cubicBezTo>
                    <a:pt x="10" y="4"/>
                    <a:pt x="10" y="4"/>
                    <a:pt x="10" y="4"/>
                  </a:cubicBezTo>
                  <a:cubicBezTo>
                    <a:pt x="12" y="3"/>
                    <a:pt x="12" y="3"/>
                    <a:pt x="12" y="3"/>
                  </a:cubicBezTo>
                  <a:cubicBezTo>
                    <a:pt x="14" y="11"/>
                    <a:pt x="14" y="11"/>
                    <a:pt x="14" y="11"/>
                  </a:cubicBezTo>
                  <a:cubicBezTo>
                    <a:pt x="27" y="8"/>
                    <a:pt x="27" y="8"/>
                    <a:pt x="27" y="8"/>
                  </a:cubicBezTo>
                  <a:cubicBezTo>
                    <a:pt x="25" y="0"/>
                    <a:pt x="25" y="0"/>
                    <a:pt x="25" y="0"/>
                  </a:cubicBezTo>
                  <a:lnTo>
                    <a:pt x="28" y="0"/>
                  </a:lnTo>
                  <a:close/>
                </a:path>
              </a:pathLst>
            </a:custGeom>
            <a:solidFill>
              <a:srgbClr val="A77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86" name="Freeform 167">
              <a:extLst>
                <a:ext uri="{FF2B5EF4-FFF2-40B4-BE49-F238E27FC236}">
                  <a16:creationId xmlns:a16="http://schemas.microsoft.com/office/drawing/2014/main" id="{23919077-B41D-4E5D-AA90-FB98766F9E05}"/>
                </a:ext>
              </a:extLst>
            </p:cNvPr>
            <p:cNvSpPr>
              <a:spLocks/>
            </p:cNvSpPr>
            <p:nvPr userDrawn="1"/>
          </p:nvSpPr>
          <p:spPr bwMode="auto">
            <a:xfrm>
              <a:off x="9570184" y="4001418"/>
              <a:ext cx="147822" cy="189212"/>
            </a:xfrm>
            <a:custGeom>
              <a:avLst/>
              <a:gdLst>
                <a:gd name="T0" fmla="*/ 18 w 21"/>
                <a:gd name="T1" fmla="*/ 7 h 27"/>
                <a:gd name="T2" fmla="*/ 21 w 21"/>
                <a:gd name="T3" fmla="*/ 24 h 27"/>
                <a:gd name="T4" fmla="*/ 14 w 21"/>
                <a:gd name="T5" fmla="*/ 26 h 27"/>
                <a:gd name="T6" fmla="*/ 3 w 21"/>
                <a:gd name="T7" fmla="*/ 19 h 27"/>
                <a:gd name="T8" fmla="*/ 0 w 21"/>
                <a:gd name="T9" fmla="*/ 3 h 27"/>
                <a:gd name="T10" fmla="*/ 2 w 21"/>
                <a:gd name="T11" fmla="*/ 2 h 27"/>
                <a:gd name="T12" fmla="*/ 4 w 21"/>
                <a:gd name="T13" fmla="*/ 10 h 27"/>
                <a:gd name="T14" fmla="*/ 11 w 21"/>
                <a:gd name="T15" fmla="*/ 9 h 27"/>
                <a:gd name="T16" fmla="*/ 10 w 21"/>
                <a:gd name="T17" fmla="*/ 1 h 27"/>
                <a:gd name="T18" fmla="*/ 12 w 21"/>
                <a:gd name="T19" fmla="*/ 0 h 27"/>
                <a:gd name="T20" fmla="*/ 14 w 21"/>
                <a:gd name="T21" fmla="*/ 8 h 27"/>
                <a:gd name="T22" fmla="*/ 18 w 21"/>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7">
                  <a:moveTo>
                    <a:pt x="18" y="7"/>
                  </a:moveTo>
                  <a:cubicBezTo>
                    <a:pt x="21" y="24"/>
                    <a:pt x="21" y="24"/>
                    <a:pt x="21" y="24"/>
                  </a:cubicBezTo>
                  <a:cubicBezTo>
                    <a:pt x="14" y="26"/>
                    <a:pt x="14" y="26"/>
                    <a:pt x="14" y="26"/>
                  </a:cubicBezTo>
                  <a:cubicBezTo>
                    <a:pt x="9" y="27"/>
                    <a:pt x="5" y="24"/>
                    <a:pt x="3" y="19"/>
                  </a:cubicBezTo>
                  <a:cubicBezTo>
                    <a:pt x="0" y="3"/>
                    <a:pt x="0" y="3"/>
                    <a:pt x="0" y="3"/>
                  </a:cubicBezTo>
                  <a:cubicBezTo>
                    <a:pt x="2" y="2"/>
                    <a:pt x="2" y="2"/>
                    <a:pt x="2" y="2"/>
                  </a:cubicBezTo>
                  <a:cubicBezTo>
                    <a:pt x="4" y="10"/>
                    <a:pt x="4" y="10"/>
                    <a:pt x="4" y="10"/>
                  </a:cubicBezTo>
                  <a:cubicBezTo>
                    <a:pt x="11" y="9"/>
                    <a:pt x="11" y="9"/>
                    <a:pt x="11" y="9"/>
                  </a:cubicBezTo>
                  <a:cubicBezTo>
                    <a:pt x="10" y="1"/>
                    <a:pt x="10" y="1"/>
                    <a:pt x="10" y="1"/>
                  </a:cubicBezTo>
                  <a:cubicBezTo>
                    <a:pt x="12" y="0"/>
                    <a:pt x="12" y="0"/>
                    <a:pt x="12" y="0"/>
                  </a:cubicBezTo>
                  <a:cubicBezTo>
                    <a:pt x="14" y="8"/>
                    <a:pt x="14" y="8"/>
                    <a:pt x="14" y="8"/>
                  </a:cubicBezTo>
                  <a:lnTo>
                    <a:pt x="18" y="7"/>
                  </a:lnTo>
                  <a:close/>
                </a:path>
              </a:pathLst>
            </a:custGeom>
            <a:solidFill>
              <a:srgbClr val="8159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87" name="Freeform 168">
              <a:extLst>
                <a:ext uri="{FF2B5EF4-FFF2-40B4-BE49-F238E27FC236}">
                  <a16:creationId xmlns:a16="http://schemas.microsoft.com/office/drawing/2014/main" id="{31F6E29F-98FC-4297-859B-1398AC124FF6}"/>
                </a:ext>
              </a:extLst>
            </p:cNvPr>
            <p:cNvSpPr>
              <a:spLocks/>
            </p:cNvSpPr>
            <p:nvPr userDrawn="1"/>
          </p:nvSpPr>
          <p:spPr bwMode="auto">
            <a:xfrm>
              <a:off x="9564271" y="3951159"/>
              <a:ext cx="201037" cy="76867"/>
            </a:xfrm>
            <a:custGeom>
              <a:avLst/>
              <a:gdLst>
                <a:gd name="T0" fmla="*/ 24 w 29"/>
                <a:gd name="T1" fmla="*/ 0 h 11"/>
                <a:gd name="T2" fmla="*/ 4 w 29"/>
                <a:gd name="T3" fmla="*/ 5 h 11"/>
                <a:gd name="T4" fmla="*/ 1 w 29"/>
                <a:gd name="T5" fmla="*/ 9 h 11"/>
                <a:gd name="T6" fmla="*/ 1 w 29"/>
                <a:gd name="T7" fmla="*/ 11 h 11"/>
                <a:gd name="T8" fmla="*/ 29 w 29"/>
                <a:gd name="T9" fmla="*/ 4 h 11"/>
                <a:gd name="T10" fmla="*/ 29 w 29"/>
                <a:gd name="T11" fmla="*/ 3 h 11"/>
                <a:gd name="T12" fmla="*/ 24 w 2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4" y="0"/>
                  </a:moveTo>
                  <a:cubicBezTo>
                    <a:pt x="4" y="5"/>
                    <a:pt x="4" y="5"/>
                    <a:pt x="4" y="5"/>
                  </a:cubicBezTo>
                  <a:cubicBezTo>
                    <a:pt x="2" y="5"/>
                    <a:pt x="0" y="7"/>
                    <a:pt x="1" y="9"/>
                  </a:cubicBezTo>
                  <a:cubicBezTo>
                    <a:pt x="1" y="11"/>
                    <a:pt x="1" y="11"/>
                    <a:pt x="1" y="11"/>
                  </a:cubicBezTo>
                  <a:cubicBezTo>
                    <a:pt x="29" y="4"/>
                    <a:pt x="29" y="4"/>
                    <a:pt x="29" y="4"/>
                  </a:cubicBezTo>
                  <a:cubicBezTo>
                    <a:pt x="29" y="3"/>
                    <a:pt x="29" y="3"/>
                    <a:pt x="29" y="3"/>
                  </a:cubicBezTo>
                  <a:cubicBezTo>
                    <a:pt x="28" y="1"/>
                    <a:pt x="26" y="0"/>
                    <a:pt x="24"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88" name="Freeform 169">
              <a:extLst>
                <a:ext uri="{FF2B5EF4-FFF2-40B4-BE49-F238E27FC236}">
                  <a16:creationId xmlns:a16="http://schemas.microsoft.com/office/drawing/2014/main" id="{2B0C4303-082C-4E5A-BF1E-BA32E07811B1}"/>
                </a:ext>
              </a:extLst>
            </p:cNvPr>
            <p:cNvSpPr>
              <a:spLocks/>
            </p:cNvSpPr>
            <p:nvPr userDrawn="1"/>
          </p:nvSpPr>
          <p:spPr bwMode="auto">
            <a:xfrm>
              <a:off x="9738702" y="3167704"/>
              <a:ext cx="224689" cy="209908"/>
            </a:xfrm>
            <a:custGeom>
              <a:avLst/>
              <a:gdLst>
                <a:gd name="T0" fmla="*/ 27 w 32"/>
                <a:gd name="T1" fmla="*/ 0 h 30"/>
                <a:gd name="T2" fmla="*/ 31 w 32"/>
                <a:gd name="T3" fmla="*/ 16 h 30"/>
                <a:gd name="T4" fmla="*/ 24 w 32"/>
                <a:gd name="T5" fmla="*/ 27 h 30"/>
                <a:gd name="T6" fmla="*/ 14 w 32"/>
                <a:gd name="T7" fmla="*/ 29 h 30"/>
                <a:gd name="T8" fmla="*/ 3 w 32"/>
                <a:gd name="T9" fmla="*/ 22 h 30"/>
                <a:gd name="T10" fmla="*/ 0 w 32"/>
                <a:gd name="T11" fmla="*/ 6 h 30"/>
                <a:gd name="T12" fmla="*/ 2 w 32"/>
                <a:gd name="T13" fmla="*/ 6 h 30"/>
                <a:gd name="T14" fmla="*/ 4 w 32"/>
                <a:gd name="T15" fmla="*/ 14 h 30"/>
                <a:gd name="T16" fmla="*/ 11 w 32"/>
                <a:gd name="T17" fmla="*/ 12 h 30"/>
                <a:gd name="T18" fmla="*/ 9 w 32"/>
                <a:gd name="T19" fmla="*/ 4 h 30"/>
                <a:gd name="T20" fmla="*/ 12 w 32"/>
                <a:gd name="T21" fmla="*/ 3 h 30"/>
                <a:gd name="T22" fmla="*/ 14 w 32"/>
                <a:gd name="T23" fmla="*/ 12 h 30"/>
                <a:gd name="T24" fmla="*/ 27 w 32"/>
                <a:gd name="T25" fmla="*/ 9 h 30"/>
                <a:gd name="T26" fmla="*/ 25 w 32"/>
                <a:gd name="T27" fmla="*/ 1 h 30"/>
                <a:gd name="T28" fmla="*/ 27 w 32"/>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0">
                  <a:moveTo>
                    <a:pt x="27" y="0"/>
                  </a:moveTo>
                  <a:cubicBezTo>
                    <a:pt x="31" y="16"/>
                    <a:pt x="31" y="16"/>
                    <a:pt x="31" y="16"/>
                  </a:cubicBezTo>
                  <a:cubicBezTo>
                    <a:pt x="32" y="21"/>
                    <a:pt x="29" y="26"/>
                    <a:pt x="24" y="27"/>
                  </a:cubicBezTo>
                  <a:cubicBezTo>
                    <a:pt x="14" y="29"/>
                    <a:pt x="14" y="29"/>
                    <a:pt x="14" y="29"/>
                  </a:cubicBezTo>
                  <a:cubicBezTo>
                    <a:pt x="9" y="30"/>
                    <a:pt x="4" y="27"/>
                    <a:pt x="3" y="22"/>
                  </a:cubicBezTo>
                  <a:cubicBezTo>
                    <a:pt x="0" y="6"/>
                    <a:pt x="0" y="6"/>
                    <a:pt x="0" y="6"/>
                  </a:cubicBezTo>
                  <a:cubicBezTo>
                    <a:pt x="2" y="6"/>
                    <a:pt x="2" y="6"/>
                    <a:pt x="2" y="6"/>
                  </a:cubicBezTo>
                  <a:cubicBezTo>
                    <a:pt x="4" y="14"/>
                    <a:pt x="4" y="14"/>
                    <a:pt x="4" y="14"/>
                  </a:cubicBezTo>
                  <a:cubicBezTo>
                    <a:pt x="11" y="12"/>
                    <a:pt x="11" y="12"/>
                    <a:pt x="11" y="12"/>
                  </a:cubicBezTo>
                  <a:cubicBezTo>
                    <a:pt x="9" y="4"/>
                    <a:pt x="9" y="4"/>
                    <a:pt x="9" y="4"/>
                  </a:cubicBezTo>
                  <a:cubicBezTo>
                    <a:pt x="12" y="3"/>
                    <a:pt x="12" y="3"/>
                    <a:pt x="12" y="3"/>
                  </a:cubicBezTo>
                  <a:cubicBezTo>
                    <a:pt x="14" y="12"/>
                    <a:pt x="14" y="12"/>
                    <a:pt x="14" y="12"/>
                  </a:cubicBezTo>
                  <a:cubicBezTo>
                    <a:pt x="27" y="9"/>
                    <a:pt x="27" y="9"/>
                    <a:pt x="27" y="9"/>
                  </a:cubicBezTo>
                  <a:cubicBezTo>
                    <a:pt x="25" y="1"/>
                    <a:pt x="25" y="1"/>
                    <a:pt x="25" y="1"/>
                  </a:cubicBezTo>
                  <a:lnTo>
                    <a:pt x="27" y="0"/>
                  </a:lnTo>
                  <a:close/>
                </a:path>
              </a:pathLst>
            </a:custGeom>
            <a:solidFill>
              <a:srgbClr val="9DC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89" name="Freeform 170">
              <a:extLst>
                <a:ext uri="{FF2B5EF4-FFF2-40B4-BE49-F238E27FC236}">
                  <a16:creationId xmlns:a16="http://schemas.microsoft.com/office/drawing/2014/main" id="{2D330570-DBF2-4BA2-BF81-2C9CD5EF58E6}"/>
                </a:ext>
              </a:extLst>
            </p:cNvPr>
            <p:cNvSpPr>
              <a:spLocks/>
            </p:cNvSpPr>
            <p:nvPr userDrawn="1"/>
          </p:nvSpPr>
          <p:spPr bwMode="auto">
            <a:xfrm>
              <a:off x="9738702" y="3188400"/>
              <a:ext cx="147822" cy="189212"/>
            </a:xfrm>
            <a:custGeom>
              <a:avLst/>
              <a:gdLst>
                <a:gd name="T0" fmla="*/ 17 w 21"/>
                <a:gd name="T1" fmla="*/ 8 h 27"/>
                <a:gd name="T2" fmla="*/ 21 w 21"/>
                <a:gd name="T3" fmla="*/ 25 h 27"/>
                <a:gd name="T4" fmla="*/ 14 w 21"/>
                <a:gd name="T5" fmla="*/ 26 h 27"/>
                <a:gd name="T6" fmla="*/ 3 w 21"/>
                <a:gd name="T7" fmla="*/ 19 h 27"/>
                <a:gd name="T8" fmla="*/ 0 w 21"/>
                <a:gd name="T9" fmla="*/ 3 h 27"/>
                <a:gd name="T10" fmla="*/ 2 w 21"/>
                <a:gd name="T11" fmla="*/ 3 h 27"/>
                <a:gd name="T12" fmla="*/ 4 w 21"/>
                <a:gd name="T13" fmla="*/ 11 h 27"/>
                <a:gd name="T14" fmla="*/ 11 w 21"/>
                <a:gd name="T15" fmla="*/ 9 h 27"/>
                <a:gd name="T16" fmla="*/ 9 w 21"/>
                <a:gd name="T17" fmla="*/ 1 h 27"/>
                <a:gd name="T18" fmla="*/ 12 w 21"/>
                <a:gd name="T19" fmla="*/ 0 h 27"/>
                <a:gd name="T20" fmla="*/ 14 w 21"/>
                <a:gd name="T21" fmla="*/ 9 h 27"/>
                <a:gd name="T22" fmla="*/ 17 w 21"/>
                <a:gd name="T23"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7">
                  <a:moveTo>
                    <a:pt x="17" y="8"/>
                  </a:moveTo>
                  <a:cubicBezTo>
                    <a:pt x="21" y="25"/>
                    <a:pt x="21" y="25"/>
                    <a:pt x="21" y="25"/>
                  </a:cubicBezTo>
                  <a:cubicBezTo>
                    <a:pt x="14" y="26"/>
                    <a:pt x="14" y="26"/>
                    <a:pt x="14" y="26"/>
                  </a:cubicBezTo>
                  <a:cubicBezTo>
                    <a:pt x="9" y="27"/>
                    <a:pt x="4" y="24"/>
                    <a:pt x="3" y="19"/>
                  </a:cubicBezTo>
                  <a:cubicBezTo>
                    <a:pt x="0" y="3"/>
                    <a:pt x="0" y="3"/>
                    <a:pt x="0" y="3"/>
                  </a:cubicBezTo>
                  <a:cubicBezTo>
                    <a:pt x="2" y="3"/>
                    <a:pt x="2" y="3"/>
                    <a:pt x="2" y="3"/>
                  </a:cubicBezTo>
                  <a:cubicBezTo>
                    <a:pt x="4" y="11"/>
                    <a:pt x="4" y="11"/>
                    <a:pt x="4" y="11"/>
                  </a:cubicBezTo>
                  <a:cubicBezTo>
                    <a:pt x="11" y="9"/>
                    <a:pt x="11" y="9"/>
                    <a:pt x="11" y="9"/>
                  </a:cubicBezTo>
                  <a:cubicBezTo>
                    <a:pt x="9" y="1"/>
                    <a:pt x="9" y="1"/>
                    <a:pt x="9" y="1"/>
                  </a:cubicBezTo>
                  <a:cubicBezTo>
                    <a:pt x="12" y="0"/>
                    <a:pt x="12" y="0"/>
                    <a:pt x="12" y="0"/>
                  </a:cubicBezTo>
                  <a:cubicBezTo>
                    <a:pt x="14" y="9"/>
                    <a:pt x="14" y="9"/>
                    <a:pt x="14" y="9"/>
                  </a:cubicBezTo>
                  <a:lnTo>
                    <a:pt x="17" y="8"/>
                  </a:lnTo>
                  <a:close/>
                </a:path>
              </a:pathLst>
            </a:custGeom>
            <a:solidFill>
              <a:srgbClr val="7591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90" name="Freeform 171">
              <a:extLst>
                <a:ext uri="{FF2B5EF4-FFF2-40B4-BE49-F238E27FC236}">
                  <a16:creationId xmlns:a16="http://schemas.microsoft.com/office/drawing/2014/main" id="{E15C5716-FA23-42CC-85D2-BEBA08FB43E8}"/>
                </a:ext>
              </a:extLst>
            </p:cNvPr>
            <p:cNvSpPr>
              <a:spLocks/>
            </p:cNvSpPr>
            <p:nvPr userDrawn="1"/>
          </p:nvSpPr>
          <p:spPr bwMode="auto">
            <a:xfrm>
              <a:off x="9732789" y="3141097"/>
              <a:ext cx="201037" cy="76867"/>
            </a:xfrm>
            <a:custGeom>
              <a:avLst/>
              <a:gdLst>
                <a:gd name="T0" fmla="*/ 24 w 29"/>
                <a:gd name="T1" fmla="*/ 0 h 11"/>
                <a:gd name="T2" fmla="*/ 3 w 29"/>
                <a:gd name="T3" fmla="*/ 5 h 11"/>
                <a:gd name="T4" fmla="*/ 0 w 29"/>
                <a:gd name="T5" fmla="*/ 9 h 11"/>
                <a:gd name="T6" fmla="*/ 1 w 29"/>
                <a:gd name="T7" fmla="*/ 11 h 11"/>
                <a:gd name="T8" fmla="*/ 29 w 29"/>
                <a:gd name="T9" fmla="*/ 5 h 11"/>
                <a:gd name="T10" fmla="*/ 28 w 29"/>
                <a:gd name="T11" fmla="*/ 3 h 11"/>
                <a:gd name="T12" fmla="*/ 24 w 2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4" y="0"/>
                  </a:moveTo>
                  <a:cubicBezTo>
                    <a:pt x="3" y="5"/>
                    <a:pt x="3" y="5"/>
                    <a:pt x="3" y="5"/>
                  </a:cubicBezTo>
                  <a:cubicBezTo>
                    <a:pt x="1" y="5"/>
                    <a:pt x="0" y="7"/>
                    <a:pt x="0" y="9"/>
                  </a:cubicBezTo>
                  <a:cubicBezTo>
                    <a:pt x="1" y="11"/>
                    <a:pt x="1" y="11"/>
                    <a:pt x="1" y="11"/>
                  </a:cubicBezTo>
                  <a:cubicBezTo>
                    <a:pt x="29" y="5"/>
                    <a:pt x="29" y="5"/>
                    <a:pt x="29" y="5"/>
                  </a:cubicBezTo>
                  <a:cubicBezTo>
                    <a:pt x="28" y="3"/>
                    <a:pt x="28" y="3"/>
                    <a:pt x="28" y="3"/>
                  </a:cubicBezTo>
                  <a:cubicBezTo>
                    <a:pt x="28" y="1"/>
                    <a:pt x="26" y="0"/>
                    <a:pt x="24"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91" name="Freeform 172">
              <a:extLst>
                <a:ext uri="{FF2B5EF4-FFF2-40B4-BE49-F238E27FC236}">
                  <a16:creationId xmlns:a16="http://schemas.microsoft.com/office/drawing/2014/main" id="{E20078C5-656B-4EEB-BB95-3FAE85E03565}"/>
                </a:ext>
              </a:extLst>
            </p:cNvPr>
            <p:cNvSpPr>
              <a:spLocks/>
            </p:cNvSpPr>
            <p:nvPr userDrawn="1"/>
          </p:nvSpPr>
          <p:spPr bwMode="auto">
            <a:xfrm>
              <a:off x="9227238" y="3915682"/>
              <a:ext cx="224689" cy="212863"/>
            </a:xfrm>
            <a:custGeom>
              <a:avLst/>
              <a:gdLst>
                <a:gd name="T0" fmla="*/ 27 w 32"/>
                <a:gd name="T1" fmla="*/ 0 h 30"/>
                <a:gd name="T2" fmla="*/ 31 w 32"/>
                <a:gd name="T3" fmla="*/ 16 h 30"/>
                <a:gd name="T4" fmla="*/ 24 w 32"/>
                <a:gd name="T5" fmla="*/ 27 h 30"/>
                <a:gd name="T6" fmla="*/ 14 w 32"/>
                <a:gd name="T7" fmla="*/ 29 h 30"/>
                <a:gd name="T8" fmla="*/ 3 w 32"/>
                <a:gd name="T9" fmla="*/ 22 h 30"/>
                <a:gd name="T10" fmla="*/ 0 w 32"/>
                <a:gd name="T11" fmla="*/ 6 h 30"/>
                <a:gd name="T12" fmla="*/ 2 w 32"/>
                <a:gd name="T13" fmla="*/ 6 h 30"/>
                <a:gd name="T14" fmla="*/ 4 w 32"/>
                <a:gd name="T15" fmla="*/ 14 h 30"/>
                <a:gd name="T16" fmla="*/ 11 w 32"/>
                <a:gd name="T17" fmla="*/ 12 h 30"/>
                <a:gd name="T18" fmla="*/ 9 w 32"/>
                <a:gd name="T19" fmla="*/ 4 h 30"/>
                <a:gd name="T20" fmla="*/ 12 w 32"/>
                <a:gd name="T21" fmla="*/ 4 h 30"/>
                <a:gd name="T22" fmla="*/ 13 w 32"/>
                <a:gd name="T23" fmla="*/ 12 h 30"/>
                <a:gd name="T24" fmla="*/ 27 w 32"/>
                <a:gd name="T25" fmla="*/ 9 h 30"/>
                <a:gd name="T26" fmla="*/ 25 w 32"/>
                <a:gd name="T27" fmla="*/ 1 h 30"/>
                <a:gd name="T28" fmla="*/ 27 w 32"/>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0">
                  <a:moveTo>
                    <a:pt x="27" y="0"/>
                  </a:moveTo>
                  <a:cubicBezTo>
                    <a:pt x="31" y="16"/>
                    <a:pt x="31" y="16"/>
                    <a:pt x="31" y="16"/>
                  </a:cubicBezTo>
                  <a:cubicBezTo>
                    <a:pt x="32" y="21"/>
                    <a:pt x="29" y="26"/>
                    <a:pt x="24" y="27"/>
                  </a:cubicBezTo>
                  <a:cubicBezTo>
                    <a:pt x="14" y="29"/>
                    <a:pt x="14" y="29"/>
                    <a:pt x="14" y="29"/>
                  </a:cubicBezTo>
                  <a:cubicBezTo>
                    <a:pt x="9" y="30"/>
                    <a:pt x="4" y="27"/>
                    <a:pt x="3" y="22"/>
                  </a:cubicBezTo>
                  <a:cubicBezTo>
                    <a:pt x="0" y="6"/>
                    <a:pt x="0" y="6"/>
                    <a:pt x="0" y="6"/>
                  </a:cubicBezTo>
                  <a:cubicBezTo>
                    <a:pt x="2" y="6"/>
                    <a:pt x="2" y="6"/>
                    <a:pt x="2" y="6"/>
                  </a:cubicBezTo>
                  <a:cubicBezTo>
                    <a:pt x="4" y="14"/>
                    <a:pt x="4" y="14"/>
                    <a:pt x="4" y="14"/>
                  </a:cubicBezTo>
                  <a:cubicBezTo>
                    <a:pt x="11" y="12"/>
                    <a:pt x="11" y="12"/>
                    <a:pt x="11" y="12"/>
                  </a:cubicBezTo>
                  <a:cubicBezTo>
                    <a:pt x="9" y="4"/>
                    <a:pt x="9" y="4"/>
                    <a:pt x="9" y="4"/>
                  </a:cubicBezTo>
                  <a:cubicBezTo>
                    <a:pt x="12" y="4"/>
                    <a:pt x="12" y="4"/>
                    <a:pt x="12" y="4"/>
                  </a:cubicBezTo>
                  <a:cubicBezTo>
                    <a:pt x="13" y="12"/>
                    <a:pt x="13" y="12"/>
                    <a:pt x="13" y="12"/>
                  </a:cubicBezTo>
                  <a:cubicBezTo>
                    <a:pt x="27" y="9"/>
                    <a:pt x="27" y="9"/>
                    <a:pt x="27" y="9"/>
                  </a:cubicBezTo>
                  <a:cubicBezTo>
                    <a:pt x="25" y="1"/>
                    <a:pt x="25" y="1"/>
                    <a:pt x="25" y="1"/>
                  </a:cubicBezTo>
                  <a:lnTo>
                    <a:pt x="27" y="0"/>
                  </a:lnTo>
                  <a:close/>
                </a:path>
              </a:pathLst>
            </a:custGeom>
            <a:solidFill>
              <a:srgbClr val="C45E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92" name="Freeform 173">
              <a:extLst>
                <a:ext uri="{FF2B5EF4-FFF2-40B4-BE49-F238E27FC236}">
                  <a16:creationId xmlns:a16="http://schemas.microsoft.com/office/drawing/2014/main" id="{F5C722E4-1F57-46FC-BA5E-65457616F473}"/>
                </a:ext>
              </a:extLst>
            </p:cNvPr>
            <p:cNvSpPr>
              <a:spLocks/>
            </p:cNvSpPr>
            <p:nvPr userDrawn="1"/>
          </p:nvSpPr>
          <p:spPr bwMode="auto">
            <a:xfrm>
              <a:off x="9227238" y="3945247"/>
              <a:ext cx="147822" cy="183299"/>
            </a:xfrm>
            <a:custGeom>
              <a:avLst/>
              <a:gdLst>
                <a:gd name="T0" fmla="*/ 17 w 21"/>
                <a:gd name="T1" fmla="*/ 7 h 26"/>
                <a:gd name="T2" fmla="*/ 21 w 21"/>
                <a:gd name="T3" fmla="*/ 24 h 26"/>
                <a:gd name="T4" fmla="*/ 14 w 21"/>
                <a:gd name="T5" fmla="*/ 25 h 26"/>
                <a:gd name="T6" fmla="*/ 3 w 21"/>
                <a:gd name="T7" fmla="*/ 18 h 26"/>
                <a:gd name="T8" fmla="*/ 0 w 21"/>
                <a:gd name="T9" fmla="*/ 2 h 26"/>
                <a:gd name="T10" fmla="*/ 2 w 21"/>
                <a:gd name="T11" fmla="*/ 2 h 26"/>
                <a:gd name="T12" fmla="*/ 4 w 21"/>
                <a:gd name="T13" fmla="*/ 10 h 26"/>
                <a:gd name="T14" fmla="*/ 11 w 21"/>
                <a:gd name="T15" fmla="*/ 8 h 26"/>
                <a:gd name="T16" fmla="*/ 9 w 21"/>
                <a:gd name="T17" fmla="*/ 0 h 26"/>
                <a:gd name="T18" fmla="*/ 12 w 21"/>
                <a:gd name="T19" fmla="*/ 0 h 26"/>
                <a:gd name="T20" fmla="*/ 13 w 21"/>
                <a:gd name="T21" fmla="*/ 8 h 26"/>
                <a:gd name="T22" fmla="*/ 17 w 21"/>
                <a:gd name="T23"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6">
                  <a:moveTo>
                    <a:pt x="17" y="7"/>
                  </a:moveTo>
                  <a:cubicBezTo>
                    <a:pt x="21" y="24"/>
                    <a:pt x="21" y="24"/>
                    <a:pt x="21" y="24"/>
                  </a:cubicBezTo>
                  <a:cubicBezTo>
                    <a:pt x="14" y="25"/>
                    <a:pt x="14" y="25"/>
                    <a:pt x="14" y="25"/>
                  </a:cubicBezTo>
                  <a:cubicBezTo>
                    <a:pt x="9" y="26"/>
                    <a:pt x="4" y="23"/>
                    <a:pt x="3" y="18"/>
                  </a:cubicBezTo>
                  <a:cubicBezTo>
                    <a:pt x="0" y="2"/>
                    <a:pt x="0" y="2"/>
                    <a:pt x="0" y="2"/>
                  </a:cubicBezTo>
                  <a:cubicBezTo>
                    <a:pt x="2" y="2"/>
                    <a:pt x="2" y="2"/>
                    <a:pt x="2" y="2"/>
                  </a:cubicBezTo>
                  <a:cubicBezTo>
                    <a:pt x="4" y="10"/>
                    <a:pt x="4" y="10"/>
                    <a:pt x="4" y="10"/>
                  </a:cubicBezTo>
                  <a:cubicBezTo>
                    <a:pt x="11" y="8"/>
                    <a:pt x="11" y="8"/>
                    <a:pt x="11" y="8"/>
                  </a:cubicBezTo>
                  <a:cubicBezTo>
                    <a:pt x="9" y="0"/>
                    <a:pt x="9" y="0"/>
                    <a:pt x="9" y="0"/>
                  </a:cubicBezTo>
                  <a:cubicBezTo>
                    <a:pt x="12" y="0"/>
                    <a:pt x="12" y="0"/>
                    <a:pt x="12" y="0"/>
                  </a:cubicBezTo>
                  <a:cubicBezTo>
                    <a:pt x="13" y="8"/>
                    <a:pt x="13" y="8"/>
                    <a:pt x="13" y="8"/>
                  </a:cubicBezTo>
                  <a:lnTo>
                    <a:pt x="17" y="7"/>
                  </a:lnTo>
                  <a:close/>
                </a:path>
              </a:pathLst>
            </a:custGeom>
            <a:solidFill>
              <a:srgbClr val="A1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93" name="Freeform 174">
              <a:extLst>
                <a:ext uri="{FF2B5EF4-FFF2-40B4-BE49-F238E27FC236}">
                  <a16:creationId xmlns:a16="http://schemas.microsoft.com/office/drawing/2014/main" id="{D6864261-855F-4BBF-94F8-7E2887EFA185}"/>
                </a:ext>
              </a:extLst>
            </p:cNvPr>
            <p:cNvSpPr>
              <a:spLocks/>
            </p:cNvSpPr>
            <p:nvPr userDrawn="1"/>
          </p:nvSpPr>
          <p:spPr bwMode="auto">
            <a:xfrm>
              <a:off x="9221325" y="3889073"/>
              <a:ext cx="203995" cy="76867"/>
            </a:xfrm>
            <a:custGeom>
              <a:avLst/>
              <a:gdLst>
                <a:gd name="T0" fmla="*/ 24 w 29"/>
                <a:gd name="T1" fmla="*/ 0 h 11"/>
                <a:gd name="T2" fmla="*/ 3 w 29"/>
                <a:gd name="T3" fmla="*/ 5 h 11"/>
                <a:gd name="T4" fmla="*/ 0 w 29"/>
                <a:gd name="T5" fmla="*/ 9 h 11"/>
                <a:gd name="T6" fmla="*/ 1 w 29"/>
                <a:gd name="T7" fmla="*/ 11 h 11"/>
                <a:gd name="T8" fmla="*/ 29 w 29"/>
                <a:gd name="T9" fmla="*/ 5 h 11"/>
                <a:gd name="T10" fmla="*/ 28 w 29"/>
                <a:gd name="T11" fmla="*/ 3 h 11"/>
                <a:gd name="T12" fmla="*/ 24 w 2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4" y="0"/>
                  </a:moveTo>
                  <a:cubicBezTo>
                    <a:pt x="3" y="5"/>
                    <a:pt x="3" y="5"/>
                    <a:pt x="3" y="5"/>
                  </a:cubicBezTo>
                  <a:cubicBezTo>
                    <a:pt x="1" y="5"/>
                    <a:pt x="0" y="7"/>
                    <a:pt x="0" y="9"/>
                  </a:cubicBezTo>
                  <a:cubicBezTo>
                    <a:pt x="1" y="11"/>
                    <a:pt x="1" y="11"/>
                    <a:pt x="1" y="11"/>
                  </a:cubicBezTo>
                  <a:cubicBezTo>
                    <a:pt x="29" y="5"/>
                    <a:pt x="29" y="5"/>
                    <a:pt x="29" y="5"/>
                  </a:cubicBezTo>
                  <a:cubicBezTo>
                    <a:pt x="28" y="3"/>
                    <a:pt x="28" y="3"/>
                    <a:pt x="28" y="3"/>
                  </a:cubicBezTo>
                  <a:cubicBezTo>
                    <a:pt x="28" y="1"/>
                    <a:pt x="26" y="0"/>
                    <a:pt x="24"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94" name="Freeform 175">
              <a:extLst>
                <a:ext uri="{FF2B5EF4-FFF2-40B4-BE49-F238E27FC236}">
                  <a16:creationId xmlns:a16="http://schemas.microsoft.com/office/drawing/2014/main" id="{AB754EDB-42D4-4CDB-9C18-DFE84D5C6FCC}"/>
                </a:ext>
              </a:extLst>
            </p:cNvPr>
            <p:cNvSpPr>
              <a:spLocks/>
            </p:cNvSpPr>
            <p:nvPr userDrawn="1"/>
          </p:nvSpPr>
          <p:spPr bwMode="auto">
            <a:xfrm>
              <a:off x="9088286" y="3306657"/>
              <a:ext cx="230602" cy="218776"/>
            </a:xfrm>
            <a:custGeom>
              <a:avLst/>
              <a:gdLst>
                <a:gd name="T0" fmla="*/ 28 w 33"/>
                <a:gd name="T1" fmla="*/ 0 h 31"/>
                <a:gd name="T2" fmla="*/ 32 w 33"/>
                <a:gd name="T3" fmla="*/ 17 h 31"/>
                <a:gd name="T4" fmla="*/ 25 w 33"/>
                <a:gd name="T5" fmla="*/ 27 h 31"/>
                <a:gd name="T6" fmla="*/ 15 w 33"/>
                <a:gd name="T7" fmla="*/ 30 h 31"/>
                <a:gd name="T8" fmla="*/ 4 w 33"/>
                <a:gd name="T9" fmla="*/ 23 h 31"/>
                <a:gd name="T10" fmla="*/ 0 w 33"/>
                <a:gd name="T11" fmla="*/ 7 h 31"/>
                <a:gd name="T12" fmla="*/ 3 w 33"/>
                <a:gd name="T13" fmla="*/ 6 h 31"/>
                <a:gd name="T14" fmla="*/ 5 w 33"/>
                <a:gd name="T15" fmla="*/ 14 h 31"/>
                <a:gd name="T16" fmla="*/ 12 w 33"/>
                <a:gd name="T17" fmla="*/ 13 h 31"/>
                <a:gd name="T18" fmla="*/ 10 w 33"/>
                <a:gd name="T19" fmla="*/ 4 h 31"/>
                <a:gd name="T20" fmla="*/ 13 w 33"/>
                <a:gd name="T21" fmla="*/ 4 h 31"/>
                <a:gd name="T22" fmla="*/ 14 w 33"/>
                <a:gd name="T23" fmla="*/ 12 h 31"/>
                <a:gd name="T24" fmla="*/ 27 w 33"/>
                <a:gd name="T25" fmla="*/ 9 h 31"/>
                <a:gd name="T26" fmla="*/ 26 w 33"/>
                <a:gd name="T27" fmla="*/ 1 h 31"/>
                <a:gd name="T28" fmla="*/ 28 w 33"/>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1">
                  <a:moveTo>
                    <a:pt x="28" y="0"/>
                  </a:moveTo>
                  <a:cubicBezTo>
                    <a:pt x="32" y="17"/>
                    <a:pt x="32" y="17"/>
                    <a:pt x="32" y="17"/>
                  </a:cubicBezTo>
                  <a:cubicBezTo>
                    <a:pt x="33" y="21"/>
                    <a:pt x="30" y="26"/>
                    <a:pt x="25" y="27"/>
                  </a:cubicBezTo>
                  <a:cubicBezTo>
                    <a:pt x="15" y="30"/>
                    <a:pt x="15" y="30"/>
                    <a:pt x="15" y="30"/>
                  </a:cubicBezTo>
                  <a:cubicBezTo>
                    <a:pt x="10" y="31"/>
                    <a:pt x="5" y="28"/>
                    <a:pt x="4" y="23"/>
                  </a:cubicBezTo>
                  <a:cubicBezTo>
                    <a:pt x="0" y="7"/>
                    <a:pt x="0" y="7"/>
                    <a:pt x="0" y="7"/>
                  </a:cubicBezTo>
                  <a:cubicBezTo>
                    <a:pt x="3" y="6"/>
                    <a:pt x="3" y="6"/>
                    <a:pt x="3" y="6"/>
                  </a:cubicBezTo>
                  <a:cubicBezTo>
                    <a:pt x="5" y="14"/>
                    <a:pt x="5" y="14"/>
                    <a:pt x="5" y="14"/>
                  </a:cubicBezTo>
                  <a:cubicBezTo>
                    <a:pt x="12" y="13"/>
                    <a:pt x="12" y="13"/>
                    <a:pt x="12" y="13"/>
                  </a:cubicBezTo>
                  <a:cubicBezTo>
                    <a:pt x="10" y="4"/>
                    <a:pt x="10" y="4"/>
                    <a:pt x="10" y="4"/>
                  </a:cubicBezTo>
                  <a:cubicBezTo>
                    <a:pt x="13" y="4"/>
                    <a:pt x="13" y="4"/>
                    <a:pt x="13" y="4"/>
                  </a:cubicBezTo>
                  <a:cubicBezTo>
                    <a:pt x="14" y="12"/>
                    <a:pt x="14" y="12"/>
                    <a:pt x="14" y="12"/>
                  </a:cubicBezTo>
                  <a:cubicBezTo>
                    <a:pt x="27" y="9"/>
                    <a:pt x="27" y="9"/>
                    <a:pt x="27" y="9"/>
                  </a:cubicBezTo>
                  <a:cubicBezTo>
                    <a:pt x="26" y="1"/>
                    <a:pt x="26" y="1"/>
                    <a:pt x="26" y="1"/>
                  </a:cubicBezTo>
                  <a:lnTo>
                    <a:pt x="28" y="0"/>
                  </a:lnTo>
                  <a:close/>
                </a:path>
              </a:pathLst>
            </a:custGeom>
            <a:solidFill>
              <a:srgbClr val="DBBF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95" name="Freeform 176">
              <a:extLst>
                <a:ext uri="{FF2B5EF4-FFF2-40B4-BE49-F238E27FC236}">
                  <a16:creationId xmlns:a16="http://schemas.microsoft.com/office/drawing/2014/main" id="{E1BE8871-5F52-4F4F-886E-ECD16C0F4D53}"/>
                </a:ext>
              </a:extLst>
            </p:cNvPr>
            <p:cNvSpPr>
              <a:spLocks/>
            </p:cNvSpPr>
            <p:nvPr userDrawn="1"/>
          </p:nvSpPr>
          <p:spPr bwMode="auto">
            <a:xfrm>
              <a:off x="9088286" y="3336221"/>
              <a:ext cx="153735" cy="189212"/>
            </a:xfrm>
            <a:custGeom>
              <a:avLst/>
              <a:gdLst>
                <a:gd name="T0" fmla="*/ 18 w 22"/>
                <a:gd name="T1" fmla="*/ 7 h 27"/>
                <a:gd name="T2" fmla="*/ 22 w 22"/>
                <a:gd name="T3" fmla="*/ 24 h 27"/>
                <a:gd name="T4" fmla="*/ 15 w 22"/>
                <a:gd name="T5" fmla="*/ 26 h 27"/>
                <a:gd name="T6" fmla="*/ 4 w 22"/>
                <a:gd name="T7" fmla="*/ 19 h 27"/>
                <a:gd name="T8" fmla="*/ 0 w 22"/>
                <a:gd name="T9" fmla="*/ 3 h 27"/>
                <a:gd name="T10" fmla="*/ 3 w 22"/>
                <a:gd name="T11" fmla="*/ 2 h 27"/>
                <a:gd name="T12" fmla="*/ 5 w 22"/>
                <a:gd name="T13" fmla="*/ 10 h 27"/>
                <a:gd name="T14" fmla="*/ 12 w 22"/>
                <a:gd name="T15" fmla="*/ 9 h 27"/>
                <a:gd name="T16" fmla="*/ 10 w 22"/>
                <a:gd name="T17" fmla="*/ 0 h 27"/>
                <a:gd name="T18" fmla="*/ 13 w 22"/>
                <a:gd name="T19" fmla="*/ 0 h 27"/>
                <a:gd name="T20" fmla="*/ 14 w 22"/>
                <a:gd name="T21" fmla="*/ 8 h 27"/>
                <a:gd name="T22" fmla="*/ 18 w 22"/>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7">
                  <a:moveTo>
                    <a:pt x="18" y="7"/>
                  </a:moveTo>
                  <a:cubicBezTo>
                    <a:pt x="22" y="24"/>
                    <a:pt x="22" y="24"/>
                    <a:pt x="22" y="24"/>
                  </a:cubicBezTo>
                  <a:cubicBezTo>
                    <a:pt x="15" y="26"/>
                    <a:pt x="15" y="26"/>
                    <a:pt x="15" y="26"/>
                  </a:cubicBezTo>
                  <a:cubicBezTo>
                    <a:pt x="10" y="27"/>
                    <a:pt x="5" y="24"/>
                    <a:pt x="4" y="19"/>
                  </a:cubicBezTo>
                  <a:cubicBezTo>
                    <a:pt x="0" y="3"/>
                    <a:pt x="0" y="3"/>
                    <a:pt x="0" y="3"/>
                  </a:cubicBezTo>
                  <a:cubicBezTo>
                    <a:pt x="3" y="2"/>
                    <a:pt x="3" y="2"/>
                    <a:pt x="3" y="2"/>
                  </a:cubicBezTo>
                  <a:cubicBezTo>
                    <a:pt x="5" y="10"/>
                    <a:pt x="5" y="10"/>
                    <a:pt x="5" y="10"/>
                  </a:cubicBezTo>
                  <a:cubicBezTo>
                    <a:pt x="12" y="9"/>
                    <a:pt x="12" y="9"/>
                    <a:pt x="12" y="9"/>
                  </a:cubicBezTo>
                  <a:cubicBezTo>
                    <a:pt x="10" y="0"/>
                    <a:pt x="10" y="0"/>
                    <a:pt x="10" y="0"/>
                  </a:cubicBezTo>
                  <a:cubicBezTo>
                    <a:pt x="13" y="0"/>
                    <a:pt x="13" y="0"/>
                    <a:pt x="13" y="0"/>
                  </a:cubicBezTo>
                  <a:cubicBezTo>
                    <a:pt x="14" y="8"/>
                    <a:pt x="14" y="8"/>
                    <a:pt x="14" y="8"/>
                  </a:cubicBezTo>
                  <a:lnTo>
                    <a:pt x="18" y="7"/>
                  </a:lnTo>
                  <a:close/>
                </a:path>
              </a:pathLst>
            </a:custGeom>
            <a:solidFill>
              <a:srgbClr val="B099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96" name="Freeform 177">
              <a:extLst>
                <a:ext uri="{FF2B5EF4-FFF2-40B4-BE49-F238E27FC236}">
                  <a16:creationId xmlns:a16="http://schemas.microsoft.com/office/drawing/2014/main" id="{C491E8FF-9172-4138-811A-CDF19EEE6DCE}"/>
                </a:ext>
              </a:extLst>
            </p:cNvPr>
            <p:cNvSpPr>
              <a:spLocks/>
            </p:cNvSpPr>
            <p:nvPr userDrawn="1"/>
          </p:nvSpPr>
          <p:spPr bwMode="auto">
            <a:xfrm>
              <a:off x="9088286" y="3280048"/>
              <a:ext cx="195125" cy="76867"/>
            </a:xfrm>
            <a:custGeom>
              <a:avLst/>
              <a:gdLst>
                <a:gd name="T0" fmla="*/ 24 w 28"/>
                <a:gd name="T1" fmla="*/ 1 h 11"/>
                <a:gd name="T2" fmla="*/ 3 w 28"/>
                <a:gd name="T3" fmla="*/ 5 h 11"/>
                <a:gd name="T4" fmla="*/ 0 w 28"/>
                <a:gd name="T5" fmla="*/ 10 h 11"/>
                <a:gd name="T6" fmla="*/ 0 w 28"/>
                <a:gd name="T7" fmla="*/ 11 h 11"/>
                <a:gd name="T8" fmla="*/ 28 w 28"/>
                <a:gd name="T9" fmla="*/ 5 h 11"/>
                <a:gd name="T10" fmla="*/ 28 w 28"/>
                <a:gd name="T11" fmla="*/ 4 h 11"/>
                <a:gd name="T12" fmla="*/ 24 w 28"/>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28" h="11">
                  <a:moveTo>
                    <a:pt x="24" y="1"/>
                  </a:moveTo>
                  <a:cubicBezTo>
                    <a:pt x="3" y="5"/>
                    <a:pt x="3" y="5"/>
                    <a:pt x="3" y="5"/>
                  </a:cubicBezTo>
                  <a:cubicBezTo>
                    <a:pt x="1" y="6"/>
                    <a:pt x="0" y="8"/>
                    <a:pt x="0" y="10"/>
                  </a:cubicBezTo>
                  <a:cubicBezTo>
                    <a:pt x="0" y="11"/>
                    <a:pt x="0" y="11"/>
                    <a:pt x="0" y="11"/>
                  </a:cubicBezTo>
                  <a:cubicBezTo>
                    <a:pt x="28" y="5"/>
                    <a:pt x="28" y="5"/>
                    <a:pt x="28" y="5"/>
                  </a:cubicBezTo>
                  <a:cubicBezTo>
                    <a:pt x="28" y="4"/>
                    <a:pt x="28" y="4"/>
                    <a:pt x="28" y="4"/>
                  </a:cubicBezTo>
                  <a:cubicBezTo>
                    <a:pt x="28" y="2"/>
                    <a:pt x="26" y="0"/>
                    <a:pt x="24" y="1"/>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97" name="Freeform 178">
              <a:extLst>
                <a:ext uri="{FF2B5EF4-FFF2-40B4-BE49-F238E27FC236}">
                  <a16:creationId xmlns:a16="http://schemas.microsoft.com/office/drawing/2014/main" id="{9D55C396-012E-4C3E-9697-AD5078040C42}"/>
                </a:ext>
              </a:extLst>
            </p:cNvPr>
            <p:cNvSpPr>
              <a:spLocks/>
            </p:cNvSpPr>
            <p:nvPr userDrawn="1"/>
          </p:nvSpPr>
          <p:spPr bwMode="auto">
            <a:xfrm>
              <a:off x="9871740" y="3776729"/>
              <a:ext cx="224689" cy="209908"/>
            </a:xfrm>
            <a:custGeom>
              <a:avLst/>
              <a:gdLst>
                <a:gd name="T0" fmla="*/ 28 w 32"/>
                <a:gd name="T1" fmla="*/ 0 h 30"/>
                <a:gd name="T2" fmla="*/ 31 w 32"/>
                <a:gd name="T3" fmla="*/ 16 h 30"/>
                <a:gd name="T4" fmla="*/ 24 w 32"/>
                <a:gd name="T5" fmla="*/ 27 h 30"/>
                <a:gd name="T6" fmla="*/ 14 w 32"/>
                <a:gd name="T7" fmla="*/ 29 h 30"/>
                <a:gd name="T8" fmla="*/ 3 w 32"/>
                <a:gd name="T9" fmla="*/ 22 h 30"/>
                <a:gd name="T10" fmla="*/ 0 w 32"/>
                <a:gd name="T11" fmla="*/ 6 h 30"/>
                <a:gd name="T12" fmla="*/ 2 w 32"/>
                <a:gd name="T13" fmla="*/ 5 h 30"/>
                <a:gd name="T14" fmla="*/ 4 w 32"/>
                <a:gd name="T15" fmla="*/ 13 h 30"/>
                <a:gd name="T16" fmla="*/ 11 w 32"/>
                <a:gd name="T17" fmla="*/ 12 h 30"/>
                <a:gd name="T18" fmla="*/ 9 w 32"/>
                <a:gd name="T19" fmla="*/ 4 h 30"/>
                <a:gd name="T20" fmla="*/ 12 w 32"/>
                <a:gd name="T21" fmla="*/ 3 h 30"/>
                <a:gd name="T22" fmla="*/ 14 w 32"/>
                <a:gd name="T23" fmla="*/ 11 h 30"/>
                <a:gd name="T24" fmla="*/ 27 w 32"/>
                <a:gd name="T25" fmla="*/ 8 h 30"/>
                <a:gd name="T26" fmla="*/ 25 w 32"/>
                <a:gd name="T27" fmla="*/ 0 h 30"/>
                <a:gd name="T28" fmla="*/ 28 w 32"/>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0">
                  <a:moveTo>
                    <a:pt x="28" y="0"/>
                  </a:moveTo>
                  <a:cubicBezTo>
                    <a:pt x="31" y="16"/>
                    <a:pt x="31" y="16"/>
                    <a:pt x="31" y="16"/>
                  </a:cubicBezTo>
                  <a:cubicBezTo>
                    <a:pt x="32" y="21"/>
                    <a:pt x="29" y="25"/>
                    <a:pt x="24" y="27"/>
                  </a:cubicBezTo>
                  <a:cubicBezTo>
                    <a:pt x="14" y="29"/>
                    <a:pt x="14" y="29"/>
                    <a:pt x="14" y="29"/>
                  </a:cubicBezTo>
                  <a:cubicBezTo>
                    <a:pt x="9" y="30"/>
                    <a:pt x="4" y="27"/>
                    <a:pt x="3" y="22"/>
                  </a:cubicBezTo>
                  <a:cubicBezTo>
                    <a:pt x="0" y="6"/>
                    <a:pt x="0" y="6"/>
                    <a:pt x="0" y="6"/>
                  </a:cubicBezTo>
                  <a:cubicBezTo>
                    <a:pt x="2" y="5"/>
                    <a:pt x="2" y="5"/>
                    <a:pt x="2" y="5"/>
                  </a:cubicBezTo>
                  <a:cubicBezTo>
                    <a:pt x="4" y="13"/>
                    <a:pt x="4" y="13"/>
                    <a:pt x="4" y="13"/>
                  </a:cubicBezTo>
                  <a:cubicBezTo>
                    <a:pt x="11" y="12"/>
                    <a:pt x="11" y="12"/>
                    <a:pt x="11" y="12"/>
                  </a:cubicBezTo>
                  <a:cubicBezTo>
                    <a:pt x="9" y="4"/>
                    <a:pt x="9" y="4"/>
                    <a:pt x="9" y="4"/>
                  </a:cubicBezTo>
                  <a:cubicBezTo>
                    <a:pt x="12" y="3"/>
                    <a:pt x="12" y="3"/>
                    <a:pt x="12" y="3"/>
                  </a:cubicBezTo>
                  <a:cubicBezTo>
                    <a:pt x="14" y="11"/>
                    <a:pt x="14" y="11"/>
                    <a:pt x="14" y="11"/>
                  </a:cubicBezTo>
                  <a:cubicBezTo>
                    <a:pt x="27" y="8"/>
                    <a:pt x="27" y="8"/>
                    <a:pt x="27" y="8"/>
                  </a:cubicBezTo>
                  <a:cubicBezTo>
                    <a:pt x="25" y="0"/>
                    <a:pt x="25" y="0"/>
                    <a:pt x="25" y="0"/>
                  </a:cubicBezTo>
                  <a:lnTo>
                    <a:pt x="28" y="0"/>
                  </a:lnTo>
                  <a:close/>
                </a:path>
              </a:pathLst>
            </a:custGeom>
            <a:solidFill>
              <a:srgbClr val="5EC1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98" name="Freeform 179">
              <a:extLst>
                <a:ext uri="{FF2B5EF4-FFF2-40B4-BE49-F238E27FC236}">
                  <a16:creationId xmlns:a16="http://schemas.microsoft.com/office/drawing/2014/main" id="{9B763818-1D5C-4567-8C72-8103E4D826C8}"/>
                </a:ext>
              </a:extLst>
            </p:cNvPr>
            <p:cNvSpPr>
              <a:spLocks/>
            </p:cNvSpPr>
            <p:nvPr userDrawn="1"/>
          </p:nvSpPr>
          <p:spPr bwMode="auto">
            <a:xfrm>
              <a:off x="9871740" y="3797425"/>
              <a:ext cx="147822" cy="189212"/>
            </a:xfrm>
            <a:custGeom>
              <a:avLst/>
              <a:gdLst>
                <a:gd name="T0" fmla="*/ 18 w 21"/>
                <a:gd name="T1" fmla="*/ 7 h 27"/>
                <a:gd name="T2" fmla="*/ 21 w 21"/>
                <a:gd name="T3" fmla="*/ 24 h 27"/>
                <a:gd name="T4" fmla="*/ 14 w 21"/>
                <a:gd name="T5" fmla="*/ 26 h 27"/>
                <a:gd name="T6" fmla="*/ 3 w 21"/>
                <a:gd name="T7" fmla="*/ 19 h 27"/>
                <a:gd name="T8" fmla="*/ 0 w 21"/>
                <a:gd name="T9" fmla="*/ 3 h 27"/>
                <a:gd name="T10" fmla="*/ 2 w 21"/>
                <a:gd name="T11" fmla="*/ 2 h 27"/>
                <a:gd name="T12" fmla="*/ 4 w 21"/>
                <a:gd name="T13" fmla="*/ 10 h 27"/>
                <a:gd name="T14" fmla="*/ 11 w 21"/>
                <a:gd name="T15" fmla="*/ 9 h 27"/>
                <a:gd name="T16" fmla="*/ 9 w 21"/>
                <a:gd name="T17" fmla="*/ 1 h 27"/>
                <a:gd name="T18" fmla="*/ 12 w 21"/>
                <a:gd name="T19" fmla="*/ 0 h 27"/>
                <a:gd name="T20" fmla="*/ 14 w 21"/>
                <a:gd name="T21" fmla="*/ 8 h 27"/>
                <a:gd name="T22" fmla="*/ 18 w 21"/>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7">
                  <a:moveTo>
                    <a:pt x="18" y="7"/>
                  </a:moveTo>
                  <a:cubicBezTo>
                    <a:pt x="21" y="24"/>
                    <a:pt x="21" y="24"/>
                    <a:pt x="21" y="24"/>
                  </a:cubicBezTo>
                  <a:cubicBezTo>
                    <a:pt x="14" y="26"/>
                    <a:pt x="14" y="26"/>
                    <a:pt x="14" y="26"/>
                  </a:cubicBezTo>
                  <a:cubicBezTo>
                    <a:pt x="9" y="27"/>
                    <a:pt x="4" y="24"/>
                    <a:pt x="3" y="19"/>
                  </a:cubicBezTo>
                  <a:cubicBezTo>
                    <a:pt x="0" y="3"/>
                    <a:pt x="0" y="3"/>
                    <a:pt x="0" y="3"/>
                  </a:cubicBezTo>
                  <a:cubicBezTo>
                    <a:pt x="2" y="2"/>
                    <a:pt x="2" y="2"/>
                    <a:pt x="2" y="2"/>
                  </a:cubicBezTo>
                  <a:cubicBezTo>
                    <a:pt x="4" y="10"/>
                    <a:pt x="4" y="10"/>
                    <a:pt x="4" y="10"/>
                  </a:cubicBezTo>
                  <a:cubicBezTo>
                    <a:pt x="11" y="9"/>
                    <a:pt x="11" y="9"/>
                    <a:pt x="11" y="9"/>
                  </a:cubicBezTo>
                  <a:cubicBezTo>
                    <a:pt x="9" y="1"/>
                    <a:pt x="9" y="1"/>
                    <a:pt x="9" y="1"/>
                  </a:cubicBezTo>
                  <a:cubicBezTo>
                    <a:pt x="12" y="0"/>
                    <a:pt x="12" y="0"/>
                    <a:pt x="12" y="0"/>
                  </a:cubicBezTo>
                  <a:cubicBezTo>
                    <a:pt x="14" y="8"/>
                    <a:pt x="14" y="8"/>
                    <a:pt x="14" y="8"/>
                  </a:cubicBezTo>
                  <a:lnTo>
                    <a:pt x="18" y="7"/>
                  </a:lnTo>
                  <a:close/>
                </a:path>
              </a:pathLst>
            </a:custGeom>
            <a:solidFill>
              <a:srgbClr val="4D9E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99" name="Freeform 180">
              <a:extLst>
                <a:ext uri="{FF2B5EF4-FFF2-40B4-BE49-F238E27FC236}">
                  <a16:creationId xmlns:a16="http://schemas.microsoft.com/office/drawing/2014/main" id="{3497DDE6-FD70-443F-803C-0565DCD068A3}"/>
                </a:ext>
              </a:extLst>
            </p:cNvPr>
            <p:cNvSpPr>
              <a:spLocks/>
            </p:cNvSpPr>
            <p:nvPr userDrawn="1"/>
          </p:nvSpPr>
          <p:spPr bwMode="auto">
            <a:xfrm>
              <a:off x="9865827" y="3750122"/>
              <a:ext cx="201037" cy="76867"/>
            </a:xfrm>
            <a:custGeom>
              <a:avLst/>
              <a:gdLst>
                <a:gd name="T0" fmla="*/ 24 w 29"/>
                <a:gd name="T1" fmla="*/ 0 h 11"/>
                <a:gd name="T2" fmla="*/ 3 w 29"/>
                <a:gd name="T3" fmla="*/ 5 h 11"/>
                <a:gd name="T4" fmla="*/ 1 w 29"/>
                <a:gd name="T5" fmla="*/ 9 h 11"/>
                <a:gd name="T6" fmla="*/ 1 w 29"/>
                <a:gd name="T7" fmla="*/ 11 h 11"/>
                <a:gd name="T8" fmla="*/ 29 w 29"/>
                <a:gd name="T9" fmla="*/ 4 h 11"/>
                <a:gd name="T10" fmla="*/ 28 w 29"/>
                <a:gd name="T11" fmla="*/ 3 h 11"/>
                <a:gd name="T12" fmla="*/ 24 w 2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4" y="0"/>
                  </a:moveTo>
                  <a:cubicBezTo>
                    <a:pt x="3" y="5"/>
                    <a:pt x="3" y="5"/>
                    <a:pt x="3" y="5"/>
                  </a:cubicBezTo>
                  <a:cubicBezTo>
                    <a:pt x="1" y="5"/>
                    <a:pt x="0" y="7"/>
                    <a:pt x="1" y="9"/>
                  </a:cubicBezTo>
                  <a:cubicBezTo>
                    <a:pt x="1" y="11"/>
                    <a:pt x="1" y="11"/>
                    <a:pt x="1" y="11"/>
                  </a:cubicBezTo>
                  <a:cubicBezTo>
                    <a:pt x="29" y="4"/>
                    <a:pt x="29" y="4"/>
                    <a:pt x="29" y="4"/>
                  </a:cubicBezTo>
                  <a:cubicBezTo>
                    <a:pt x="28" y="3"/>
                    <a:pt x="28" y="3"/>
                    <a:pt x="28" y="3"/>
                  </a:cubicBezTo>
                  <a:cubicBezTo>
                    <a:pt x="28" y="1"/>
                    <a:pt x="26" y="0"/>
                    <a:pt x="24"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00" name="Freeform 181">
              <a:extLst>
                <a:ext uri="{FF2B5EF4-FFF2-40B4-BE49-F238E27FC236}">
                  <a16:creationId xmlns:a16="http://schemas.microsoft.com/office/drawing/2014/main" id="{9D2DA503-8473-4941-964C-679ACCE627AE}"/>
                </a:ext>
              </a:extLst>
            </p:cNvPr>
            <p:cNvSpPr>
              <a:spLocks/>
            </p:cNvSpPr>
            <p:nvPr userDrawn="1"/>
          </p:nvSpPr>
          <p:spPr bwMode="auto">
            <a:xfrm>
              <a:off x="9907217" y="3448566"/>
              <a:ext cx="221733" cy="209908"/>
            </a:xfrm>
            <a:custGeom>
              <a:avLst/>
              <a:gdLst>
                <a:gd name="T0" fmla="*/ 28 w 32"/>
                <a:gd name="T1" fmla="*/ 0 h 30"/>
                <a:gd name="T2" fmla="*/ 31 w 32"/>
                <a:gd name="T3" fmla="*/ 16 h 30"/>
                <a:gd name="T4" fmla="*/ 25 w 32"/>
                <a:gd name="T5" fmla="*/ 27 h 30"/>
                <a:gd name="T6" fmla="*/ 14 w 32"/>
                <a:gd name="T7" fmla="*/ 29 h 30"/>
                <a:gd name="T8" fmla="*/ 3 w 32"/>
                <a:gd name="T9" fmla="*/ 22 h 30"/>
                <a:gd name="T10" fmla="*/ 0 w 32"/>
                <a:gd name="T11" fmla="*/ 6 h 30"/>
                <a:gd name="T12" fmla="*/ 2 w 32"/>
                <a:gd name="T13" fmla="*/ 5 h 30"/>
                <a:gd name="T14" fmla="*/ 4 w 32"/>
                <a:gd name="T15" fmla="*/ 14 h 30"/>
                <a:gd name="T16" fmla="*/ 11 w 32"/>
                <a:gd name="T17" fmla="*/ 12 h 30"/>
                <a:gd name="T18" fmla="*/ 10 w 32"/>
                <a:gd name="T19" fmla="*/ 4 h 30"/>
                <a:gd name="T20" fmla="*/ 12 w 32"/>
                <a:gd name="T21" fmla="*/ 3 h 30"/>
                <a:gd name="T22" fmla="*/ 14 w 32"/>
                <a:gd name="T23" fmla="*/ 11 h 30"/>
                <a:gd name="T24" fmla="*/ 27 w 32"/>
                <a:gd name="T25" fmla="*/ 8 h 30"/>
                <a:gd name="T26" fmla="*/ 25 w 32"/>
                <a:gd name="T27" fmla="*/ 0 h 30"/>
                <a:gd name="T28" fmla="*/ 28 w 32"/>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0">
                  <a:moveTo>
                    <a:pt x="28" y="0"/>
                  </a:moveTo>
                  <a:cubicBezTo>
                    <a:pt x="31" y="16"/>
                    <a:pt x="31" y="16"/>
                    <a:pt x="31" y="16"/>
                  </a:cubicBezTo>
                  <a:cubicBezTo>
                    <a:pt x="32" y="21"/>
                    <a:pt x="29" y="26"/>
                    <a:pt x="25" y="27"/>
                  </a:cubicBezTo>
                  <a:cubicBezTo>
                    <a:pt x="14" y="29"/>
                    <a:pt x="14" y="29"/>
                    <a:pt x="14" y="29"/>
                  </a:cubicBezTo>
                  <a:cubicBezTo>
                    <a:pt x="9" y="30"/>
                    <a:pt x="5" y="27"/>
                    <a:pt x="3" y="22"/>
                  </a:cubicBezTo>
                  <a:cubicBezTo>
                    <a:pt x="0" y="6"/>
                    <a:pt x="0" y="6"/>
                    <a:pt x="0" y="6"/>
                  </a:cubicBezTo>
                  <a:cubicBezTo>
                    <a:pt x="2" y="5"/>
                    <a:pt x="2" y="5"/>
                    <a:pt x="2" y="5"/>
                  </a:cubicBezTo>
                  <a:cubicBezTo>
                    <a:pt x="4" y="14"/>
                    <a:pt x="4" y="14"/>
                    <a:pt x="4" y="14"/>
                  </a:cubicBezTo>
                  <a:cubicBezTo>
                    <a:pt x="11" y="12"/>
                    <a:pt x="11" y="12"/>
                    <a:pt x="11" y="12"/>
                  </a:cubicBezTo>
                  <a:cubicBezTo>
                    <a:pt x="10" y="4"/>
                    <a:pt x="10" y="4"/>
                    <a:pt x="10" y="4"/>
                  </a:cubicBezTo>
                  <a:cubicBezTo>
                    <a:pt x="12" y="3"/>
                    <a:pt x="12" y="3"/>
                    <a:pt x="12" y="3"/>
                  </a:cubicBezTo>
                  <a:cubicBezTo>
                    <a:pt x="14" y="11"/>
                    <a:pt x="14" y="11"/>
                    <a:pt x="14" y="11"/>
                  </a:cubicBezTo>
                  <a:cubicBezTo>
                    <a:pt x="27" y="8"/>
                    <a:pt x="27" y="8"/>
                    <a:pt x="27" y="8"/>
                  </a:cubicBezTo>
                  <a:cubicBezTo>
                    <a:pt x="25" y="0"/>
                    <a:pt x="25" y="0"/>
                    <a:pt x="25" y="0"/>
                  </a:cubicBezTo>
                  <a:lnTo>
                    <a:pt x="28" y="0"/>
                  </a:lnTo>
                  <a:close/>
                </a:path>
              </a:pathLst>
            </a:custGeom>
            <a:solidFill>
              <a:srgbClr val="778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01" name="Freeform 182">
              <a:extLst>
                <a:ext uri="{FF2B5EF4-FFF2-40B4-BE49-F238E27FC236}">
                  <a16:creationId xmlns:a16="http://schemas.microsoft.com/office/drawing/2014/main" id="{02C76099-5979-4F68-8C23-1E88CBB7FA97}"/>
                </a:ext>
              </a:extLst>
            </p:cNvPr>
            <p:cNvSpPr>
              <a:spLocks/>
            </p:cNvSpPr>
            <p:nvPr userDrawn="1"/>
          </p:nvSpPr>
          <p:spPr bwMode="auto">
            <a:xfrm>
              <a:off x="9907217" y="3469260"/>
              <a:ext cx="144866" cy="189212"/>
            </a:xfrm>
            <a:custGeom>
              <a:avLst/>
              <a:gdLst>
                <a:gd name="T0" fmla="*/ 18 w 21"/>
                <a:gd name="T1" fmla="*/ 8 h 27"/>
                <a:gd name="T2" fmla="*/ 21 w 21"/>
                <a:gd name="T3" fmla="*/ 24 h 27"/>
                <a:gd name="T4" fmla="*/ 14 w 21"/>
                <a:gd name="T5" fmla="*/ 26 h 27"/>
                <a:gd name="T6" fmla="*/ 3 w 21"/>
                <a:gd name="T7" fmla="*/ 19 h 27"/>
                <a:gd name="T8" fmla="*/ 0 w 21"/>
                <a:gd name="T9" fmla="*/ 3 h 27"/>
                <a:gd name="T10" fmla="*/ 2 w 21"/>
                <a:gd name="T11" fmla="*/ 2 h 27"/>
                <a:gd name="T12" fmla="*/ 4 w 21"/>
                <a:gd name="T13" fmla="*/ 11 h 27"/>
                <a:gd name="T14" fmla="*/ 11 w 21"/>
                <a:gd name="T15" fmla="*/ 9 h 27"/>
                <a:gd name="T16" fmla="*/ 10 w 21"/>
                <a:gd name="T17" fmla="*/ 1 h 27"/>
                <a:gd name="T18" fmla="*/ 12 w 21"/>
                <a:gd name="T19" fmla="*/ 0 h 27"/>
                <a:gd name="T20" fmla="*/ 14 w 21"/>
                <a:gd name="T21" fmla="*/ 8 h 27"/>
                <a:gd name="T22" fmla="*/ 18 w 21"/>
                <a:gd name="T23"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7">
                  <a:moveTo>
                    <a:pt x="18" y="8"/>
                  </a:moveTo>
                  <a:cubicBezTo>
                    <a:pt x="21" y="24"/>
                    <a:pt x="21" y="24"/>
                    <a:pt x="21" y="24"/>
                  </a:cubicBezTo>
                  <a:cubicBezTo>
                    <a:pt x="14" y="26"/>
                    <a:pt x="14" y="26"/>
                    <a:pt x="14" y="26"/>
                  </a:cubicBezTo>
                  <a:cubicBezTo>
                    <a:pt x="9" y="27"/>
                    <a:pt x="5" y="24"/>
                    <a:pt x="3" y="19"/>
                  </a:cubicBezTo>
                  <a:cubicBezTo>
                    <a:pt x="0" y="3"/>
                    <a:pt x="0" y="3"/>
                    <a:pt x="0" y="3"/>
                  </a:cubicBezTo>
                  <a:cubicBezTo>
                    <a:pt x="2" y="2"/>
                    <a:pt x="2" y="2"/>
                    <a:pt x="2" y="2"/>
                  </a:cubicBezTo>
                  <a:cubicBezTo>
                    <a:pt x="4" y="11"/>
                    <a:pt x="4" y="11"/>
                    <a:pt x="4" y="11"/>
                  </a:cubicBezTo>
                  <a:cubicBezTo>
                    <a:pt x="11" y="9"/>
                    <a:pt x="11" y="9"/>
                    <a:pt x="11" y="9"/>
                  </a:cubicBezTo>
                  <a:cubicBezTo>
                    <a:pt x="10" y="1"/>
                    <a:pt x="10" y="1"/>
                    <a:pt x="10" y="1"/>
                  </a:cubicBezTo>
                  <a:cubicBezTo>
                    <a:pt x="12" y="0"/>
                    <a:pt x="12" y="0"/>
                    <a:pt x="12" y="0"/>
                  </a:cubicBezTo>
                  <a:cubicBezTo>
                    <a:pt x="14" y="8"/>
                    <a:pt x="14" y="8"/>
                    <a:pt x="14" y="8"/>
                  </a:cubicBezTo>
                  <a:lnTo>
                    <a:pt x="18" y="8"/>
                  </a:lnTo>
                  <a:close/>
                </a:path>
              </a:pathLst>
            </a:custGeom>
            <a:solidFill>
              <a:srgbClr val="5D66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02" name="Freeform 183">
              <a:extLst>
                <a:ext uri="{FF2B5EF4-FFF2-40B4-BE49-F238E27FC236}">
                  <a16:creationId xmlns:a16="http://schemas.microsoft.com/office/drawing/2014/main" id="{C3BC4A79-169B-4FAE-A12C-835EE28F28C2}"/>
                </a:ext>
              </a:extLst>
            </p:cNvPr>
            <p:cNvSpPr>
              <a:spLocks/>
            </p:cNvSpPr>
            <p:nvPr userDrawn="1"/>
          </p:nvSpPr>
          <p:spPr bwMode="auto">
            <a:xfrm>
              <a:off x="9898349" y="3419001"/>
              <a:ext cx="203995" cy="76867"/>
            </a:xfrm>
            <a:custGeom>
              <a:avLst/>
              <a:gdLst>
                <a:gd name="T0" fmla="*/ 24 w 29"/>
                <a:gd name="T1" fmla="*/ 0 h 11"/>
                <a:gd name="T2" fmla="*/ 4 w 29"/>
                <a:gd name="T3" fmla="*/ 5 h 11"/>
                <a:gd name="T4" fmla="*/ 1 w 29"/>
                <a:gd name="T5" fmla="*/ 9 h 11"/>
                <a:gd name="T6" fmla="*/ 1 w 29"/>
                <a:gd name="T7" fmla="*/ 11 h 11"/>
                <a:gd name="T8" fmla="*/ 29 w 29"/>
                <a:gd name="T9" fmla="*/ 5 h 11"/>
                <a:gd name="T10" fmla="*/ 29 w 29"/>
                <a:gd name="T11" fmla="*/ 3 h 11"/>
                <a:gd name="T12" fmla="*/ 24 w 2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4" y="0"/>
                  </a:moveTo>
                  <a:cubicBezTo>
                    <a:pt x="4" y="5"/>
                    <a:pt x="4" y="5"/>
                    <a:pt x="4" y="5"/>
                  </a:cubicBezTo>
                  <a:cubicBezTo>
                    <a:pt x="1" y="5"/>
                    <a:pt x="0" y="7"/>
                    <a:pt x="1" y="9"/>
                  </a:cubicBezTo>
                  <a:cubicBezTo>
                    <a:pt x="1" y="11"/>
                    <a:pt x="1" y="11"/>
                    <a:pt x="1" y="11"/>
                  </a:cubicBezTo>
                  <a:cubicBezTo>
                    <a:pt x="29" y="5"/>
                    <a:pt x="29" y="5"/>
                    <a:pt x="29" y="5"/>
                  </a:cubicBezTo>
                  <a:cubicBezTo>
                    <a:pt x="29" y="3"/>
                    <a:pt x="29" y="3"/>
                    <a:pt x="29" y="3"/>
                  </a:cubicBezTo>
                  <a:cubicBezTo>
                    <a:pt x="28" y="1"/>
                    <a:pt x="26" y="0"/>
                    <a:pt x="24"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03" name="Freeform 184">
              <a:extLst>
                <a:ext uri="{FF2B5EF4-FFF2-40B4-BE49-F238E27FC236}">
                  <a16:creationId xmlns:a16="http://schemas.microsoft.com/office/drawing/2014/main" id="{AB5416A3-AF36-42D4-8523-246653FC15E6}"/>
                </a:ext>
              </a:extLst>
            </p:cNvPr>
            <p:cNvSpPr>
              <a:spLocks/>
            </p:cNvSpPr>
            <p:nvPr userDrawn="1"/>
          </p:nvSpPr>
          <p:spPr bwMode="auto">
            <a:xfrm>
              <a:off x="9040983" y="3637778"/>
              <a:ext cx="230602" cy="209908"/>
            </a:xfrm>
            <a:custGeom>
              <a:avLst/>
              <a:gdLst>
                <a:gd name="T0" fmla="*/ 28 w 33"/>
                <a:gd name="T1" fmla="*/ 0 h 30"/>
                <a:gd name="T2" fmla="*/ 32 w 33"/>
                <a:gd name="T3" fmla="*/ 16 h 30"/>
                <a:gd name="T4" fmla="*/ 25 w 33"/>
                <a:gd name="T5" fmla="*/ 27 h 30"/>
                <a:gd name="T6" fmla="*/ 14 w 33"/>
                <a:gd name="T7" fmla="*/ 29 h 30"/>
                <a:gd name="T8" fmla="*/ 4 w 33"/>
                <a:gd name="T9" fmla="*/ 23 h 30"/>
                <a:gd name="T10" fmla="*/ 0 w 33"/>
                <a:gd name="T11" fmla="*/ 6 h 30"/>
                <a:gd name="T12" fmla="*/ 3 w 33"/>
                <a:gd name="T13" fmla="*/ 6 h 30"/>
                <a:gd name="T14" fmla="*/ 4 w 33"/>
                <a:gd name="T15" fmla="*/ 14 h 30"/>
                <a:gd name="T16" fmla="*/ 12 w 33"/>
                <a:gd name="T17" fmla="*/ 12 h 30"/>
                <a:gd name="T18" fmla="*/ 10 w 33"/>
                <a:gd name="T19" fmla="*/ 4 h 30"/>
                <a:gd name="T20" fmla="*/ 12 w 33"/>
                <a:gd name="T21" fmla="*/ 4 h 30"/>
                <a:gd name="T22" fmla="*/ 14 w 33"/>
                <a:gd name="T23" fmla="*/ 12 h 30"/>
                <a:gd name="T24" fmla="*/ 27 w 33"/>
                <a:gd name="T25" fmla="*/ 9 h 30"/>
                <a:gd name="T26" fmla="*/ 25 w 33"/>
                <a:gd name="T27" fmla="*/ 1 h 30"/>
                <a:gd name="T28" fmla="*/ 28 w 33"/>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0">
                  <a:moveTo>
                    <a:pt x="28" y="0"/>
                  </a:moveTo>
                  <a:cubicBezTo>
                    <a:pt x="32" y="16"/>
                    <a:pt x="32" y="16"/>
                    <a:pt x="32" y="16"/>
                  </a:cubicBezTo>
                  <a:cubicBezTo>
                    <a:pt x="33" y="21"/>
                    <a:pt x="30" y="26"/>
                    <a:pt x="25" y="27"/>
                  </a:cubicBezTo>
                  <a:cubicBezTo>
                    <a:pt x="14" y="29"/>
                    <a:pt x="14" y="29"/>
                    <a:pt x="14" y="29"/>
                  </a:cubicBezTo>
                  <a:cubicBezTo>
                    <a:pt x="9" y="30"/>
                    <a:pt x="5" y="27"/>
                    <a:pt x="4" y="23"/>
                  </a:cubicBezTo>
                  <a:cubicBezTo>
                    <a:pt x="0" y="6"/>
                    <a:pt x="0" y="6"/>
                    <a:pt x="0" y="6"/>
                  </a:cubicBezTo>
                  <a:cubicBezTo>
                    <a:pt x="3" y="6"/>
                    <a:pt x="3" y="6"/>
                    <a:pt x="3" y="6"/>
                  </a:cubicBezTo>
                  <a:cubicBezTo>
                    <a:pt x="4" y="14"/>
                    <a:pt x="4" y="14"/>
                    <a:pt x="4" y="14"/>
                  </a:cubicBezTo>
                  <a:cubicBezTo>
                    <a:pt x="12" y="12"/>
                    <a:pt x="12" y="12"/>
                    <a:pt x="12" y="12"/>
                  </a:cubicBezTo>
                  <a:cubicBezTo>
                    <a:pt x="10" y="4"/>
                    <a:pt x="10" y="4"/>
                    <a:pt x="10" y="4"/>
                  </a:cubicBezTo>
                  <a:cubicBezTo>
                    <a:pt x="12" y="4"/>
                    <a:pt x="12" y="4"/>
                    <a:pt x="12" y="4"/>
                  </a:cubicBezTo>
                  <a:cubicBezTo>
                    <a:pt x="14" y="12"/>
                    <a:pt x="14" y="12"/>
                    <a:pt x="14" y="12"/>
                  </a:cubicBezTo>
                  <a:cubicBezTo>
                    <a:pt x="27" y="9"/>
                    <a:pt x="27" y="9"/>
                    <a:pt x="27" y="9"/>
                  </a:cubicBezTo>
                  <a:cubicBezTo>
                    <a:pt x="25" y="1"/>
                    <a:pt x="25" y="1"/>
                    <a:pt x="25" y="1"/>
                  </a:cubicBezTo>
                  <a:lnTo>
                    <a:pt x="28" y="0"/>
                  </a:lnTo>
                  <a:close/>
                </a:path>
              </a:pathLst>
            </a:custGeom>
            <a:solidFill>
              <a:srgbClr val="9DC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04" name="Freeform 185">
              <a:extLst>
                <a:ext uri="{FF2B5EF4-FFF2-40B4-BE49-F238E27FC236}">
                  <a16:creationId xmlns:a16="http://schemas.microsoft.com/office/drawing/2014/main" id="{77B85D96-4C5F-4F01-BD6A-FEADEF3231C7}"/>
                </a:ext>
              </a:extLst>
            </p:cNvPr>
            <p:cNvSpPr>
              <a:spLocks/>
            </p:cNvSpPr>
            <p:nvPr userDrawn="1"/>
          </p:nvSpPr>
          <p:spPr bwMode="auto">
            <a:xfrm>
              <a:off x="9040983" y="3664384"/>
              <a:ext cx="153735" cy="183299"/>
            </a:xfrm>
            <a:custGeom>
              <a:avLst/>
              <a:gdLst>
                <a:gd name="T0" fmla="*/ 18 w 22"/>
                <a:gd name="T1" fmla="*/ 7 h 26"/>
                <a:gd name="T2" fmla="*/ 22 w 22"/>
                <a:gd name="T3" fmla="*/ 24 h 26"/>
                <a:gd name="T4" fmla="*/ 14 w 22"/>
                <a:gd name="T5" fmla="*/ 25 h 26"/>
                <a:gd name="T6" fmla="*/ 4 w 22"/>
                <a:gd name="T7" fmla="*/ 19 h 26"/>
                <a:gd name="T8" fmla="*/ 0 w 22"/>
                <a:gd name="T9" fmla="*/ 2 h 26"/>
                <a:gd name="T10" fmla="*/ 3 w 22"/>
                <a:gd name="T11" fmla="*/ 2 h 26"/>
                <a:gd name="T12" fmla="*/ 4 w 22"/>
                <a:gd name="T13" fmla="*/ 10 h 26"/>
                <a:gd name="T14" fmla="*/ 12 w 22"/>
                <a:gd name="T15" fmla="*/ 8 h 26"/>
                <a:gd name="T16" fmla="*/ 10 w 22"/>
                <a:gd name="T17" fmla="*/ 0 h 26"/>
                <a:gd name="T18" fmla="*/ 12 w 22"/>
                <a:gd name="T19" fmla="*/ 0 h 26"/>
                <a:gd name="T20" fmla="*/ 14 w 22"/>
                <a:gd name="T21" fmla="*/ 8 h 26"/>
                <a:gd name="T22" fmla="*/ 18 w 22"/>
                <a:gd name="T23"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6">
                  <a:moveTo>
                    <a:pt x="18" y="7"/>
                  </a:moveTo>
                  <a:cubicBezTo>
                    <a:pt x="22" y="24"/>
                    <a:pt x="22" y="24"/>
                    <a:pt x="22" y="24"/>
                  </a:cubicBezTo>
                  <a:cubicBezTo>
                    <a:pt x="14" y="25"/>
                    <a:pt x="14" y="25"/>
                    <a:pt x="14" y="25"/>
                  </a:cubicBezTo>
                  <a:cubicBezTo>
                    <a:pt x="9" y="26"/>
                    <a:pt x="5" y="23"/>
                    <a:pt x="4" y="19"/>
                  </a:cubicBezTo>
                  <a:cubicBezTo>
                    <a:pt x="0" y="2"/>
                    <a:pt x="0" y="2"/>
                    <a:pt x="0" y="2"/>
                  </a:cubicBezTo>
                  <a:cubicBezTo>
                    <a:pt x="3" y="2"/>
                    <a:pt x="3" y="2"/>
                    <a:pt x="3" y="2"/>
                  </a:cubicBezTo>
                  <a:cubicBezTo>
                    <a:pt x="4" y="10"/>
                    <a:pt x="4" y="10"/>
                    <a:pt x="4" y="10"/>
                  </a:cubicBezTo>
                  <a:cubicBezTo>
                    <a:pt x="12" y="8"/>
                    <a:pt x="12" y="8"/>
                    <a:pt x="12" y="8"/>
                  </a:cubicBezTo>
                  <a:cubicBezTo>
                    <a:pt x="10" y="0"/>
                    <a:pt x="10" y="0"/>
                    <a:pt x="10" y="0"/>
                  </a:cubicBezTo>
                  <a:cubicBezTo>
                    <a:pt x="12" y="0"/>
                    <a:pt x="12" y="0"/>
                    <a:pt x="12" y="0"/>
                  </a:cubicBezTo>
                  <a:cubicBezTo>
                    <a:pt x="14" y="8"/>
                    <a:pt x="14" y="8"/>
                    <a:pt x="14" y="8"/>
                  </a:cubicBezTo>
                  <a:lnTo>
                    <a:pt x="18" y="7"/>
                  </a:lnTo>
                  <a:close/>
                </a:path>
              </a:pathLst>
            </a:custGeom>
            <a:solidFill>
              <a:srgbClr val="7591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05" name="Freeform 186">
              <a:extLst>
                <a:ext uri="{FF2B5EF4-FFF2-40B4-BE49-F238E27FC236}">
                  <a16:creationId xmlns:a16="http://schemas.microsoft.com/office/drawing/2014/main" id="{DA5A26BD-880E-4B90-B841-BD867888434D}"/>
                </a:ext>
              </a:extLst>
            </p:cNvPr>
            <p:cNvSpPr>
              <a:spLocks/>
            </p:cNvSpPr>
            <p:nvPr userDrawn="1"/>
          </p:nvSpPr>
          <p:spPr bwMode="auto">
            <a:xfrm>
              <a:off x="9032113" y="3608213"/>
              <a:ext cx="203995" cy="76867"/>
            </a:xfrm>
            <a:custGeom>
              <a:avLst/>
              <a:gdLst>
                <a:gd name="T0" fmla="*/ 24 w 29"/>
                <a:gd name="T1" fmla="*/ 1 h 11"/>
                <a:gd name="T2" fmla="*/ 4 w 29"/>
                <a:gd name="T3" fmla="*/ 5 h 11"/>
                <a:gd name="T4" fmla="*/ 1 w 29"/>
                <a:gd name="T5" fmla="*/ 10 h 11"/>
                <a:gd name="T6" fmla="*/ 1 w 29"/>
                <a:gd name="T7" fmla="*/ 11 h 11"/>
                <a:gd name="T8" fmla="*/ 29 w 29"/>
                <a:gd name="T9" fmla="*/ 5 h 11"/>
                <a:gd name="T10" fmla="*/ 29 w 29"/>
                <a:gd name="T11" fmla="*/ 3 h 11"/>
                <a:gd name="T12" fmla="*/ 24 w 29"/>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4" y="1"/>
                  </a:moveTo>
                  <a:cubicBezTo>
                    <a:pt x="4" y="5"/>
                    <a:pt x="4" y="5"/>
                    <a:pt x="4" y="5"/>
                  </a:cubicBezTo>
                  <a:cubicBezTo>
                    <a:pt x="2" y="6"/>
                    <a:pt x="0" y="8"/>
                    <a:pt x="1" y="10"/>
                  </a:cubicBezTo>
                  <a:cubicBezTo>
                    <a:pt x="1" y="11"/>
                    <a:pt x="1" y="11"/>
                    <a:pt x="1" y="11"/>
                  </a:cubicBezTo>
                  <a:cubicBezTo>
                    <a:pt x="29" y="5"/>
                    <a:pt x="29" y="5"/>
                    <a:pt x="29" y="5"/>
                  </a:cubicBezTo>
                  <a:cubicBezTo>
                    <a:pt x="29" y="3"/>
                    <a:pt x="29" y="3"/>
                    <a:pt x="29" y="3"/>
                  </a:cubicBezTo>
                  <a:cubicBezTo>
                    <a:pt x="28" y="1"/>
                    <a:pt x="26" y="0"/>
                    <a:pt x="24" y="1"/>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06" name="Freeform 187">
              <a:extLst>
                <a:ext uri="{FF2B5EF4-FFF2-40B4-BE49-F238E27FC236}">
                  <a16:creationId xmlns:a16="http://schemas.microsoft.com/office/drawing/2014/main" id="{C6962FAE-9E64-4175-A714-CC0919F6C869}"/>
                </a:ext>
              </a:extLst>
            </p:cNvPr>
            <p:cNvSpPr>
              <a:spLocks/>
            </p:cNvSpPr>
            <p:nvPr userDrawn="1"/>
          </p:nvSpPr>
          <p:spPr bwMode="auto">
            <a:xfrm>
              <a:off x="9584967" y="3622994"/>
              <a:ext cx="419814" cy="848497"/>
            </a:xfrm>
            <a:custGeom>
              <a:avLst/>
              <a:gdLst>
                <a:gd name="T0" fmla="*/ 142 w 142"/>
                <a:gd name="T1" fmla="*/ 282 h 287"/>
                <a:gd name="T2" fmla="*/ 132 w 142"/>
                <a:gd name="T3" fmla="*/ 287 h 287"/>
                <a:gd name="T4" fmla="*/ 0 w 142"/>
                <a:gd name="T5" fmla="*/ 5 h 287"/>
                <a:gd name="T6" fmla="*/ 12 w 142"/>
                <a:gd name="T7" fmla="*/ 0 h 287"/>
                <a:gd name="T8" fmla="*/ 142 w 142"/>
                <a:gd name="T9" fmla="*/ 282 h 287"/>
              </a:gdLst>
              <a:ahLst/>
              <a:cxnLst>
                <a:cxn ang="0">
                  <a:pos x="T0" y="T1"/>
                </a:cxn>
                <a:cxn ang="0">
                  <a:pos x="T2" y="T3"/>
                </a:cxn>
                <a:cxn ang="0">
                  <a:pos x="T4" y="T5"/>
                </a:cxn>
                <a:cxn ang="0">
                  <a:pos x="T6" y="T7"/>
                </a:cxn>
                <a:cxn ang="0">
                  <a:pos x="T8" y="T9"/>
                </a:cxn>
              </a:cxnLst>
              <a:rect l="0" t="0" r="r" b="b"/>
              <a:pathLst>
                <a:path w="142" h="287">
                  <a:moveTo>
                    <a:pt x="142" y="282"/>
                  </a:moveTo>
                  <a:lnTo>
                    <a:pt x="132" y="287"/>
                  </a:lnTo>
                  <a:lnTo>
                    <a:pt x="0" y="5"/>
                  </a:lnTo>
                  <a:lnTo>
                    <a:pt x="12" y="0"/>
                  </a:lnTo>
                  <a:lnTo>
                    <a:pt x="142" y="282"/>
                  </a:ln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07" name="Rectangle 188">
              <a:extLst>
                <a:ext uri="{FF2B5EF4-FFF2-40B4-BE49-F238E27FC236}">
                  <a16:creationId xmlns:a16="http://schemas.microsoft.com/office/drawing/2014/main" id="{93CDEDF2-4642-44E2-87D5-43D35FB43E94}"/>
                </a:ext>
              </a:extLst>
            </p:cNvPr>
            <p:cNvSpPr>
              <a:spLocks noChangeArrowheads="1"/>
            </p:cNvSpPr>
            <p:nvPr userDrawn="1"/>
          </p:nvSpPr>
          <p:spPr bwMode="auto">
            <a:xfrm>
              <a:off x="9558358" y="3637778"/>
              <a:ext cx="32522" cy="916494"/>
            </a:xfrm>
            <a:prstGeom prst="rect">
              <a:avLst/>
            </a:prstGeom>
            <a:solidFill>
              <a:srgbClr val="785C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08" name="Freeform 189">
              <a:extLst>
                <a:ext uri="{FF2B5EF4-FFF2-40B4-BE49-F238E27FC236}">
                  <a16:creationId xmlns:a16="http://schemas.microsoft.com/office/drawing/2014/main" id="{DE2B1AD2-89E8-4AD9-B20C-C75448B533AD}"/>
                </a:ext>
              </a:extLst>
            </p:cNvPr>
            <p:cNvSpPr>
              <a:spLocks/>
            </p:cNvSpPr>
            <p:nvPr userDrawn="1"/>
          </p:nvSpPr>
          <p:spPr bwMode="auto">
            <a:xfrm>
              <a:off x="9380972" y="4205413"/>
              <a:ext cx="700676" cy="390249"/>
            </a:xfrm>
            <a:custGeom>
              <a:avLst/>
              <a:gdLst>
                <a:gd name="T0" fmla="*/ 0 w 237"/>
                <a:gd name="T1" fmla="*/ 132 h 132"/>
                <a:gd name="T2" fmla="*/ 237 w 237"/>
                <a:gd name="T3" fmla="*/ 80 h 132"/>
                <a:gd name="T4" fmla="*/ 168 w 237"/>
                <a:gd name="T5" fmla="*/ 0 h 132"/>
                <a:gd name="T6" fmla="*/ 29 w 237"/>
                <a:gd name="T7" fmla="*/ 30 h 132"/>
                <a:gd name="T8" fmla="*/ 0 w 237"/>
                <a:gd name="T9" fmla="*/ 132 h 132"/>
              </a:gdLst>
              <a:ahLst/>
              <a:cxnLst>
                <a:cxn ang="0">
                  <a:pos x="T0" y="T1"/>
                </a:cxn>
                <a:cxn ang="0">
                  <a:pos x="T2" y="T3"/>
                </a:cxn>
                <a:cxn ang="0">
                  <a:pos x="T4" y="T5"/>
                </a:cxn>
                <a:cxn ang="0">
                  <a:pos x="T6" y="T7"/>
                </a:cxn>
                <a:cxn ang="0">
                  <a:pos x="T8" y="T9"/>
                </a:cxn>
              </a:cxnLst>
              <a:rect l="0" t="0" r="r" b="b"/>
              <a:pathLst>
                <a:path w="237" h="132">
                  <a:moveTo>
                    <a:pt x="0" y="132"/>
                  </a:moveTo>
                  <a:lnTo>
                    <a:pt x="237" y="80"/>
                  </a:lnTo>
                  <a:lnTo>
                    <a:pt x="168" y="0"/>
                  </a:lnTo>
                  <a:lnTo>
                    <a:pt x="29" y="30"/>
                  </a:lnTo>
                  <a:lnTo>
                    <a:pt x="0" y="132"/>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09" name="Freeform 190">
              <a:extLst>
                <a:ext uri="{FF2B5EF4-FFF2-40B4-BE49-F238E27FC236}">
                  <a16:creationId xmlns:a16="http://schemas.microsoft.com/office/drawing/2014/main" id="{B8AB6AA0-C99D-4FF2-B034-14CA32E2F143}"/>
                </a:ext>
              </a:extLst>
            </p:cNvPr>
            <p:cNvSpPr>
              <a:spLocks/>
            </p:cNvSpPr>
            <p:nvPr userDrawn="1"/>
          </p:nvSpPr>
          <p:spPr bwMode="auto">
            <a:xfrm>
              <a:off x="9451927" y="4217238"/>
              <a:ext cx="567635" cy="366598"/>
            </a:xfrm>
            <a:custGeom>
              <a:avLst/>
              <a:gdLst>
                <a:gd name="T0" fmla="*/ 0 w 192"/>
                <a:gd name="T1" fmla="*/ 124 h 124"/>
                <a:gd name="T2" fmla="*/ 192 w 192"/>
                <a:gd name="T3" fmla="*/ 81 h 124"/>
                <a:gd name="T4" fmla="*/ 133 w 192"/>
                <a:gd name="T5" fmla="*/ 0 h 124"/>
                <a:gd name="T6" fmla="*/ 19 w 192"/>
                <a:gd name="T7" fmla="*/ 24 h 124"/>
                <a:gd name="T8" fmla="*/ 0 w 192"/>
                <a:gd name="T9" fmla="*/ 124 h 124"/>
              </a:gdLst>
              <a:ahLst/>
              <a:cxnLst>
                <a:cxn ang="0">
                  <a:pos x="T0" y="T1"/>
                </a:cxn>
                <a:cxn ang="0">
                  <a:pos x="T2" y="T3"/>
                </a:cxn>
                <a:cxn ang="0">
                  <a:pos x="T4" y="T5"/>
                </a:cxn>
                <a:cxn ang="0">
                  <a:pos x="T6" y="T7"/>
                </a:cxn>
                <a:cxn ang="0">
                  <a:pos x="T8" y="T9"/>
                </a:cxn>
              </a:cxnLst>
              <a:rect l="0" t="0" r="r" b="b"/>
              <a:pathLst>
                <a:path w="192" h="124">
                  <a:moveTo>
                    <a:pt x="0" y="124"/>
                  </a:moveTo>
                  <a:lnTo>
                    <a:pt x="192" y="81"/>
                  </a:lnTo>
                  <a:lnTo>
                    <a:pt x="133" y="0"/>
                  </a:lnTo>
                  <a:lnTo>
                    <a:pt x="19" y="24"/>
                  </a:lnTo>
                  <a:lnTo>
                    <a:pt x="0" y="124"/>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10" name="Freeform 191">
              <a:extLst>
                <a:ext uri="{FF2B5EF4-FFF2-40B4-BE49-F238E27FC236}">
                  <a16:creationId xmlns:a16="http://schemas.microsoft.com/office/drawing/2014/main" id="{4C376660-95E0-4373-870B-560E5D5AEB4E}"/>
                </a:ext>
              </a:extLst>
            </p:cNvPr>
            <p:cNvSpPr>
              <a:spLocks/>
            </p:cNvSpPr>
            <p:nvPr userDrawn="1"/>
          </p:nvSpPr>
          <p:spPr bwMode="auto">
            <a:xfrm>
              <a:off x="9522881" y="4226107"/>
              <a:ext cx="419814" cy="342946"/>
            </a:xfrm>
            <a:custGeom>
              <a:avLst/>
              <a:gdLst>
                <a:gd name="T0" fmla="*/ 0 w 142"/>
                <a:gd name="T1" fmla="*/ 116 h 116"/>
                <a:gd name="T2" fmla="*/ 142 w 142"/>
                <a:gd name="T3" fmla="*/ 83 h 116"/>
                <a:gd name="T4" fmla="*/ 94 w 142"/>
                <a:gd name="T5" fmla="*/ 0 h 116"/>
                <a:gd name="T6" fmla="*/ 9 w 142"/>
                <a:gd name="T7" fmla="*/ 19 h 116"/>
                <a:gd name="T8" fmla="*/ 0 w 142"/>
                <a:gd name="T9" fmla="*/ 116 h 116"/>
              </a:gdLst>
              <a:ahLst/>
              <a:cxnLst>
                <a:cxn ang="0">
                  <a:pos x="T0" y="T1"/>
                </a:cxn>
                <a:cxn ang="0">
                  <a:pos x="T2" y="T3"/>
                </a:cxn>
                <a:cxn ang="0">
                  <a:pos x="T4" y="T5"/>
                </a:cxn>
                <a:cxn ang="0">
                  <a:pos x="T6" y="T7"/>
                </a:cxn>
                <a:cxn ang="0">
                  <a:pos x="T8" y="T9"/>
                </a:cxn>
              </a:cxnLst>
              <a:rect l="0" t="0" r="r" b="b"/>
              <a:pathLst>
                <a:path w="142" h="116">
                  <a:moveTo>
                    <a:pt x="0" y="116"/>
                  </a:moveTo>
                  <a:lnTo>
                    <a:pt x="142" y="83"/>
                  </a:lnTo>
                  <a:lnTo>
                    <a:pt x="94" y="0"/>
                  </a:lnTo>
                  <a:lnTo>
                    <a:pt x="9" y="19"/>
                  </a:lnTo>
                  <a:lnTo>
                    <a:pt x="0" y="116"/>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11" name="Freeform 192">
              <a:extLst>
                <a:ext uri="{FF2B5EF4-FFF2-40B4-BE49-F238E27FC236}">
                  <a16:creationId xmlns:a16="http://schemas.microsoft.com/office/drawing/2014/main" id="{668E4834-5FE1-4146-BF66-72401440EF02}"/>
                </a:ext>
              </a:extLst>
            </p:cNvPr>
            <p:cNvSpPr>
              <a:spLocks/>
            </p:cNvSpPr>
            <p:nvPr userDrawn="1"/>
          </p:nvSpPr>
          <p:spPr bwMode="auto">
            <a:xfrm>
              <a:off x="9599748" y="4232020"/>
              <a:ext cx="266079" cy="316339"/>
            </a:xfrm>
            <a:custGeom>
              <a:avLst/>
              <a:gdLst>
                <a:gd name="T0" fmla="*/ 0 w 90"/>
                <a:gd name="T1" fmla="*/ 107 h 107"/>
                <a:gd name="T2" fmla="*/ 90 w 90"/>
                <a:gd name="T3" fmla="*/ 88 h 107"/>
                <a:gd name="T4" fmla="*/ 52 w 90"/>
                <a:gd name="T5" fmla="*/ 0 h 107"/>
                <a:gd name="T6" fmla="*/ 0 w 90"/>
                <a:gd name="T7" fmla="*/ 12 h 107"/>
                <a:gd name="T8" fmla="*/ 0 w 90"/>
                <a:gd name="T9" fmla="*/ 107 h 107"/>
              </a:gdLst>
              <a:ahLst/>
              <a:cxnLst>
                <a:cxn ang="0">
                  <a:pos x="T0" y="T1"/>
                </a:cxn>
                <a:cxn ang="0">
                  <a:pos x="T2" y="T3"/>
                </a:cxn>
                <a:cxn ang="0">
                  <a:pos x="T4" y="T5"/>
                </a:cxn>
                <a:cxn ang="0">
                  <a:pos x="T6" y="T7"/>
                </a:cxn>
                <a:cxn ang="0">
                  <a:pos x="T8" y="T9"/>
                </a:cxn>
              </a:cxnLst>
              <a:rect l="0" t="0" r="r" b="b"/>
              <a:pathLst>
                <a:path w="90" h="107">
                  <a:moveTo>
                    <a:pt x="0" y="107"/>
                  </a:moveTo>
                  <a:lnTo>
                    <a:pt x="90" y="88"/>
                  </a:lnTo>
                  <a:lnTo>
                    <a:pt x="52" y="0"/>
                  </a:lnTo>
                  <a:lnTo>
                    <a:pt x="0" y="12"/>
                  </a:lnTo>
                  <a:lnTo>
                    <a:pt x="0" y="107"/>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12" name="Freeform 193">
              <a:extLst>
                <a:ext uri="{FF2B5EF4-FFF2-40B4-BE49-F238E27FC236}">
                  <a16:creationId xmlns:a16="http://schemas.microsoft.com/office/drawing/2014/main" id="{A61A1FA9-DCD1-4B08-9C23-70E4DB257DE6}"/>
                </a:ext>
              </a:extLst>
            </p:cNvPr>
            <p:cNvSpPr>
              <a:spLocks/>
            </p:cNvSpPr>
            <p:nvPr userDrawn="1"/>
          </p:nvSpPr>
          <p:spPr bwMode="auto">
            <a:xfrm>
              <a:off x="9641138" y="4246803"/>
              <a:ext cx="138953" cy="280862"/>
            </a:xfrm>
            <a:custGeom>
              <a:avLst/>
              <a:gdLst>
                <a:gd name="T0" fmla="*/ 14 w 47"/>
                <a:gd name="T1" fmla="*/ 95 h 95"/>
                <a:gd name="T2" fmla="*/ 47 w 47"/>
                <a:gd name="T3" fmla="*/ 87 h 95"/>
                <a:gd name="T4" fmla="*/ 21 w 47"/>
                <a:gd name="T5" fmla="*/ 0 h 95"/>
                <a:gd name="T6" fmla="*/ 0 w 47"/>
                <a:gd name="T7" fmla="*/ 5 h 95"/>
                <a:gd name="T8" fmla="*/ 14 w 47"/>
                <a:gd name="T9" fmla="*/ 95 h 95"/>
              </a:gdLst>
              <a:ahLst/>
              <a:cxnLst>
                <a:cxn ang="0">
                  <a:pos x="T0" y="T1"/>
                </a:cxn>
                <a:cxn ang="0">
                  <a:pos x="T2" y="T3"/>
                </a:cxn>
                <a:cxn ang="0">
                  <a:pos x="T4" y="T5"/>
                </a:cxn>
                <a:cxn ang="0">
                  <a:pos x="T6" y="T7"/>
                </a:cxn>
                <a:cxn ang="0">
                  <a:pos x="T8" y="T9"/>
                </a:cxn>
              </a:cxnLst>
              <a:rect l="0" t="0" r="r" b="b"/>
              <a:pathLst>
                <a:path w="47" h="95">
                  <a:moveTo>
                    <a:pt x="14" y="95"/>
                  </a:moveTo>
                  <a:lnTo>
                    <a:pt x="47" y="87"/>
                  </a:lnTo>
                  <a:lnTo>
                    <a:pt x="21" y="0"/>
                  </a:lnTo>
                  <a:lnTo>
                    <a:pt x="0" y="5"/>
                  </a:lnTo>
                  <a:lnTo>
                    <a:pt x="14" y="95"/>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13" name="Freeform 194">
              <a:extLst>
                <a:ext uri="{FF2B5EF4-FFF2-40B4-BE49-F238E27FC236}">
                  <a16:creationId xmlns:a16="http://schemas.microsoft.com/office/drawing/2014/main" id="{CEC98AD2-3FCF-4719-8225-D2090F968E78}"/>
                </a:ext>
              </a:extLst>
            </p:cNvPr>
            <p:cNvSpPr>
              <a:spLocks/>
            </p:cNvSpPr>
            <p:nvPr userDrawn="1"/>
          </p:nvSpPr>
          <p:spPr bwMode="auto">
            <a:xfrm>
              <a:off x="9425320" y="4155152"/>
              <a:ext cx="487812" cy="147822"/>
            </a:xfrm>
            <a:custGeom>
              <a:avLst/>
              <a:gdLst>
                <a:gd name="T0" fmla="*/ 160 w 165"/>
                <a:gd name="T1" fmla="*/ 0 h 50"/>
                <a:gd name="T2" fmla="*/ 0 w 165"/>
                <a:gd name="T3" fmla="*/ 36 h 50"/>
                <a:gd name="T4" fmla="*/ 4 w 165"/>
                <a:gd name="T5" fmla="*/ 50 h 50"/>
                <a:gd name="T6" fmla="*/ 165 w 165"/>
                <a:gd name="T7" fmla="*/ 14 h 50"/>
                <a:gd name="T8" fmla="*/ 160 w 165"/>
                <a:gd name="T9" fmla="*/ 0 h 50"/>
              </a:gdLst>
              <a:ahLst/>
              <a:cxnLst>
                <a:cxn ang="0">
                  <a:pos x="T0" y="T1"/>
                </a:cxn>
                <a:cxn ang="0">
                  <a:pos x="T2" y="T3"/>
                </a:cxn>
                <a:cxn ang="0">
                  <a:pos x="T4" y="T5"/>
                </a:cxn>
                <a:cxn ang="0">
                  <a:pos x="T6" y="T7"/>
                </a:cxn>
                <a:cxn ang="0">
                  <a:pos x="T8" y="T9"/>
                </a:cxn>
              </a:cxnLst>
              <a:rect l="0" t="0" r="r" b="b"/>
              <a:pathLst>
                <a:path w="165" h="50">
                  <a:moveTo>
                    <a:pt x="160" y="0"/>
                  </a:moveTo>
                  <a:lnTo>
                    <a:pt x="0" y="36"/>
                  </a:lnTo>
                  <a:lnTo>
                    <a:pt x="4" y="50"/>
                  </a:lnTo>
                  <a:lnTo>
                    <a:pt x="165" y="14"/>
                  </a:lnTo>
                  <a:lnTo>
                    <a:pt x="160" y="0"/>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14" name="Freeform 195">
              <a:extLst>
                <a:ext uri="{FF2B5EF4-FFF2-40B4-BE49-F238E27FC236}">
                  <a16:creationId xmlns:a16="http://schemas.microsoft.com/office/drawing/2014/main" id="{D912F78D-9CB4-46A9-99AD-F84AD1844193}"/>
                </a:ext>
              </a:extLst>
            </p:cNvPr>
            <p:cNvSpPr>
              <a:spLocks/>
            </p:cNvSpPr>
            <p:nvPr userDrawn="1"/>
          </p:nvSpPr>
          <p:spPr bwMode="auto">
            <a:xfrm>
              <a:off x="9481491" y="4232020"/>
              <a:ext cx="62086" cy="62086"/>
            </a:xfrm>
            <a:custGeom>
              <a:avLst/>
              <a:gdLst>
                <a:gd name="T0" fmla="*/ 18 w 21"/>
                <a:gd name="T1" fmla="*/ 0 h 21"/>
                <a:gd name="T2" fmla="*/ 0 w 21"/>
                <a:gd name="T3" fmla="*/ 5 h 21"/>
                <a:gd name="T4" fmla="*/ 4 w 21"/>
                <a:gd name="T5" fmla="*/ 21 h 21"/>
                <a:gd name="T6" fmla="*/ 21 w 21"/>
                <a:gd name="T7" fmla="*/ 17 h 21"/>
                <a:gd name="T8" fmla="*/ 18 w 21"/>
                <a:gd name="T9" fmla="*/ 0 h 21"/>
              </a:gdLst>
              <a:ahLst/>
              <a:cxnLst>
                <a:cxn ang="0">
                  <a:pos x="T0" y="T1"/>
                </a:cxn>
                <a:cxn ang="0">
                  <a:pos x="T2" y="T3"/>
                </a:cxn>
                <a:cxn ang="0">
                  <a:pos x="T4" y="T5"/>
                </a:cxn>
                <a:cxn ang="0">
                  <a:pos x="T6" y="T7"/>
                </a:cxn>
                <a:cxn ang="0">
                  <a:pos x="T8" y="T9"/>
                </a:cxn>
              </a:cxnLst>
              <a:rect l="0" t="0" r="r" b="b"/>
              <a:pathLst>
                <a:path w="21" h="21">
                  <a:moveTo>
                    <a:pt x="18" y="0"/>
                  </a:moveTo>
                  <a:lnTo>
                    <a:pt x="0" y="5"/>
                  </a:lnTo>
                  <a:lnTo>
                    <a:pt x="4" y="21"/>
                  </a:lnTo>
                  <a:lnTo>
                    <a:pt x="21" y="17"/>
                  </a:lnTo>
                  <a:lnTo>
                    <a:pt x="18" y="0"/>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15" name="Freeform 196">
              <a:extLst>
                <a:ext uri="{FF2B5EF4-FFF2-40B4-BE49-F238E27FC236}">
                  <a16:creationId xmlns:a16="http://schemas.microsoft.com/office/drawing/2014/main" id="{BBD413CF-A7C2-43F6-8354-E7BE36A1AB53}"/>
                </a:ext>
              </a:extLst>
            </p:cNvPr>
            <p:cNvSpPr>
              <a:spLocks/>
            </p:cNvSpPr>
            <p:nvPr userDrawn="1"/>
          </p:nvSpPr>
          <p:spPr bwMode="auto">
            <a:xfrm>
              <a:off x="9584967" y="4211326"/>
              <a:ext cx="62086" cy="56173"/>
            </a:xfrm>
            <a:custGeom>
              <a:avLst/>
              <a:gdLst>
                <a:gd name="T0" fmla="*/ 17 w 21"/>
                <a:gd name="T1" fmla="*/ 0 h 19"/>
                <a:gd name="T2" fmla="*/ 0 w 21"/>
                <a:gd name="T3" fmla="*/ 5 h 19"/>
                <a:gd name="T4" fmla="*/ 2 w 21"/>
                <a:gd name="T5" fmla="*/ 19 h 19"/>
                <a:gd name="T6" fmla="*/ 21 w 21"/>
                <a:gd name="T7" fmla="*/ 17 h 19"/>
                <a:gd name="T8" fmla="*/ 17 w 21"/>
                <a:gd name="T9" fmla="*/ 0 h 19"/>
              </a:gdLst>
              <a:ahLst/>
              <a:cxnLst>
                <a:cxn ang="0">
                  <a:pos x="T0" y="T1"/>
                </a:cxn>
                <a:cxn ang="0">
                  <a:pos x="T2" y="T3"/>
                </a:cxn>
                <a:cxn ang="0">
                  <a:pos x="T4" y="T5"/>
                </a:cxn>
                <a:cxn ang="0">
                  <a:pos x="T6" y="T7"/>
                </a:cxn>
                <a:cxn ang="0">
                  <a:pos x="T8" y="T9"/>
                </a:cxn>
              </a:cxnLst>
              <a:rect l="0" t="0" r="r" b="b"/>
              <a:pathLst>
                <a:path w="21" h="19">
                  <a:moveTo>
                    <a:pt x="17" y="0"/>
                  </a:moveTo>
                  <a:lnTo>
                    <a:pt x="0" y="5"/>
                  </a:lnTo>
                  <a:lnTo>
                    <a:pt x="2" y="19"/>
                  </a:lnTo>
                  <a:lnTo>
                    <a:pt x="21" y="17"/>
                  </a:lnTo>
                  <a:lnTo>
                    <a:pt x="17" y="0"/>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16" name="Freeform 197">
              <a:extLst>
                <a:ext uri="{FF2B5EF4-FFF2-40B4-BE49-F238E27FC236}">
                  <a16:creationId xmlns:a16="http://schemas.microsoft.com/office/drawing/2014/main" id="{DCA21BEF-0121-41B5-8848-90F1CBE90945}"/>
                </a:ext>
              </a:extLst>
            </p:cNvPr>
            <p:cNvSpPr>
              <a:spLocks/>
            </p:cNvSpPr>
            <p:nvPr userDrawn="1"/>
          </p:nvSpPr>
          <p:spPr bwMode="auto">
            <a:xfrm>
              <a:off x="9688441" y="4190630"/>
              <a:ext cx="65042" cy="56173"/>
            </a:xfrm>
            <a:custGeom>
              <a:avLst/>
              <a:gdLst>
                <a:gd name="T0" fmla="*/ 17 w 22"/>
                <a:gd name="T1" fmla="*/ 0 h 19"/>
                <a:gd name="T2" fmla="*/ 0 w 22"/>
                <a:gd name="T3" fmla="*/ 2 h 19"/>
                <a:gd name="T4" fmla="*/ 3 w 22"/>
                <a:gd name="T5" fmla="*/ 19 h 19"/>
                <a:gd name="T6" fmla="*/ 22 w 22"/>
                <a:gd name="T7" fmla="*/ 14 h 19"/>
                <a:gd name="T8" fmla="*/ 17 w 22"/>
                <a:gd name="T9" fmla="*/ 0 h 19"/>
              </a:gdLst>
              <a:ahLst/>
              <a:cxnLst>
                <a:cxn ang="0">
                  <a:pos x="T0" y="T1"/>
                </a:cxn>
                <a:cxn ang="0">
                  <a:pos x="T2" y="T3"/>
                </a:cxn>
                <a:cxn ang="0">
                  <a:pos x="T4" y="T5"/>
                </a:cxn>
                <a:cxn ang="0">
                  <a:pos x="T6" y="T7"/>
                </a:cxn>
                <a:cxn ang="0">
                  <a:pos x="T8" y="T9"/>
                </a:cxn>
              </a:cxnLst>
              <a:rect l="0" t="0" r="r" b="b"/>
              <a:pathLst>
                <a:path w="22" h="19">
                  <a:moveTo>
                    <a:pt x="17" y="0"/>
                  </a:moveTo>
                  <a:lnTo>
                    <a:pt x="0" y="2"/>
                  </a:lnTo>
                  <a:lnTo>
                    <a:pt x="3" y="19"/>
                  </a:lnTo>
                  <a:lnTo>
                    <a:pt x="22" y="14"/>
                  </a:lnTo>
                  <a:lnTo>
                    <a:pt x="17" y="0"/>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17" name="Freeform 198">
              <a:extLst>
                <a:ext uri="{FF2B5EF4-FFF2-40B4-BE49-F238E27FC236}">
                  <a16:creationId xmlns:a16="http://schemas.microsoft.com/office/drawing/2014/main" id="{972A944A-616A-4AE3-8622-0DF9DE03A54A}"/>
                </a:ext>
              </a:extLst>
            </p:cNvPr>
            <p:cNvSpPr>
              <a:spLocks/>
            </p:cNvSpPr>
            <p:nvPr userDrawn="1"/>
          </p:nvSpPr>
          <p:spPr bwMode="auto">
            <a:xfrm>
              <a:off x="9794873" y="4161065"/>
              <a:ext cx="62086" cy="65042"/>
            </a:xfrm>
            <a:custGeom>
              <a:avLst/>
              <a:gdLst>
                <a:gd name="T0" fmla="*/ 17 w 21"/>
                <a:gd name="T1" fmla="*/ 0 h 22"/>
                <a:gd name="T2" fmla="*/ 0 w 21"/>
                <a:gd name="T3" fmla="*/ 5 h 22"/>
                <a:gd name="T4" fmla="*/ 2 w 21"/>
                <a:gd name="T5" fmla="*/ 22 h 22"/>
                <a:gd name="T6" fmla="*/ 21 w 21"/>
                <a:gd name="T7" fmla="*/ 17 h 22"/>
                <a:gd name="T8" fmla="*/ 17 w 21"/>
                <a:gd name="T9" fmla="*/ 0 h 22"/>
              </a:gdLst>
              <a:ahLst/>
              <a:cxnLst>
                <a:cxn ang="0">
                  <a:pos x="T0" y="T1"/>
                </a:cxn>
                <a:cxn ang="0">
                  <a:pos x="T2" y="T3"/>
                </a:cxn>
                <a:cxn ang="0">
                  <a:pos x="T4" y="T5"/>
                </a:cxn>
                <a:cxn ang="0">
                  <a:pos x="T6" y="T7"/>
                </a:cxn>
                <a:cxn ang="0">
                  <a:pos x="T8" y="T9"/>
                </a:cxn>
              </a:cxnLst>
              <a:rect l="0" t="0" r="r" b="b"/>
              <a:pathLst>
                <a:path w="21" h="22">
                  <a:moveTo>
                    <a:pt x="17" y="0"/>
                  </a:moveTo>
                  <a:lnTo>
                    <a:pt x="0" y="5"/>
                  </a:lnTo>
                  <a:lnTo>
                    <a:pt x="2" y="22"/>
                  </a:lnTo>
                  <a:lnTo>
                    <a:pt x="21" y="17"/>
                  </a:lnTo>
                  <a:lnTo>
                    <a:pt x="17" y="0"/>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18" name="Freeform 199">
              <a:extLst>
                <a:ext uri="{FF2B5EF4-FFF2-40B4-BE49-F238E27FC236}">
                  <a16:creationId xmlns:a16="http://schemas.microsoft.com/office/drawing/2014/main" id="{21FD5E18-73CF-499A-B87B-8EED815F98C7}"/>
                </a:ext>
              </a:extLst>
            </p:cNvPr>
            <p:cNvSpPr>
              <a:spLocks/>
            </p:cNvSpPr>
            <p:nvPr userDrawn="1"/>
          </p:nvSpPr>
          <p:spPr bwMode="auto">
            <a:xfrm>
              <a:off x="9451927" y="3945247"/>
              <a:ext cx="419814" cy="307469"/>
            </a:xfrm>
            <a:custGeom>
              <a:avLst/>
              <a:gdLst>
                <a:gd name="T0" fmla="*/ 22 w 60"/>
                <a:gd name="T1" fmla="*/ 0 h 44"/>
                <a:gd name="T2" fmla="*/ 0 w 60"/>
                <a:gd name="T3" fmla="*/ 44 h 44"/>
                <a:gd name="T4" fmla="*/ 30 w 60"/>
                <a:gd name="T5" fmla="*/ 37 h 44"/>
                <a:gd name="T6" fmla="*/ 60 w 60"/>
                <a:gd name="T7" fmla="*/ 30 h 44"/>
                <a:gd name="T8" fmla="*/ 22 w 60"/>
                <a:gd name="T9" fmla="*/ 0 h 44"/>
              </a:gdLst>
              <a:ahLst/>
              <a:cxnLst>
                <a:cxn ang="0">
                  <a:pos x="T0" y="T1"/>
                </a:cxn>
                <a:cxn ang="0">
                  <a:pos x="T2" y="T3"/>
                </a:cxn>
                <a:cxn ang="0">
                  <a:pos x="T4" y="T5"/>
                </a:cxn>
                <a:cxn ang="0">
                  <a:pos x="T6" y="T7"/>
                </a:cxn>
                <a:cxn ang="0">
                  <a:pos x="T8" y="T9"/>
                </a:cxn>
              </a:cxnLst>
              <a:rect l="0" t="0" r="r" b="b"/>
              <a:pathLst>
                <a:path w="60" h="44">
                  <a:moveTo>
                    <a:pt x="22" y="0"/>
                  </a:moveTo>
                  <a:cubicBezTo>
                    <a:pt x="24" y="31"/>
                    <a:pt x="0" y="44"/>
                    <a:pt x="0" y="44"/>
                  </a:cubicBezTo>
                  <a:cubicBezTo>
                    <a:pt x="30" y="37"/>
                    <a:pt x="30" y="37"/>
                    <a:pt x="30" y="37"/>
                  </a:cubicBezTo>
                  <a:cubicBezTo>
                    <a:pt x="60" y="30"/>
                    <a:pt x="60" y="30"/>
                    <a:pt x="60" y="30"/>
                  </a:cubicBezTo>
                  <a:cubicBezTo>
                    <a:pt x="60" y="30"/>
                    <a:pt x="33" y="30"/>
                    <a:pt x="22" y="0"/>
                  </a:cubicBez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19" name="Freeform 200">
              <a:extLst>
                <a:ext uri="{FF2B5EF4-FFF2-40B4-BE49-F238E27FC236}">
                  <a16:creationId xmlns:a16="http://schemas.microsoft.com/office/drawing/2014/main" id="{8406EF2A-C572-48EB-B045-7DD5C351483A}"/>
                </a:ext>
              </a:extLst>
            </p:cNvPr>
            <p:cNvSpPr>
              <a:spLocks/>
            </p:cNvSpPr>
            <p:nvPr userDrawn="1"/>
          </p:nvSpPr>
          <p:spPr bwMode="auto">
            <a:xfrm>
              <a:off x="9641138" y="4406450"/>
              <a:ext cx="189212" cy="133040"/>
            </a:xfrm>
            <a:custGeom>
              <a:avLst/>
              <a:gdLst>
                <a:gd name="T0" fmla="*/ 10 w 27"/>
                <a:gd name="T1" fmla="*/ 0 h 19"/>
                <a:gd name="T2" fmla="*/ 0 w 27"/>
                <a:gd name="T3" fmla="*/ 19 h 19"/>
                <a:gd name="T4" fmla="*/ 13 w 27"/>
                <a:gd name="T5" fmla="*/ 16 h 19"/>
                <a:gd name="T6" fmla="*/ 27 w 27"/>
                <a:gd name="T7" fmla="*/ 13 h 19"/>
                <a:gd name="T8" fmla="*/ 10 w 27"/>
                <a:gd name="T9" fmla="*/ 0 h 19"/>
              </a:gdLst>
              <a:ahLst/>
              <a:cxnLst>
                <a:cxn ang="0">
                  <a:pos x="T0" y="T1"/>
                </a:cxn>
                <a:cxn ang="0">
                  <a:pos x="T2" y="T3"/>
                </a:cxn>
                <a:cxn ang="0">
                  <a:pos x="T4" y="T5"/>
                </a:cxn>
                <a:cxn ang="0">
                  <a:pos x="T6" y="T7"/>
                </a:cxn>
                <a:cxn ang="0">
                  <a:pos x="T8" y="T9"/>
                </a:cxn>
              </a:cxnLst>
              <a:rect l="0" t="0" r="r" b="b"/>
              <a:pathLst>
                <a:path w="27" h="19">
                  <a:moveTo>
                    <a:pt x="10" y="0"/>
                  </a:moveTo>
                  <a:cubicBezTo>
                    <a:pt x="11" y="13"/>
                    <a:pt x="0" y="19"/>
                    <a:pt x="0" y="19"/>
                  </a:cubicBezTo>
                  <a:cubicBezTo>
                    <a:pt x="13" y="16"/>
                    <a:pt x="13" y="16"/>
                    <a:pt x="13" y="16"/>
                  </a:cubicBezTo>
                  <a:cubicBezTo>
                    <a:pt x="27" y="13"/>
                    <a:pt x="27" y="13"/>
                    <a:pt x="27" y="13"/>
                  </a:cubicBezTo>
                  <a:cubicBezTo>
                    <a:pt x="27" y="13"/>
                    <a:pt x="15" y="13"/>
                    <a:pt x="10" y="0"/>
                  </a:cubicBezTo>
                  <a:close/>
                </a:path>
              </a:pathLst>
            </a:custGeom>
            <a:solidFill>
              <a:srgbClr val="7A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20" name="Freeform 201">
              <a:extLst>
                <a:ext uri="{FF2B5EF4-FFF2-40B4-BE49-F238E27FC236}">
                  <a16:creationId xmlns:a16="http://schemas.microsoft.com/office/drawing/2014/main" id="{B0823F88-EB26-408F-B315-0E9E8A932967}"/>
                </a:ext>
              </a:extLst>
            </p:cNvPr>
            <p:cNvSpPr>
              <a:spLocks/>
            </p:cNvSpPr>
            <p:nvPr userDrawn="1"/>
          </p:nvSpPr>
          <p:spPr bwMode="auto">
            <a:xfrm>
              <a:off x="9534707" y="3945247"/>
              <a:ext cx="260166" cy="286775"/>
            </a:xfrm>
            <a:custGeom>
              <a:avLst/>
              <a:gdLst>
                <a:gd name="T0" fmla="*/ 10 w 37"/>
                <a:gd name="T1" fmla="*/ 0 h 41"/>
                <a:gd name="T2" fmla="*/ 0 w 37"/>
                <a:gd name="T3" fmla="*/ 41 h 41"/>
                <a:gd name="T4" fmla="*/ 18 w 37"/>
                <a:gd name="T5" fmla="*/ 37 h 41"/>
                <a:gd name="T6" fmla="*/ 37 w 37"/>
                <a:gd name="T7" fmla="*/ 33 h 41"/>
                <a:gd name="T8" fmla="*/ 10 w 37"/>
                <a:gd name="T9" fmla="*/ 0 h 41"/>
              </a:gdLst>
              <a:ahLst/>
              <a:cxnLst>
                <a:cxn ang="0">
                  <a:pos x="T0" y="T1"/>
                </a:cxn>
                <a:cxn ang="0">
                  <a:pos x="T2" y="T3"/>
                </a:cxn>
                <a:cxn ang="0">
                  <a:pos x="T4" y="T5"/>
                </a:cxn>
                <a:cxn ang="0">
                  <a:pos x="T6" y="T7"/>
                </a:cxn>
                <a:cxn ang="0">
                  <a:pos x="T8" y="T9"/>
                </a:cxn>
              </a:cxnLst>
              <a:rect l="0" t="0" r="r" b="b"/>
              <a:pathLst>
                <a:path w="37" h="41">
                  <a:moveTo>
                    <a:pt x="10" y="0"/>
                  </a:moveTo>
                  <a:cubicBezTo>
                    <a:pt x="14" y="31"/>
                    <a:pt x="0" y="41"/>
                    <a:pt x="0" y="41"/>
                  </a:cubicBezTo>
                  <a:cubicBezTo>
                    <a:pt x="18" y="37"/>
                    <a:pt x="18" y="37"/>
                    <a:pt x="18" y="37"/>
                  </a:cubicBezTo>
                  <a:cubicBezTo>
                    <a:pt x="37" y="33"/>
                    <a:pt x="37" y="33"/>
                    <a:pt x="37" y="33"/>
                  </a:cubicBezTo>
                  <a:cubicBezTo>
                    <a:pt x="37" y="33"/>
                    <a:pt x="20" y="30"/>
                    <a:pt x="10" y="0"/>
                  </a:cubicBez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21" name="Freeform 202">
              <a:extLst>
                <a:ext uri="{FF2B5EF4-FFF2-40B4-BE49-F238E27FC236}">
                  <a16:creationId xmlns:a16="http://schemas.microsoft.com/office/drawing/2014/main" id="{796E12FB-BB93-410F-815E-6A1EE7851351}"/>
                </a:ext>
              </a:extLst>
            </p:cNvPr>
            <p:cNvSpPr>
              <a:spLocks/>
            </p:cNvSpPr>
            <p:nvPr userDrawn="1"/>
          </p:nvSpPr>
          <p:spPr bwMode="auto">
            <a:xfrm>
              <a:off x="9605661" y="3945247"/>
              <a:ext cx="112344" cy="271992"/>
            </a:xfrm>
            <a:custGeom>
              <a:avLst/>
              <a:gdLst>
                <a:gd name="T0" fmla="*/ 0 w 16"/>
                <a:gd name="T1" fmla="*/ 0 h 39"/>
                <a:gd name="T2" fmla="*/ 1 w 16"/>
                <a:gd name="T3" fmla="*/ 39 h 39"/>
                <a:gd name="T4" fmla="*/ 8 w 16"/>
                <a:gd name="T5" fmla="*/ 37 h 39"/>
                <a:gd name="T6" fmla="*/ 16 w 16"/>
                <a:gd name="T7" fmla="*/ 35 h 39"/>
                <a:gd name="T8" fmla="*/ 0 w 16"/>
                <a:gd name="T9" fmla="*/ 0 h 39"/>
              </a:gdLst>
              <a:ahLst/>
              <a:cxnLst>
                <a:cxn ang="0">
                  <a:pos x="T0" y="T1"/>
                </a:cxn>
                <a:cxn ang="0">
                  <a:pos x="T2" y="T3"/>
                </a:cxn>
                <a:cxn ang="0">
                  <a:pos x="T4" y="T5"/>
                </a:cxn>
                <a:cxn ang="0">
                  <a:pos x="T6" y="T7"/>
                </a:cxn>
                <a:cxn ang="0">
                  <a:pos x="T8" y="T9"/>
                </a:cxn>
              </a:cxnLst>
              <a:rect l="0" t="0" r="r" b="b"/>
              <a:pathLst>
                <a:path w="16" h="39">
                  <a:moveTo>
                    <a:pt x="0" y="0"/>
                  </a:moveTo>
                  <a:cubicBezTo>
                    <a:pt x="6" y="31"/>
                    <a:pt x="1" y="39"/>
                    <a:pt x="1" y="39"/>
                  </a:cubicBezTo>
                  <a:cubicBezTo>
                    <a:pt x="8" y="37"/>
                    <a:pt x="8" y="37"/>
                    <a:pt x="8" y="37"/>
                  </a:cubicBezTo>
                  <a:cubicBezTo>
                    <a:pt x="16" y="35"/>
                    <a:pt x="16" y="35"/>
                    <a:pt x="16" y="35"/>
                  </a:cubicBezTo>
                  <a:cubicBezTo>
                    <a:pt x="16" y="35"/>
                    <a:pt x="8" y="30"/>
                    <a:pt x="0" y="0"/>
                  </a:cubicBez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22" name="Freeform 203">
              <a:extLst>
                <a:ext uri="{FF2B5EF4-FFF2-40B4-BE49-F238E27FC236}">
                  <a16:creationId xmlns:a16="http://schemas.microsoft.com/office/drawing/2014/main" id="{80F78F16-DE4B-43D5-8262-5F54A5852A02}"/>
                </a:ext>
              </a:extLst>
            </p:cNvPr>
            <p:cNvSpPr>
              <a:spLocks/>
            </p:cNvSpPr>
            <p:nvPr userDrawn="1"/>
          </p:nvSpPr>
          <p:spPr bwMode="auto">
            <a:xfrm>
              <a:off x="8677341" y="4226107"/>
              <a:ext cx="943103" cy="523290"/>
            </a:xfrm>
            <a:custGeom>
              <a:avLst/>
              <a:gdLst>
                <a:gd name="T0" fmla="*/ 0 w 319"/>
                <a:gd name="T1" fmla="*/ 177 h 177"/>
                <a:gd name="T2" fmla="*/ 319 w 319"/>
                <a:gd name="T3" fmla="*/ 109 h 177"/>
                <a:gd name="T4" fmla="*/ 227 w 319"/>
                <a:gd name="T5" fmla="*/ 0 h 177"/>
                <a:gd name="T6" fmla="*/ 37 w 319"/>
                <a:gd name="T7" fmla="*/ 42 h 177"/>
                <a:gd name="T8" fmla="*/ 0 w 319"/>
                <a:gd name="T9" fmla="*/ 177 h 177"/>
              </a:gdLst>
              <a:ahLst/>
              <a:cxnLst>
                <a:cxn ang="0">
                  <a:pos x="T0" y="T1"/>
                </a:cxn>
                <a:cxn ang="0">
                  <a:pos x="T2" y="T3"/>
                </a:cxn>
                <a:cxn ang="0">
                  <a:pos x="T4" y="T5"/>
                </a:cxn>
                <a:cxn ang="0">
                  <a:pos x="T6" y="T7"/>
                </a:cxn>
                <a:cxn ang="0">
                  <a:pos x="T8" y="T9"/>
                </a:cxn>
              </a:cxnLst>
              <a:rect l="0" t="0" r="r" b="b"/>
              <a:pathLst>
                <a:path w="319" h="177">
                  <a:moveTo>
                    <a:pt x="0" y="177"/>
                  </a:moveTo>
                  <a:lnTo>
                    <a:pt x="319" y="109"/>
                  </a:lnTo>
                  <a:lnTo>
                    <a:pt x="227" y="0"/>
                  </a:lnTo>
                  <a:lnTo>
                    <a:pt x="37" y="42"/>
                  </a:lnTo>
                  <a:lnTo>
                    <a:pt x="0" y="177"/>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23" name="Freeform 204">
              <a:extLst>
                <a:ext uri="{FF2B5EF4-FFF2-40B4-BE49-F238E27FC236}">
                  <a16:creationId xmlns:a16="http://schemas.microsoft.com/office/drawing/2014/main" id="{C145F8AC-BB6C-4D8D-959D-D704AE17F974}"/>
                </a:ext>
              </a:extLst>
            </p:cNvPr>
            <p:cNvSpPr>
              <a:spLocks/>
            </p:cNvSpPr>
            <p:nvPr userDrawn="1"/>
          </p:nvSpPr>
          <p:spPr bwMode="auto">
            <a:xfrm>
              <a:off x="8766034" y="4237933"/>
              <a:ext cx="762760" cy="490768"/>
            </a:xfrm>
            <a:custGeom>
              <a:avLst/>
              <a:gdLst>
                <a:gd name="T0" fmla="*/ 0 w 258"/>
                <a:gd name="T1" fmla="*/ 166 h 166"/>
                <a:gd name="T2" fmla="*/ 258 w 258"/>
                <a:gd name="T3" fmla="*/ 109 h 166"/>
                <a:gd name="T4" fmla="*/ 178 w 258"/>
                <a:gd name="T5" fmla="*/ 0 h 166"/>
                <a:gd name="T6" fmla="*/ 26 w 258"/>
                <a:gd name="T7" fmla="*/ 34 h 166"/>
                <a:gd name="T8" fmla="*/ 0 w 258"/>
                <a:gd name="T9" fmla="*/ 166 h 166"/>
              </a:gdLst>
              <a:ahLst/>
              <a:cxnLst>
                <a:cxn ang="0">
                  <a:pos x="T0" y="T1"/>
                </a:cxn>
                <a:cxn ang="0">
                  <a:pos x="T2" y="T3"/>
                </a:cxn>
                <a:cxn ang="0">
                  <a:pos x="T4" y="T5"/>
                </a:cxn>
                <a:cxn ang="0">
                  <a:pos x="T6" y="T7"/>
                </a:cxn>
                <a:cxn ang="0">
                  <a:pos x="T8" y="T9"/>
                </a:cxn>
              </a:cxnLst>
              <a:rect l="0" t="0" r="r" b="b"/>
              <a:pathLst>
                <a:path w="258" h="166">
                  <a:moveTo>
                    <a:pt x="0" y="166"/>
                  </a:moveTo>
                  <a:lnTo>
                    <a:pt x="258" y="109"/>
                  </a:lnTo>
                  <a:lnTo>
                    <a:pt x="178" y="0"/>
                  </a:lnTo>
                  <a:lnTo>
                    <a:pt x="26" y="34"/>
                  </a:lnTo>
                  <a:lnTo>
                    <a:pt x="0" y="166"/>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 name="Freeform 206">
              <a:extLst>
                <a:ext uri="{FF2B5EF4-FFF2-40B4-BE49-F238E27FC236}">
                  <a16:creationId xmlns:a16="http://schemas.microsoft.com/office/drawing/2014/main" id="{94127004-FAA5-4A14-8864-2549489148F1}"/>
                </a:ext>
              </a:extLst>
            </p:cNvPr>
            <p:cNvSpPr>
              <a:spLocks/>
            </p:cNvSpPr>
            <p:nvPr userDrawn="1"/>
          </p:nvSpPr>
          <p:spPr bwMode="auto">
            <a:xfrm>
              <a:off x="8863597" y="4252716"/>
              <a:ext cx="567635" cy="455291"/>
            </a:xfrm>
            <a:custGeom>
              <a:avLst/>
              <a:gdLst>
                <a:gd name="T0" fmla="*/ 0 w 192"/>
                <a:gd name="T1" fmla="*/ 154 h 154"/>
                <a:gd name="T2" fmla="*/ 192 w 192"/>
                <a:gd name="T3" fmla="*/ 112 h 154"/>
                <a:gd name="T4" fmla="*/ 126 w 192"/>
                <a:gd name="T5" fmla="*/ 0 h 154"/>
                <a:gd name="T6" fmla="*/ 12 w 192"/>
                <a:gd name="T7" fmla="*/ 26 h 154"/>
                <a:gd name="T8" fmla="*/ 0 w 192"/>
                <a:gd name="T9" fmla="*/ 154 h 154"/>
              </a:gdLst>
              <a:ahLst/>
              <a:cxnLst>
                <a:cxn ang="0">
                  <a:pos x="T0" y="T1"/>
                </a:cxn>
                <a:cxn ang="0">
                  <a:pos x="T2" y="T3"/>
                </a:cxn>
                <a:cxn ang="0">
                  <a:pos x="T4" y="T5"/>
                </a:cxn>
                <a:cxn ang="0">
                  <a:pos x="T6" y="T7"/>
                </a:cxn>
                <a:cxn ang="0">
                  <a:pos x="T8" y="T9"/>
                </a:cxn>
              </a:cxnLst>
              <a:rect l="0" t="0" r="r" b="b"/>
              <a:pathLst>
                <a:path w="192" h="154">
                  <a:moveTo>
                    <a:pt x="0" y="154"/>
                  </a:moveTo>
                  <a:lnTo>
                    <a:pt x="192" y="112"/>
                  </a:lnTo>
                  <a:lnTo>
                    <a:pt x="126" y="0"/>
                  </a:lnTo>
                  <a:lnTo>
                    <a:pt x="12" y="26"/>
                  </a:lnTo>
                  <a:lnTo>
                    <a:pt x="0" y="154"/>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 name="Freeform 207">
              <a:extLst>
                <a:ext uri="{FF2B5EF4-FFF2-40B4-BE49-F238E27FC236}">
                  <a16:creationId xmlns:a16="http://schemas.microsoft.com/office/drawing/2014/main" id="{E0783E4D-1E57-442F-9D7C-4DFBC86BD004}"/>
                </a:ext>
              </a:extLst>
            </p:cNvPr>
            <p:cNvSpPr>
              <a:spLocks/>
            </p:cNvSpPr>
            <p:nvPr userDrawn="1"/>
          </p:nvSpPr>
          <p:spPr bwMode="auto">
            <a:xfrm>
              <a:off x="8964116" y="4267497"/>
              <a:ext cx="363642" cy="419814"/>
            </a:xfrm>
            <a:custGeom>
              <a:avLst/>
              <a:gdLst>
                <a:gd name="T0" fmla="*/ 2 w 123"/>
                <a:gd name="T1" fmla="*/ 142 h 142"/>
                <a:gd name="T2" fmla="*/ 123 w 123"/>
                <a:gd name="T3" fmla="*/ 116 h 142"/>
                <a:gd name="T4" fmla="*/ 71 w 123"/>
                <a:gd name="T5" fmla="*/ 0 h 142"/>
                <a:gd name="T6" fmla="*/ 0 w 123"/>
                <a:gd name="T7" fmla="*/ 16 h 142"/>
                <a:gd name="T8" fmla="*/ 2 w 123"/>
                <a:gd name="T9" fmla="*/ 142 h 142"/>
              </a:gdLst>
              <a:ahLst/>
              <a:cxnLst>
                <a:cxn ang="0">
                  <a:pos x="T0" y="T1"/>
                </a:cxn>
                <a:cxn ang="0">
                  <a:pos x="T2" y="T3"/>
                </a:cxn>
                <a:cxn ang="0">
                  <a:pos x="T4" y="T5"/>
                </a:cxn>
                <a:cxn ang="0">
                  <a:pos x="T6" y="T7"/>
                </a:cxn>
                <a:cxn ang="0">
                  <a:pos x="T8" y="T9"/>
                </a:cxn>
              </a:cxnLst>
              <a:rect l="0" t="0" r="r" b="b"/>
              <a:pathLst>
                <a:path w="123" h="142">
                  <a:moveTo>
                    <a:pt x="2" y="142"/>
                  </a:moveTo>
                  <a:lnTo>
                    <a:pt x="123" y="116"/>
                  </a:lnTo>
                  <a:lnTo>
                    <a:pt x="71" y="0"/>
                  </a:lnTo>
                  <a:lnTo>
                    <a:pt x="0" y="16"/>
                  </a:lnTo>
                  <a:lnTo>
                    <a:pt x="2" y="142"/>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 name="Freeform 208">
              <a:extLst>
                <a:ext uri="{FF2B5EF4-FFF2-40B4-BE49-F238E27FC236}">
                  <a16:creationId xmlns:a16="http://schemas.microsoft.com/office/drawing/2014/main" id="{1E8683F9-E64C-49D5-ACB4-598676B2992E}"/>
                </a:ext>
              </a:extLst>
            </p:cNvPr>
            <p:cNvSpPr>
              <a:spLocks/>
            </p:cNvSpPr>
            <p:nvPr userDrawn="1"/>
          </p:nvSpPr>
          <p:spPr bwMode="auto">
            <a:xfrm>
              <a:off x="9026200" y="4282280"/>
              <a:ext cx="189212" cy="384336"/>
            </a:xfrm>
            <a:custGeom>
              <a:avLst/>
              <a:gdLst>
                <a:gd name="T0" fmla="*/ 19 w 64"/>
                <a:gd name="T1" fmla="*/ 130 h 130"/>
                <a:gd name="T2" fmla="*/ 64 w 64"/>
                <a:gd name="T3" fmla="*/ 118 h 130"/>
                <a:gd name="T4" fmla="*/ 28 w 64"/>
                <a:gd name="T5" fmla="*/ 0 h 130"/>
                <a:gd name="T6" fmla="*/ 0 w 64"/>
                <a:gd name="T7" fmla="*/ 7 h 130"/>
                <a:gd name="T8" fmla="*/ 19 w 64"/>
                <a:gd name="T9" fmla="*/ 130 h 130"/>
              </a:gdLst>
              <a:ahLst/>
              <a:cxnLst>
                <a:cxn ang="0">
                  <a:pos x="T0" y="T1"/>
                </a:cxn>
                <a:cxn ang="0">
                  <a:pos x="T2" y="T3"/>
                </a:cxn>
                <a:cxn ang="0">
                  <a:pos x="T4" y="T5"/>
                </a:cxn>
                <a:cxn ang="0">
                  <a:pos x="T6" y="T7"/>
                </a:cxn>
                <a:cxn ang="0">
                  <a:pos x="T8" y="T9"/>
                </a:cxn>
              </a:cxnLst>
              <a:rect l="0" t="0" r="r" b="b"/>
              <a:pathLst>
                <a:path w="64" h="130">
                  <a:moveTo>
                    <a:pt x="19" y="130"/>
                  </a:moveTo>
                  <a:lnTo>
                    <a:pt x="64" y="118"/>
                  </a:lnTo>
                  <a:lnTo>
                    <a:pt x="28" y="0"/>
                  </a:lnTo>
                  <a:lnTo>
                    <a:pt x="0" y="7"/>
                  </a:lnTo>
                  <a:lnTo>
                    <a:pt x="19" y="130"/>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 name="Freeform 209">
              <a:extLst>
                <a:ext uri="{FF2B5EF4-FFF2-40B4-BE49-F238E27FC236}">
                  <a16:creationId xmlns:a16="http://schemas.microsoft.com/office/drawing/2014/main" id="{DC0534DE-4E22-45D9-9BE2-2E7F9D4A0046}"/>
                </a:ext>
              </a:extLst>
            </p:cNvPr>
            <p:cNvSpPr>
              <a:spLocks/>
            </p:cNvSpPr>
            <p:nvPr userDrawn="1"/>
          </p:nvSpPr>
          <p:spPr bwMode="auto">
            <a:xfrm>
              <a:off x="8733514" y="4155152"/>
              <a:ext cx="656328" cy="203995"/>
            </a:xfrm>
            <a:custGeom>
              <a:avLst/>
              <a:gdLst>
                <a:gd name="T0" fmla="*/ 217 w 222"/>
                <a:gd name="T1" fmla="*/ 0 h 69"/>
                <a:gd name="T2" fmla="*/ 0 w 222"/>
                <a:gd name="T3" fmla="*/ 47 h 69"/>
                <a:gd name="T4" fmla="*/ 7 w 222"/>
                <a:gd name="T5" fmla="*/ 69 h 69"/>
                <a:gd name="T6" fmla="*/ 222 w 222"/>
                <a:gd name="T7" fmla="*/ 21 h 69"/>
                <a:gd name="T8" fmla="*/ 217 w 222"/>
                <a:gd name="T9" fmla="*/ 0 h 69"/>
              </a:gdLst>
              <a:ahLst/>
              <a:cxnLst>
                <a:cxn ang="0">
                  <a:pos x="T0" y="T1"/>
                </a:cxn>
                <a:cxn ang="0">
                  <a:pos x="T2" y="T3"/>
                </a:cxn>
                <a:cxn ang="0">
                  <a:pos x="T4" y="T5"/>
                </a:cxn>
                <a:cxn ang="0">
                  <a:pos x="T6" y="T7"/>
                </a:cxn>
                <a:cxn ang="0">
                  <a:pos x="T8" y="T9"/>
                </a:cxn>
              </a:cxnLst>
              <a:rect l="0" t="0" r="r" b="b"/>
              <a:pathLst>
                <a:path w="222" h="69">
                  <a:moveTo>
                    <a:pt x="217" y="0"/>
                  </a:moveTo>
                  <a:lnTo>
                    <a:pt x="0" y="47"/>
                  </a:lnTo>
                  <a:lnTo>
                    <a:pt x="7" y="69"/>
                  </a:lnTo>
                  <a:lnTo>
                    <a:pt x="222" y="21"/>
                  </a:lnTo>
                  <a:lnTo>
                    <a:pt x="217" y="0"/>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 name="Freeform 210">
              <a:extLst>
                <a:ext uri="{FF2B5EF4-FFF2-40B4-BE49-F238E27FC236}">
                  <a16:creationId xmlns:a16="http://schemas.microsoft.com/office/drawing/2014/main" id="{22382BF5-ACDD-49DE-B8E6-005B42D62A82}"/>
                </a:ext>
              </a:extLst>
            </p:cNvPr>
            <p:cNvSpPr>
              <a:spLocks/>
            </p:cNvSpPr>
            <p:nvPr userDrawn="1"/>
          </p:nvSpPr>
          <p:spPr bwMode="auto">
            <a:xfrm>
              <a:off x="8810381" y="4267497"/>
              <a:ext cx="82780" cy="76867"/>
            </a:xfrm>
            <a:custGeom>
              <a:avLst/>
              <a:gdLst>
                <a:gd name="T0" fmla="*/ 23 w 28"/>
                <a:gd name="T1" fmla="*/ 0 h 26"/>
                <a:gd name="T2" fmla="*/ 0 w 28"/>
                <a:gd name="T3" fmla="*/ 5 h 26"/>
                <a:gd name="T4" fmla="*/ 4 w 28"/>
                <a:gd name="T5" fmla="*/ 26 h 26"/>
                <a:gd name="T6" fmla="*/ 28 w 28"/>
                <a:gd name="T7" fmla="*/ 21 h 26"/>
                <a:gd name="T8" fmla="*/ 23 w 28"/>
                <a:gd name="T9" fmla="*/ 0 h 26"/>
              </a:gdLst>
              <a:ahLst/>
              <a:cxnLst>
                <a:cxn ang="0">
                  <a:pos x="T0" y="T1"/>
                </a:cxn>
                <a:cxn ang="0">
                  <a:pos x="T2" y="T3"/>
                </a:cxn>
                <a:cxn ang="0">
                  <a:pos x="T4" y="T5"/>
                </a:cxn>
                <a:cxn ang="0">
                  <a:pos x="T6" y="T7"/>
                </a:cxn>
                <a:cxn ang="0">
                  <a:pos x="T8" y="T9"/>
                </a:cxn>
              </a:cxnLst>
              <a:rect l="0" t="0" r="r" b="b"/>
              <a:pathLst>
                <a:path w="28" h="26">
                  <a:moveTo>
                    <a:pt x="23" y="0"/>
                  </a:moveTo>
                  <a:lnTo>
                    <a:pt x="0" y="5"/>
                  </a:lnTo>
                  <a:lnTo>
                    <a:pt x="4" y="26"/>
                  </a:lnTo>
                  <a:lnTo>
                    <a:pt x="28" y="21"/>
                  </a:lnTo>
                  <a:lnTo>
                    <a:pt x="23" y="0"/>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9" name="Freeform 211">
              <a:extLst>
                <a:ext uri="{FF2B5EF4-FFF2-40B4-BE49-F238E27FC236}">
                  <a16:creationId xmlns:a16="http://schemas.microsoft.com/office/drawing/2014/main" id="{09D279C7-08E7-4C3F-BEDD-67E9BD8276C3}"/>
                </a:ext>
              </a:extLst>
            </p:cNvPr>
            <p:cNvSpPr>
              <a:spLocks/>
            </p:cNvSpPr>
            <p:nvPr userDrawn="1"/>
          </p:nvSpPr>
          <p:spPr bwMode="auto">
            <a:xfrm>
              <a:off x="8949333" y="4232020"/>
              <a:ext cx="82780" cy="82780"/>
            </a:xfrm>
            <a:custGeom>
              <a:avLst/>
              <a:gdLst>
                <a:gd name="T0" fmla="*/ 24 w 28"/>
                <a:gd name="T1" fmla="*/ 0 h 28"/>
                <a:gd name="T2" fmla="*/ 0 w 28"/>
                <a:gd name="T3" fmla="*/ 5 h 28"/>
                <a:gd name="T4" fmla="*/ 5 w 28"/>
                <a:gd name="T5" fmla="*/ 28 h 28"/>
                <a:gd name="T6" fmla="*/ 28 w 28"/>
                <a:gd name="T7" fmla="*/ 21 h 28"/>
                <a:gd name="T8" fmla="*/ 24 w 28"/>
                <a:gd name="T9" fmla="*/ 0 h 28"/>
              </a:gdLst>
              <a:ahLst/>
              <a:cxnLst>
                <a:cxn ang="0">
                  <a:pos x="T0" y="T1"/>
                </a:cxn>
                <a:cxn ang="0">
                  <a:pos x="T2" y="T3"/>
                </a:cxn>
                <a:cxn ang="0">
                  <a:pos x="T4" y="T5"/>
                </a:cxn>
                <a:cxn ang="0">
                  <a:pos x="T6" y="T7"/>
                </a:cxn>
                <a:cxn ang="0">
                  <a:pos x="T8" y="T9"/>
                </a:cxn>
              </a:cxnLst>
              <a:rect l="0" t="0" r="r" b="b"/>
              <a:pathLst>
                <a:path w="28" h="28">
                  <a:moveTo>
                    <a:pt x="24" y="0"/>
                  </a:moveTo>
                  <a:lnTo>
                    <a:pt x="0" y="5"/>
                  </a:lnTo>
                  <a:lnTo>
                    <a:pt x="5" y="28"/>
                  </a:lnTo>
                  <a:lnTo>
                    <a:pt x="28" y="21"/>
                  </a:lnTo>
                  <a:lnTo>
                    <a:pt x="24" y="0"/>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0" name="Freeform 212">
              <a:extLst>
                <a:ext uri="{FF2B5EF4-FFF2-40B4-BE49-F238E27FC236}">
                  <a16:creationId xmlns:a16="http://schemas.microsoft.com/office/drawing/2014/main" id="{5AB5A23A-6A0F-4267-9DAE-430F5BC559BE}"/>
                </a:ext>
              </a:extLst>
            </p:cNvPr>
            <p:cNvSpPr>
              <a:spLocks/>
            </p:cNvSpPr>
            <p:nvPr userDrawn="1"/>
          </p:nvSpPr>
          <p:spPr bwMode="auto">
            <a:xfrm>
              <a:off x="9088286" y="4205413"/>
              <a:ext cx="85738" cy="76867"/>
            </a:xfrm>
            <a:custGeom>
              <a:avLst/>
              <a:gdLst>
                <a:gd name="T0" fmla="*/ 24 w 29"/>
                <a:gd name="T1" fmla="*/ 0 h 26"/>
                <a:gd name="T2" fmla="*/ 0 w 29"/>
                <a:gd name="T3" fmla="*/ 4 h 26"/>
                <a:gd name="T4" fmla="*/ 5 w 29"/>
                <a:gd name="T5" fmla="*/ 26 h 26"/>
                <a:gd name="T6" fmla="*/ 29 w 29"/>
                <a:gd name="T7" fmla="*/ 21 h 26"/>
                <a:gd name="T8" fmla="*/ 24 w 29"/>
                <a:gd name="T9" fmla="*/ 0 h 26"/>
              </a:gdLst>
              <a:ahLst/>
              <a:cxnLst>
                <a:cxn ang="0">
                  <a:pos x="T0" y="T1"/>
                </a:cxn>
                <a:cxn ang="0">
                  <a:pos x="T2" y="T3"/>
                </a:cxn>
                <a:cxn ang="0">
                  <a:pos x="T4" y="T5"/>
                </a:cxn>
                <a:cxn ang="0">
                  <a:pos x="T6" y="T7"/>
                </a:cxn>
                <a:cxn ang="0">
                  <a:pos x="T8" y="T9"/>
                </a:cxn>
              </a:cxnLst>
              <a:rect l="0" t="0" r="r" b="b"/>
              <a:pathLst>
                <a:path w="29" h="26">
                  <a:moveTo>
                    <a:pt x="24" y="0"/>
                  </a:moveTo>
                  <a:lnTo>
                    <a:pt x="0" y="4"/>
                  </a:lnTo>
                  <a:lnTo>
                    <a:pt x="5" y="26"/>
                  </a:lnTo>
                  <a:lnTo>
                    <a:pt x="29" y="21"/>
                  </a:lnTo>
                  <a:lnTo>
                    <a:pt x="24" y="0"/>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1" name="Freeform 213">
              <a:extLst>
                <a:ext uri="{FF2B5EF4-FFF2-40B4-BE49-F238E27FC236}">
                  <a16:creationId xmlns:a16="http://schemas.microsoft.com/office/drawing/2014/main" id="{178E1E9B-2979-4CF5-A673-B9D4768DDAF9}"/>
                </a:ext>
              </a:extLst>
            </p:cNvPr>
            <p:cNvSpPr>
              <a:spLocks/>
            </p:cNvSpPr>
            <p:nvPr userDrawn="1"/>
          </p:nvSpPr>
          <p:spPr bwMode="auto">
            <a:xfrm>
              <a:off x="9227238" y="4169936"/>
              <a:ext cx="85738" cy="82780"/>
            </a:xfrm>
            <a:custGeom>
              <a:avLst/>
              <a:gdLst>
                <a:gd name="T0" fmla="*/ 24 w 29"/>
                <a:gd name="T1" fmla="*/ 0 h 28"/>
                <a:gd name="T2" fmla="*/ 0 w 29"/>
                <a:gd name="T3" fmla="*/ 4 h 28"/>
                <a:gd name="T4" fmla="*/ 5 w 29"/>
                <a:gd name="T5" fmla="*/ 28 h 28"/>
                <a:gd name="T6" fmla="*/ 29 w 29"/>
                <a:gd name="T7" fmla="*/ 23 h 28"/>
                <a:gd name="T8" fmla="*/ 24 w 29"/>
                <a:gd name="T9" fmla="*/ 0 h 28"/>
              </a:gdLst>
              <a:ahLst/>
              <a:cxnLst>
                <a:cxn ang="0">
                  <a:pos x="T0" y="T1"/>
                </a:cxn>
                <a:cxn ang="0">
                  <a:pos x="T2" y="T3"/>
                </a:cxn>
                <a:cxn ang="0">
                  <a:pos x="T4" y="T5"/>
                </a:cxn>
                <a:cxn ang="0">
                  <a:pos x="T6" y="T7"/>
                </a:cxn>
                <a:cxn ang="0">
                  <a:pos x="T8" y="T9"/>
                </a:cxn>
              </a:cxnLst>
              <a:rect l="0" t="0" r="r" b="b"/>
              <a:pathLst>
                <a:path w="29" h="28">
                  <a:moveTo>
                    <a:pt x="24" y="0"/>
                  </a:moveTo>
                  <a:lnTo>
                    <a:pt x="0" y="4"/>
                  </a:lnTo>
                  <a:lnTo>
                    <a:pt x="5" y="28"/>
                  </a:lnTo>
                  <a:lnTo>
                    <a:pt x="29" y="23"/>
                  </a:lnTo>
                  <a:lnTo>
                    <a:pt x="24" y="0"/>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2" name="Freeform 214">
              <a:extLst>
                <a:ext uri="{FF2B5EF4-FFF2-40B4-BE49-F238E27FC236}">
                  <a16:creationId xmlns:a16="http://schemas.microsoft.com/office/drawing/2014/main" id="{6299B933-A96E-437F-9C6A-D1DB8002C7D1}"/>
                </a:ext>
              </a:extLst>
            </p:cNvPr>
            <p:cNvSpPr>
              <a:spLocks/>
            </p:cNvSpPr>
            <p:nvPr userDrawn="1"/>
          </p:nvSpPr>
          <p:spPr bwMode="auto">
            <a:xfrm>
              <a:off x="8766034" y="3883161"/>
              <a:ext cx="573548" cy="405032"/>
            </a:xfrm>
            <a:custGeom>
              <a:avLst/>
              <a:gdLst>
                <a:gd name="T0" fmla="*/ 30 w 82"/>
                <a:gd name="T1" fmla="*/ 0 h 58"/>
                <a:gd name="T2" fmla="*/ 0 w 82"/>
                <a:gd name="T3" fmla="*/ 58 h 58"/>
                <a:gd name="T4" fmla="*/ 41 w 82"/>
                <a:gd name="T5" fmla="*/ 49 h 58"/>
                <a:gd name="T6" fmla="*/ 82 w 82"/>
                <a:gd name="T7" fmla="*/ 40 h 58"/>
                <a:gd name="T8" fmla="*/ 30 w 82"/>
                <a:gd name="T9" fmla="*/ 0 h 58"/>
              </a:gdLst>
              <a:ahLst/>
              <a:cxnLst>
                <a:cxn ang="0">
                  <a:pos x="T0" y="T1"/>
                </a:cxn>
                <a:cxn ang="0">
                  <a:pos x="T2" y="T3"/>
                </a:cxn>
                <a:cxn ang="0">
                  <a:pos x="T4" y="T5"/>
                </a:cxn>
                <a:cxn ang="0">
                  <a:pos x="T6" y="T7"/>
                </a:cxn>
                <a:cxn ang="0">
                  <a:pos x="T8" y="T9"/>
                </a:cxn>
              </a:cxnLst>
              <a:rect l="0" t="0" r="r" b="b"/>
              <a:pathLst>
                <a:path w="82" h="58">
                  <a:moveTo>
                    <a:pt x="30" y="0"/>
                  </a:moveTo>
                  <a:cubicBezTo>
                    <a:pt x="33" y="42"/>
                    <a:pt x="0" y="58"/>
                    <a:pt x="0" y="58"/>
                  </a:cubicBezTo>
                  <a:cubicBezTo>
                    <a:pt x="41" y="49"/>
                    <a:pt x="41" y="49"/>
                    <a:pt x="41" y="49"/>
                  </a:cubicBezTo>
                  <a:cubicBezTo>
                    <a:pt x="82" y="40"/>
                    <a:pt x="82" y="40"/>
                    <a:pt x="82" y="40"/>
                  </a:cubicBezTo>
                  <a:cubicBezTo>
                    <a:pt x="82" y="40"/>
                    <a:pt x="45" y="39"/>
                    <a:pt x="30" y="0"/>
                  </a:cubicBez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3" name="Freeform 215">
              <a:extLst>
                <a:ext uri="{FF2B5EF4-FFF2-40B4-BE49-F238E27FC236}">
                  <a16:creationId xmlns:a16="http://schemas.microsoft.com/office/drawing/2014/main" id="{369D5009-955F-4195-94AF-4977B4224CE9}"/>
                </a:ext>
              </a:extLst>
            </p:cNvPr>
            <p:cNvSpPr>
              <a:spLocks/>
            </p:cNvSpPr>
            <p:nvPr userDrawn="1"/>
          </p:nvSpPr>
          <p:spPr bwMode="auto">
            <a:xfrm>
              <a:off x="9020287" y="4492186"/>
              <a:ext cx="257211" cy="180343"/>
            </a:xfrm>
            <a:custGeom>
              <a:avLst/>
              <a:gdLst>
                <a:gd name="T0" fmla="*/ 14 w 37"/>
                <a:gd name="T1" fmla="*/ 0 h 26"/>
                <a:gd name="T2" fmla="*/ 0 w 37"/>
                <a:gd name="T3" fmla="*/ 26 h 26"/>
                <a:gd name="T4" fmla="*/ 18 w 37"/>
                <a:gd name="T5" fmla="*/ 22 h 26"/>
                <a:gd name="T6" fmla="*/ 37 w 37"/>
                <a:gd name="T7" fmla="*/ 18 h 26"/>
                <a:gd name="T8" fmla="*/ 14 w 37"/>
                <a:gd name="T9" fmla="*/ 0 h 26"/>
              </a:gdLst>
              <a:ahLst/>
              <a:cxnLst>
                <a:cxn ang="0">
                  <a:pos x="T0" y="T1"/>
                </a:cxn>
                <a:cxn ang="0">
                  <a:pos x="T2" y="T3"/>
                </a:cxn>
                <a:cxn ang="0">
                  <a:pos x="T4" y="T5"/>
                </a:cxn>
                <a:cxn ang="0">
                  <a:pos x="T6" y="T7"/>
                </a:cxn>
                <a:cxn ang="0">
                  <a:pos x="T8" y="T9"/>
                </a:cxn>
              </a:cxnLst>
              <a:rect l="0" t="0" r="r" b="b"/>
              <a:pathLst>
                <a:path w="37" h="26">
                  <a:moveTo>
                    <a:pt x="14" y="0"/>
                  </a:moveTo>
                  <a:cubicBezTo>
                    <a:pt x="15" y="19"/>
                    <a:pt x="0" y="26"/>
                    <a:pt x="0" y="26"/>
                  </a:cubicBezTo>
                  <a:cubicBezTo>
                    <a:pt x="18" y="22"/>
                    <a:pt x="18" y="22"/>
                    <a:pt x="18" y="22"/>
                  </a:cubicBezTo>
                  <a:cubicBezTo>
                    <a:pt x="37" y="18"/>
                    <a:pt x="37" y="18"/>
                    <a:pt x="37" y="18"/>
                  </a:cubicBezTo>
                  <a:cubicBezTo>
                    <a:pt x="37" y="18"/>
                    <a:pt x="20" y="18"/>
                    <a:pt x="14" y="0"/>
                  </a:cubicBezTo>
                  <a:close/>
                </a:path>
              </a:pathLst>
            </a:custGeom>
            <a:solidFill>
              <a:srgbClr val="7A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4" name="Freeform 216">
              <a:extLst>
                <a:ext uri="{FF2B5EF4-FFF2-40B4-BE49-F238E27FC236}">
                  <a16:creationId xmlns:a16="http://schemas.microsoft.com/office/drawing/2014/main" id="{C6163473-3C09-4642-B654-13FC443DCE2F}"/>
                </a:ext>
              </a:extLst>
            </p:cNvPr>
            <p:cNvSpPr>
              <a:spLocks/>
            </p:cNvSpPr>
            <p:nvPr userDrawn="1"/>
          </p:nvSpPr>
          <p:spPr bwMode="auto">
            <a:xfrm>
              <a:off x="8878379" y="3883161"/>
              <a:ext cx="348859" cy="384336"/>
            </a:xfrm>
            <a:custGeom>
              <a:avLst/>
              <a:gdLst>
                <a:gd name="T0" fmla="*/ 14 w 50"/>
                <a:gd name="T1" fmla="*/ 0 h 55"/>
                <a:gd name="T2" fmla="*/ 0 w 50"/>
                <a:gd name="T3" fmla="*/ 55 h 55"/>
                <a:gd name="T4" fmla="*/ 25 w 50"/>
                <a:gd name="T5" fmla="*/ 49 h 55"/>
                <a:gd name="T6" fmla="*/ 50 w 50"/>
                <a:gd name="T7" fmla="*/ 43 h 55"/>
                <a:gd name="T8" fmla="*/ 14 w 50"/>
                <a:gd name="T9" fmla="*/ 0 h 55"/>
              </a:gdLst>
              <a:ahLst/>
              <a:cxnLst>
                <a:cxn ang="0">
                  <a:pos x="T0" y="T1"/>
                </a:cxn>
                <a:cxn ang="0">
                  <a:pos x="T2" y="T3"/>
                </a:cxn>
                <a:cxn ang="0">
                  <a:pos x="T4" y="T5"/>
                </a:cxn>
                <a:cxn ang="0">
                  <a:pos x="T6" y="T7"/>
                </a:cxn>
                <a:cxn ang="0">
                  <a:pos x="T8" y="T9"/>
                </a:cxn>
              </a:cxnLst>
              <a:rect l="0" t="0" r="r" b="b"/>
              <a:pathLst>
                <a:path w="50" h="55">
                  <a:moveTo>
                    <a:pt x="14" y="0"/>
                  </a:moveTo>
                  <a:cubicBezTo>
                    <a:pt x="19" y="41"/>
                    <a:pt x="0" y="55"/>
                    <a:pt x="0" y="55"/>
                  </a:cubicBezTo>
                  <a:cubicBezTo>
                    <a:pt x="25" y="49"/>
                    <a:pt x="25" y="49"/>
                    <a:pt x="25" y="49"/>
                  </a:cubicBezTo>
                  <a:cubicBezTo>
                    <a:pt x="50" y="43"/>
                    <a:pt x="50" y="43"/>
                    <a:pt x="50" y="43"/>
                  </a:cubicBezTo>
                  <a:cubicBezTo>
                    <a:pt x="50" y="43"/>
                    <a:pt x="27" y="39"/>
                    <a:pt x="14" y="0"/>
                  </a:cubicBez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5" name="Freeform 217">
              <a:extLst>
                <a:ext uri="{FF2B5EF4-FFF2-40B4-BE49-F238E27FC236}">
                  <a16:creationId xmlns:a16="http://schemas.microsoft.com/office/drawing/2014/main" id="{1892DE6C-BAC8-4070-A041-FBD4E4DDE998}"/>
                </a:ext>
              </a:extLst>
            </p:cNvPr>
            <p:cNvSpPr>
              <a:spLocks/>
            </p:cNvSpPr>
            <p:nvPr userDrawn="1"/>
          </p:nvSpPr>
          <p:spPr bwMode="auto">
            <a:xfrm>
              <a:off x="8975942" y="3883161"/>
              <a:ext cx="147822" cy="354772"/>
            </a:xfrm>
            <a:custGeom>
              <a:avLst/>
              <a:gdLst>
                <a:gd name="T0" fmla="*/ 0 w 21"/>
                <a:gd name="T1" fmla="*/ 0 h 51"/>
                <a:gd name="T2" fmla="*/ 1 w 21"/>
                <a:gd name="T3" fmla="*/ 51 h 51"/>
                <a:gd name="T4" fmla="*/ 11 w 21"/>
                <a:gd name="T5" fmla="*/ 49 h 51"/>
                <a:gd name="T6" fmla="*/ 21 w 21"/>
                <a:gd name="T7" fmla="*/ 47 h 51"/>
                <a:gd name="T8" fmla="*/ 0 w 21"/>
                <a:gd name="T9" fmla="*/ 0 h 51"/>
              </a:gdLst>
              <a:ahLst/>
              <a:cxnLst>
                <a:cxn ang="0">
                  <a:pos x="T0" y="T1"/>
                </a:cxn>
                <a:cxn ang="0">
                  <a:pos x="T2" y="T3"/>
                </a:cxn>
                <a:cxn ang="0">
                  <a:pos x="T4" y="T5"/>
                </a:cxn>
                <a:cxn ang="0">
                  <a:pos x="T6" y="T7"/>
                </a:cxn>
                <a:cxn ang="0">
                  <a:pos x="T8" y="T9"/>
                </a:cxn>
              </a:cxnLst>
              <a:rect l="0" t="0" r="r" b="b"/>
              <a:pathLst>
                <a:path w="21" h="51">
                  <a:moveTo>
                    <a:pt x="0" y="0"/>
                  </a:moveTo>
                  <a:cubicBezTo>
                    <a:pt x="8" y="41"/>
                    <a:pt x="1" y="51"/>
                    <a:pt x="1" y="51"/>
                  </a:cubicBezTo>
                  <a:cubicBezTo>
                    <a:pt x="11" y="49"/>
                    <a:pt x="11" y="49"/>
                    <a:pt x="11" y="49"/>
                  </a:cubicBezTo>
                  <a:cubicBezTo>
                    <a:pt x="21" y="47"/>
                    <a:pt x="21" y="47"/>
                    <a:pt x="21" y="47"/>
                  </a:cubicBezTo>
                  <a:cubicBezTo>
                    <a:pt x="21" y="47"/>
                    <a:pt x="11" y="40"/>
                    <a:pt x="0" y="0"/>
                  </a:cubicBez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64" name="任意多边形: 形状 363">
              <a:extLst>
                <a:ext uri="{FF2B5EF4-FFF2-40B4-BE49-F238E27FC236}">
                  <a16:creationId xmlns:a16="http://schemas.microsoft.com/office/drawing/2014/main" id="{67D797FA-70CD-4BDC-9EC0-40C8282AC4C2}"/>
                </a:ext>
              </a:extLst>
            </p:cNvPr>
            <p:cNvSpPr>
              <a:spLocks/>
            </p:cNvSpPr>
            <p:nvPr userDrawn="1"/>
          </p:nvSpPr>
          <p:spPr bwMode="auto">
            <a:xfrm>
              <a:off x="11648560" y="4329583"/>
              <a:ext cx="543986" cy="347807"/>
            </a:xfrm>
            <a:custGeom>
              <a:avLst/>
              <a:gdLst>
                <a:gd name="connsiteX0" fmla="*/ 104775 w 292101"/>
                <a:gd name="connsiteY0" fmla="*/ 0 h 186760"/>
                <a:gd name="connsiteX1" fmla="*/ 292101 w 292101"/>
                <a:gd name="connsiteY1" fmla="*/ 39083 h 186760"/>
                <a:gd name="connsiteX2" fmla="*/ 292101 w 292101"/>
                <a:gd name="connsiteY2" fmla="*/ 186760 h 186760"/>
                <a:gd name="connsiteX3" fmla="*/ 0 w 292101"/>
                <a:gd name="connsiteY3" fmla="*/ 128588 h 186760"/>
              </a:gdLst>
              <a:ahLst/>
              <a:cxnLst>
                <a:cxn ang="0">
                  <a:pos x="connsiteX0" y="connsiteY0"/>
                </a:cxn>
                <a:cxn ang="0">
                  <a:pos x="connsiteX1" y="connsiteY1"/>
                </a:cxn>
                <a:cxn ang="0">
                  <a:pos x="connsiteX2" y="connsiteY2"/>
                </a:cxn>
                <a:cxn ang="0">
                  <a:pos x="connsiteX3" y="connsiteY3"/>
                </a:cxn>
              </a:cxnLst>
              <a:rect l="l" t="t" r="r" b="b"/>
              <a:pathLst>
                <a:path w="292101" h="186760">
                  <a:moveTo>
                    <a:pt x="104775" y="0"/>
                  </a:moveTo>
                  <a:lnTo>
                    <a:pt x="292101" y="39083"/>
                  </a:lnTo>
                  <a:lnTo>
                    <a:pt x="292101" y="186760"/>
                  </a:lnTo>
                  <a:lnTo>
                    <a:pt x="0" y="128588"/>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srgbClr val="000000"/>
                </a:solidFill>
              </a:endParaRPr>
            </a:p>
          </p:txBody>
        </p:sp>
        <p:sp>
          <p:nvSpPr>
            <p:cNvPr id="371" name="任意多边形: 形状 370">
              <a:extLst>
                <a:ext uri="{FF2B5EF4-FFF2-40B4-BE49-F238E27FC236}">
                  <a16:creationId xmlns:a16="http://schemas.microsoft.com/office/drawing/2014/main" id="{6332B852-6328-4865-B082-D1A86B2E83CB}"/>
                </a:ext>
              </a:extLst>
            </p:cNvPr>
            <p:cNvSpPr>
              <a:spLocks/>
            </p:cNvSpPr>
            <p:nvPr userDrawn="1"/>
          </p:nvSpPr>
          <p:spPr bwMode="auto">
            <a:xfrm>
              <a:off x="11787509" y="4344364"/>
              <a:ext cx="405034" cy="334016"/>
            </a:xfrm>
            <a:custGeom>
              <a:avLst/>
              <a:gdLst>
                <a:gd name="connsiteX0" fmla="*/ 74613 w 217489"/>
                <a:gd name="connsiteY0" fmla="*/ 0 h 179355"/>
                <a:gd name="connsiteX1" fmla="*/ 209550 w 217489"/>
                <a:gd name="connsiteY1" fmla="*/ 30163 h 179355"/>
                <a:gd name="connsiteX2" fmla="*/ 217489 w 217489"/>
                <a:gd name="connsiteY2" fmla="*/ 105584 h 179355"/>
                <a:gd name="connsiteX3" fmla="*/ 217489 w 217489"/>
                <a:gd name="connsiteY3" fmla="*/ 179355 h 179355"/>
                <a:gd name="connsiteX4" fmla="*/ 0 w 217489"/>
                <a:gd name="connsiteY4" fmla="*/ 134938 h 17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489" h="179355">
                  <a:moveTo>
                    <a:pt x="74613" y="0"/>
                  </a:moveTo>
                  <a:lnTo>
                    <a:pt x="209550" y="30163"/>
                  </a:lnTo>
                  <a:lnTo>
                    <a:pt x="217489" y="105584"/>
                  </a:lnTo>
                  <a:lnTo>
                    <a:pt x="217489" y="179355"/>
                  </a:lnTo>
                  <a:lnTo>
                    <a:pt x="0" y="134938"/>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srgbClr val="000000"/>
                </a:solidFill>
              </a:endParaRPr>
            </a:p>
          </p:txBody>
        </p:sp>
        <p:sp>
          <p:nvSpPr>
            <p:cNvPr id="29" name="Freeform 221">
              <a:extLst>
                <a:ext uri="{FF2B5EF4-FFF2-40B4-BE49-F238E27FC236}">
                  <a16:creationId xmlns:a16="http://schemas.microsoft.com/office/drawing/2014/main" id="{DF9B2533-0AC1-4BD4-BAC5-D0191198CEDD}"/>
                </a:ext>
              </a:extLst>
            </p:cNvPr>
            <p:cNvSpPr>
              <a:spLocks/>
            </p:cNvSpPr>
            <p:nvPr userDrawn="1"/>
          </p:nvSpPr>
          <p:spPr bwMode="auto">
            <a:xfrm>
              <a:off x="11864376" y="4359147"/>
              <a:ext cx="266079" cy="307469"/>
            </a:xfrm>
            <a:custGeom>
              <a:avLst/>
              <a:gdLst>
                <a:gd name="T0" fmla="*/ 0 w 90"/>
                <a:gd name="T1" fmla="*/ 85 h 104"/>
                <a:gd name="T2" fmla="*/ 90 w 90"/>
                <a:gd name="T3" fmla="*/ 104 h 104"/>
                <a:gd name="T4" fmla="*/ 90 w 90"/>
                <a:gd name="T5" fmla="*/ 9 h 104"/>
                <a:gd name="T6" fmla="*/ 38 w 90"/>
                <a:gd name="T7" fmla="*/ 0 h 104"/>
                <a:gd name="T8" fmla="*/ 0 w 90"/>
                <a:gd name="T9" fmla="*/ 85 h 104"/>
              </a:gdLst>
              <a:ahLst/>
              <a:cxnLst>
                <a:cxn ang="0">
                  <a:pos x="T0" y="T1"/>
                </a:cxn>
                <a:cxn ang="0">
                  <a:pos x="T2" y="T3"/>
                </a:cxn>
                <a:cxn ang="0">
                  <a:pos x="T4" y="T5"/>
                </a:cxn>
                <a:cxn ang="0">
                  <a:pos x="T6" y="T7"/>
                </a:cxn>
                <a:cxn ang="0">
                  <a:pos x="T8" y="T9"/>
                </a:cxn>
              </a:cxnLst>
              <a:rect l="0" t="0" r="r" b="b"/>
              <a:pathLst>
                <a:path w="90" h="104">
                  <a:moveTo>
                    <a:pt x="0" y="85"/>
                  </a:moveTo>
                  <a:lnTo>
                    <a:pt x="90" y="104"/>
                  </a:lnTo>
                  <a:lnTo>
                    <a:pt x="90" y="9"/>
                  </a:lnTo>
                  <a:lnTo>
                    <a:pt x="38" y="0"/>
                  </a:lnTo>
                  <a:lnTo>
                    <a:pt x="0" y="85"/>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0" name="Freeform 222">
              <a:extLst>
                <a:ext uri="{FF2B5EF4-FFF2-40B4-BE49-F238E27FC236}">
                  <a16:creationId xmlns:a16="http://schemas.microsoft.com/office/drawing/2014/main" id="{59958C62-DC27-4D04-9FEA-8C05AB626B8E}"/>
                </a:ext>
              </a:extLst>
            </p:cNvPr>
            <p:cNvSpPr>
              <a:spLocks/>
            </p:cNvSpPr>
            <p:nvPr userDrawn="1"/>
          </p:nvSpPr>
          <p:spPr bwMode="auto">
            <a:xfrm>
              <a:off x="11947157" y="4365060"/>
              <a:ext cx="133040" cy="280862"/>
            </a:xfrm>
            <a:custGeom>
              <a:avLst/>
              <a:gdLst>
                <a:gd name="T0" fmla="*/ 0 w 45"/>
                <a:gd name="T1" fmla="*/ 90 h 95"/>
                <a:gd name="T2" fmla="*/ 33 w 45"/>
                <a:gd name="T3" fmla="*/ 95 h 95"/>
                <a:gd name="T4" fmla="*/ 45 w 45"/>
                <a:gd name="T5" fmla="*/ 5 h 95"/>
                <a:gd name="T6" fmla="*/ 24 w 45"/>
                <a:gd name="T7" fmla="*/ 0 h 95"/>
                <a:gd name="T8" fmla="*/ 0 w 45"/>
                <a:gd name="T9" fmla="*/ 90 h 95"/>
              </a:gdLst>
              <a:ahLst/>
              <a:cxnLst>
                <a:cxn ang="0">
                  <a:pos x="T0" y="T1"/>
                </a:cxn>
                <a:cxn ang="0">
                  <a:pos x="T2" y="T3"/>
                </a:cxn>
                <a:cxn ang="0">
                  <a:pos x="T4" y="T5"/>
                </a:cxn>
                <a:cxn ang="0">
                  <a:pos x="T6" y="T7"/>
                </a:cxn>
                <a:cxn ang="0">
                  <a:pos x="T8" y="T9"/>
                </a:cxn>
              </a:cxnLst>
              <a:rect l="0" t="0" r="r" b="b"/>
              <a:pathLst>
                <a:path w="45" h="95">
                  <a:moveTo>
                    <a:pt x="0" y="90"/>
                  </a:moveTo>
                  <a:lnTo>
                    <a:pt x="33" y="95"/>
                  </a:lnTo>
                  <a:lnTo>
                    <a:pt x="45" y="5"/>
                  </a:lnTo>
                  <a:lnTo>
                    <a:pt x="24" y="0"/>
                  </a:lnTo>
                  <a:lnTo>
                    <a:pt x="0" y="90"/>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75" name="任意多边形: 形状 374">
              <a:extLst>
                <a:ext uri="{FF2B5EF4-FFF2-40B4-BE49-F238E27FC236}">
                  <a16:creationId xmlns:a16="http://schemas.microsoft.com/office/drawing/2014/main" id="{BA8D4322-5133-48D5-990E-B1D84B283588}"/>
                </a:ext>
              </a:extLst>
            </p:cNvPr>
            <p:cNvSpPr>
              <a:spLocks/>
            </p:cNvSpPr>
            <p:nvPr userDrawn="1"/>
          </p:nvSpPr>
          <p:spPr bwMode="auto">
            <a:xfrm>
              <a:off x="11814118" y="4273410"/>
              <a:ext cx="378425" cy="127826"/>
            </a:xfrm>
            <a:custGeom>
              <a:avLst/>
              <a:gdLst>
                <a:gd name="connsiteX0" fmla="*/ 4763 w 203201"/>
                <a:gd name="connsiteY0" fmla="*/ 0 h 68638"/>
                <a:gd name="connsiteX1" fmla="*/ 203201 w 203201"/>
                <a:gd name="connsiteY1" fmla="*/ 40928 h 68638"/>
                <a:gd name="connsiteX2" fmla="*/ 203201 w 203201"/>
                <a:gd name="connsiteY2" fmla="*/ 68638 h 68638"/>
                <a:gd name="connsiteX3" fmla="*/ 0 w 203201"/>
                <a:gd name="connsiteY3" fmla="*/ 26988 h 68638"/>
              </a:gdLst>
              <a:ahLst/>
              <a:cxnLst>
                <a:cxn ang="0">
                  <a:pos x="connsiteX0" y="connsiteY0"/>
                </a:cxn>
                <a:cxn ang="0">
                  <a:pos x="connsiteX1" y="connsiteY1"/>
                </a:cxn>
                <a:cxn ang="0">
                  <a:pos x="connsiteX2" y="connsiteY2"/>
                </a:cxn>
                <a:cxn ang="0">
                  <a:pos x="connsiteX3" y="connsiteY3"/>
                </a:cxn>
              </a:cxnLst>
              <a:rect l="l" t="t" r="r" b="b"/>
              <a:pathLst>
                <a:path w="203201" h="68638">
                  <a:moveTo>
                    <a:pt x="4763" y="0"/>
                  </a:moveTo>
                  <a:lnTo>
                    <a:pt x="203201" y="40928"/>
                  </a:lnTo>
                  <a:lnTo>
                    <a:pt x="203201" y="68638"/>
                  </a:lnTo>
                  <a:lnTo>
                    <a:pt x="0" y="26988"/>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srgbClr val="000000"/>
                </a:solidFill>
              </a:endParaRPr>
            </a:p>
          </p:txBody>
        </p:sp>
        <p:sp>
          <p:nvSpPr>
            <p:cNvPr id="32" name="Freeform 224">
              <a:extLst>
                <a:ext uri="{FF2B5EF4-FFF2-40B4-BE49-F238E27FC236}">
                  <a16:creationId xmlns:a16="http://schemas.microsoft.com/office/drawing/2014/main" id="{A48024C7-7753-4D61-A4AA-DC14189C333B}"/>
                </a:ext>
              </a:extLst>
            </p:cNvPr>
            <p:cNvSpPr>
              <a:spLocks/>
            </p:cNvSpPr>
            <p:nvPr userDrawn="1"/>
          </p:nvSpPr>
          <p:spPr bwMode="auto">
            <a:xfrm>
              <a:off x="11864376" y="4288193"/>
              <a:ext cx="62086" cy="56173"/>
            </a:xfrm>
            <a:custGeom>
              <a:avLst/>
              <a:gdLst>
                <a:gd name="T0" fmla="*/ 21 w 21"/>
                <a:gd name="T1" fmla="*/ 2 h 19"/>
                <a:gd name="T2" fmla="*/ 5 w 21"/>
                <a:gd name="T3" fmla="*/ 0 h 19"/>
                <a:gd name="T4" fmla="*/ 0 w 21"/>
                <a:gd name="T5" fmla="*/ 17 h 19"/>
                <a:gd name="T6" fmla="*/ 19 w 21"/>
                <a:gd name="T7" fmla="*/ 19 h 19"/>
                <a:gd name="T8" fmla="*/ 21 w 21"/>
                <a:gd name="T9" fmla="*/ 2 h 19"/>
              </a:gdLst>
              <a:ahLst/>
              <a:cxnLst>
                <a:cxn ang="0">
                  <a:pos x="T0" y="T1"/>
                </a:cxn>
                <a:cxn ang="0">
                  <a:pos x="T2" y="T3"/>
                </a:cxn>
                <a:cxn ang="0">
                  <a:pos x="T4" y="T5"/>
                </a:cxn>
                <a:cxn ang="0">
                  <a:pos x="T6" y="T7"/>
                </a:cxn>
                <a:cxn ang="0">
                  <a:pos x="T8" y="T9"/>
                </a:cxn>
              </a:cxnLst>
              <a:rect l="0" t="0" r="r" b="b"/>
              <a:pathLst>
                <a:path w="21" h="19">
                  <a:moveTo>
                    <a:pt x="21" y="2"/>
                  </a:moveTo>
                  <a:lnTo>
                    <a:pt x="5" y="0"/>
                  </a:lnTo>
                  <a:lnTo>
                    <a:pt x="0" y="17"/>
                  </a:lnTo>
                  <a:lnTo>
                    <a:pt x="19" y="19"/>
                  </a:lnTo>
                  <a:lnTo>
                    <a:pt x="21" y="2"/>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3" name="Freeform 225">
              <a:extLst>
                <a:ext uri="{FF2B5EF4-FFF2-40B4-BE49-F238E27FC236}">
                  <a16:creationId xmlns:a16="http://schemas.microsoft.com/office/drawing/2014/main" id="{07C74FDD-2FD9-4BFD-836B-724E5E818D14}"/>
                </a:ext>
              </a:extLst>
            </p:cNvPr>
            <p:cNvSpPr>
              <a:spLocks/>
            </p:cNvSpPr>
            <p:nvPr userDrawn="1"/>
          </p:nvSpPr>
          <p:spPr bwMode="auto">
            <a:xfrm>
              <a:off x="11967853" y="4308887"/>
              <a:ext cx="65042" cy="56173"/>
            </a:xfrm>
            <a:custGeom>
              <a:avLst/>
              <a:gdLst>
                <a:gd name="T0" fmla="*/ 22 w 22"/>
                <a:gd name="T1" fmla="*/ 2 h 19"/>
                <a:gd name="T2" fmla="*/ 5 w 22"/>
                <a:gd name="T3" fmla="*/ 0 h 19"/>
                <a:gd name="T4" fmla="*/ 0 w 22"/>
                <a:gd name="T5" fmla="*/ 17 h 19"/>
                <a:gd name="T6" fmla="*/ 19 w 22"/>
                <a:gd name="T7" fmla="*/ 19 h 19"/>
                <a:gd name="T8" fmla="*/ 22 w 22"/>
                <a:gd name="T9" fmla="*/ 2 h 19"/>
              </a:gdLst>
              <a:ahLst/>
              <a:cxnLst>
                <a:cxn ang="0">
                  <a:pos x="T0" y="T1"/>
                </a:cxn>
                <a:cxn ang="0">
                  <a:pos x="T2" y="T3"/>
                </a:cxn>
                <a:cxn ang="0">
                  <a:pos x="T4" y="T5"/>
                </a:cxn>
                <a:cxn ang="0">
                  <a:pos x="T6" y="T7"/>
                </a:cxn>
                <a:cxn ang="0">
                  <a:pos x="T8" y="T9"/>
                </a:cxn>
              </a:cxnLst>
              <a:rect l="0" t="0" r="r" b="b"/>
              <a:pathLst>
                <a:path w="22" h="19">
                  <a:moveTo>
                    <a:pt x="22" y="2"/>
                  </a:moveTo>
                  <a:lnTo>
                    <a:pt x="5" y="0"/>
                  </a:lnTo>
                  <a:lnTo>
                    <a:pt x="0" y="17"/>
                  </a:lnTo>
                  <a:lnTo>
                    <a:pt x="19" y="19"/>
                  </a:lnTo>
                  <a:lnTo>
                    <a:pt x="22" y="2"/>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4" name="Freeform 226">
              <a:extLst>
                <a:ext uri="{FF2B5EF4-FFF2-40B4-BE49-F238E27FC236}">
                  <a16:creationId xmlns:a16="http://schemas.microsoft.com/office/drawing/2014/main" id="{F4A6FA9F-C044-406A-A85C-D3412529EF7E}"/>
                </a:ext>
              </a:extLst>
            </p:cNvPr>
            <p:cNvSpPr>
              <a:spLocks/>
            </p:cNvSpPr>
            <p:nvPr userDrawn="1"/>
          </p:nvSpPr>
          <p:spPr bwMode="auto">
            <a:xfrm>
              <a:off x="12074284" y="4329583"/>
              <a:ext cx="62086" cy="56173"/>
            </a:xfrm>
            <a:custGeom>
              <a:avLst/>
              <a:gdLst>
                <a:gd name="T0" fmla="*/ 21 w 21"/>
                <a:gd name="T1" fmla="*/ 3 h 19"/>
                <a:gd name="T2" fmla="*/ 4 w 21"/>
                <a:gd name="T3" fmla="*/ 0 h 19"/>
                <a:gd name="T4" fmla="*/ 0 w 21"/>
                <a:gd name="T5" fmla="*/ 17 h 19"/>
                <a:gd name="T6" fmla="*/ 19 w 21"/>
                <a:gd name="T7" fmla="*/ 19 h 19"/>
                <a:gd name="T8" fmla="*/ 21 w 21"/>
                <a:gd name="T9" fmla="*/ 3 h 19"/>
              </a:gdLst>
              <a:ahLst/>
              <a:cxnLst>
                <a:cxn ang="0">
                  <a:pos x="T0" y="T1"/>
                </a:cxn>
                <a:cxn ang="0">
                  <a:pos x="T2" y="T3"/>
                </a:cxn>
                <a:cxn ang="0">
                  <a:pos x="T4" y="T5"/>
                </a:cxn>
                <a:cxn ang="0">
                  <a:pos x="T6" y="T7"/>
                </a:cxn>
                <a:cxn ang="0">
                  <a:pos x="T8" y="T9"/>
                </a:cxn>
              </a:cxnLst>
              <a:rect l="0" t="0" r="r" b="b"/>
              <a:pathLst>
                <a:path w="21" h="19">
                  <a:moveTo>
                    <a:pt x="21" y="3"/>
                  </a:moveTo>
                  <a:lnTo>
                    <a:pt x="4" y="0"/>
                  </a:lnTo>
                  <a:lnTo>
                    <a:pt x="0" y="17"/>
                  </a:lnTo>
                  <a:lnTo>
                    <a:pt x="19" y="19"/>
                  </a:lnTo>
                  <a:lnTo>
                    <a:pt x="21" y="3"/>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5" name="Freeform 227">
              <a:extLst>
                <a:ext uri="{FF2B5EF4-FFF2-40B4-BE49-F238E27FC236}">
                  <a16:creationId xmlns:a16="http://schemas.microsoft.com/office/drawing/2014/main" id="{CAC12757-0CA3-403E-91B9-236328E62970}"/>
                </a:ext>
              </a:extLst>
            </p:cNvPr>
            <p:cNvSpPr>
              <a:spLocks/>
            </p:cNvSpPr>
            <p:nvPr userDrawn="1"/>
          </p:nvSpPr>
          <p:spPr bwMode="auto">
            <a:xfrm>
              <a:off x="12177758" y="4350277"/>
              <a:ext cx="65042" cy="56173"/>
            </a:xfrm>
            <a:custGeom>
              <a:avLst/>
              <a:gdLst>
                <a:gd name="T0" fmla="*/ 22 w 22"/>
                <a:gd name="T1" fmla="*/ 3 h 19"/>
                <a:gd name="T2" fmla="*/ 5 w 22"/>
                <a:gd name="T3" fmla="*/ 0 h 19"/>
                <a:gd name="T4" fmla="*/ 0 w 22"/>
                <a:gd name="T5" fmla="*/ 17 h 19"/>
                <a:gd name="T6" fmla="*/ 19 w 22"/>
                <a:gd name="T7" fmla="*/ 19 h 19"/>
                <a:gd name="T8" fmla="*/ 22 w 22"/>
                <a:gd name="T9" fmla="*/ 3 h 19"/>
              </a:gdLst>
              <a:ahLst/>
              <a:cxnLst>
                <a:cxn ang="0">
                  <a:pos x="T0" y="T1"/>
                </a:cxn>
                <a:cxn ang="0">
                  <a:pos x="T2" y="T3"/>
                </a:cxn>
                <a:cxn ang="0">
                  <a:pos x="T4" y="T5"/>
                </a:cxn>
                <a:cxn ang="0">
                  <a:pos x="T6" y="T7"/>
                </a:cxn>
                <a:cxn ang="0">
                  <a:pos x="T8" y="T9"/>
                </a:cxn>
              </a:cxnLst>
              <a:rect l="0" t="0" r="r" b="b"/>
              <a:pathLst>
                <a:path w="22" h="19">
                  <a:moveTo>
                    <a:pt x="22" y="3"/>
                  </a:moveTo>
                  <a:lnTo>
                    <a:pt x="5" y="0"/>
                  </a:lnTo>
                  <a:lnTo>
                    <a:pt x="0" y="17"/>
                  </a:lnTo>
                  <a:lnTo>
                    <a:pt x="19" y="19"/>
                  </a:lnTo>
                  <a:lnTo>
                    <a:pt x="22" y="3"/>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70" name="任意多边形: 形状 369">
              <a:extLst>
                <a:ext uri="{FF2B5EF4-FFF2-40B4-BE49-F238E27FC236}">
                  <a16:creationId xmlns:a16="http://schemas.microsoft.com/office/drawing/2014/main" id="{7DDB8BC3-633D-4612-B699-91ADFB564A27}"/>
                </a:ext>
              </a:extLst>
            </p:cNvPr>
            <p:cNvSpPr>
              <a:spLocks/>
            </p:cNvSpPr>
            <p:nvPr userDrawn="1"/>
          </p:nvSpPr>
          <p:spPr bwMode="auto">
            <a:xfrm>
              <a:off x="11849595" y="4063504"/>
              <a:ext cx="342948" cy="286147"/>
            </a:xfrm>
            <a:custGeom>
              <a:avLst/>
              <a:gdLst>
                <a:gd name="connsiteX0" fmla="*/ 142769 w 184151"/>
                <a:gd name="connsiteY0" fmla="*/ 0 h 153651"/>
                <a:gd name="connsiteX1" fmla="*/ 181280 w 184151"/>
                <a:gd name="connsiteY1" fmla="*/ 124739 h 153651"/>
                <a:gd name="connsiteX2" fmla="*/ 184151 w 184151"/>
                <a:gd name="connsiteY2" fmla="*/ 127433 h 153651"/>
                <a:gd name="connsiteX3" fmla="*/ 184151 w 184151"/>
                <a:gd name="connsiteY3" fmla="*/ 153651 h 153651"/>
                <a:gd name="connsiteX4" fmla="*/ 177875 w 184151"/>
                <a:gd name="connsiteY4" fmla="*/ 152393 h 153651"/>
                <a:gd name="connsiteX5" fmla="*/ 112713 w 184151"/>
                <a:gd name="connsiteY5" fmla="*/ 139331 h 153651"/>
                <a:gd name="connsiteX6" fmla="*/ 0 w 184151"/>
                <a:gd name="connsiteY6" fmla="*/ 116737 h 153651"/>
                <a:gd name="connsiteX7" fmla="*/ 142769 w 184151"/>
                <a:gd name="connsiteY7" fmla="*/ 0 h 153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151" h="153651">
                  <a:moveTo>
                    <a:pt x="142769" y="0"/>
                  </a:moveTo>
                  <a:cubicBezTo>
                    <a:pt x="139012" y="58368"/>
                    <a:pt x="159676" y="98850"/>
                    <a:pt x="181280" y="124739"/>
                  </a:cubicBezTo>
                  <a:lnTo>
                    <a:pt x="184151" y="127433"/>
                  </a:lnTo>
                  <a:lnTo>
                    <a:pt x="184151" y="153651"/>
                  </a:lnTo>
                  <a:lnTo>
                    <a:pt x="177875" y="152393"/>
                  </a:lnTo>
                  <a:cubicBezTo>
                    <a:pt x="162025" y="149216"/>
                    <a:pt x="140891" y="144980"/>
                    <a:pt x="112713" y="139331"/>
                  </a:cubicBezTo>
                  <a:cubicBezTo>
                    <a:pt x="112713" y="139331"/>
                    <a:pt x="112713" y="139331"/>
                    <a:pt x="0" y="116737"/>
                  </a:cubicBezTo>
                  <a:cubicBezTo>
                    <a:pt x="0" y="116737"/>
                    <a:pt x="101441" y="112971"/>
                    <a:pt x="142769" y="0"/>
                  </a:cubicBez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srgbClr val="000000"/>
                </a:solidFill>
              </a:endParaRPr>
            </a:p>
          </p:txBody>
        </p:sp>
        <p:sp>
          <p:nvSpPr>
            <p:cNvPr id="37" name="Freeform 229">
              <a:extLst>
                <a:ext uri="{FF2B5EF4-FFF2-40B4-BE49-F238E27FC236}">
                  <a16:creationId xmlns:a16="http://schemas.microsoft.com/office/drawing/2014/main" id="{D6F6C084-84B6-4BA3-8157-115F774DCFCC}"/>
                </a:ext>
              </a:extLst>
            </p:cNvPr>
            <p:cNvSpPr>
              <a:spLocks/>
            </p:cNvSpPr>
            <p:nvPr userDrawn="1"/>
          </p:nvSpPr>
          <p:spPr bwMode="auto">
            <a:xfrm>
              <a:off x="11905767" y="4527663"/>
              <a:ext cx="180343" cy="133040"/>
            </a:xfrm>
            <a:custGeom>
              <a:avLst/>
              <a:gdLst>
                <a:gd name="T0" fmla="*/ 16 w 26"/>
                <a:gd name="T1" fmla="*/ 0 h 19"/>
                <a:gd name="T2" fmla="*/ 0 w 26"/>
                <a:gd name="T3" fmla="*/ 13 h 19"/>
                <a:gd name="T4" fmla="*/ 13 w 26"/>
                <a:gd name="T5" fmla="*/ 16 h 19"/>
                <a:gd name="T6" fmla="*/ 26 w 26"/>
                <a:gd name="T7" fmla="*/ 19 h 19"/>
                <a:gd name="T8" fmla="*/ 16 w 26"/>
                <a:gd name="T9" fmla="*/ 0 h 19"/>
              </a:gdLst>
              <a:ahLst/>
              <a:cxnLst>
                <a:cxn ang="0">
                  <a:pos x="T0" y="T1"/>
                </a:cxn>
                <a:cxn ang="0">
                  <a:pos x="T2" y="T3"/>
                </a:cxn>
                <a:cxn ang="0">
                  <a:pos x="T4" y="T5"/>
                </a:cxn>
                <a:cxn ang="0">
                  <a:pos x="T6" y="T7"/>
                </a:cxn>
                <a:cxn ang="0">
                  <a:pos x="T8" y="T9"/>
                </a:cxn>
              </a:cxnLst>
              <a:rect l="0" t="0" r="r" b="b"/>
              <a:pathLst>
                <a:path w="26" h="19">
                  <a:moveTo>
                    <a:pt x="16" y="0"/>
                  </a:moveTo>
                  <a:cubicBezTo>
                    <a:pt x="12" y="13"/>
                    <a:pt x="0" y="13"/>
                    <a:pt x="0" y="13"/>
                  </a:cubicBezTo>
                  <a:cubicBezTo>
                    <a:pt x="13" y="16"/>
                    <a:pt x="13" y="16"/>
                    <a:pt x="13" y="16"/>
                  </a:cubicBezTo>
                  <a:cubicBezTo>
                    <a:pt x="26" y="19"/>
                    <a:pt x="26" y="19"/>
                    <a:pt x="26" y="19"/>
                  </a:cubicBezTo>
                  <a:cubicBezTo>
                    <a:pt x="26" y="19"/>
                    <a:pt x="16" y="13"/>
                    <a:pt x="16" y="0"/>
                  </a:cubicBezTo>
                  <a:close/>
                </a:path>
              </a:pathLst>
            </a:custGeom>
            <a:solidFill>
              <a:srgbClr val="7A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8" name="Freeform 230">
              <a:extLst>
                <a:ext uri="{FF2B5EF4-FFF2-40B4-BE49-F238E27FC236}">
                  <a16:creationId xmlns:a16="http://schemas.microsoft.com/office/drawing/2014/main" id="{F199B0A9-F472-4B48-B0FA-A22D6C32D4A9}"/>
                </a:ext>
              </a:extLst>
            </p:cNvPr>
            <p:cNvSpPr>
              <a:spLocks/>
            </p:cNvSpPr>
            <p:nvPr userDrawn="1"/>
          </p:nvSpPr>
          <p:spPr bwMode="auto">
            <a:xfrm>
              <a:off x="11926463" y="4063504"/>
              <a:ext cx="266079" cy="286775"/>
            </a:xfrm>
            <a:custGeom>
              <a:avLst/>
              <a:gdLst>
                <a:gd name="T0" fmla="*/ 27 w 38"/>
                <a:gd name="T1" fmla="*/ 0 h 41"/>
                <a:gd name="T2" fmla="*/ 0 w 38"/>
                <a:gd name="T3" fmla="*/ 33 h 41"/>
                <a:gd name="T4" fmla="*/ 19 w 38"/>
                <a:gd name="T5" fmla="*/ 37 h 41"/>
                <a:gd name="T6" fmla="*/ 38 w 38"/>
                <a:gd name="T7" fmla="*/ 41 h 41"/>
                <a:gd name="T8" fmla="*/ 27 w 38"/>
                <a:gd name="T9" fmla="*/ 0 h 41"/>
              </a:gdLst>
              <a:ahLst/>
              <a:cxnLst>
                <a:cxn ang="0">
                  <a:pos x="T0" y="T1"/>
                </a:cxn>
                <a:cxn ang="0">
                  <a:pos x="T2" y="T3"/>
                </a:cxn>
                <a:cxn ang="0">
                  <a:pos x="T4" y="T5"/>
                </a:cxn>
                <a:cxn ang="0">
                  <a:pos x="T6" y="T7"/>
                </a:cxn>
                <a:cxn ang="0">
                  <a:pos x="T8" y="T9"/>
                </a:cxn>
              </a:cxnLst>
              <a:rect l="0" t="0" r="r" b="b"/>
              <a:pathLst>
                <a:path w="38" h="41">
                  <a:moveTo>
                    <a:pt x="27" y="0"/>
                  </a:moveTo>
                  <a:cubicBezTo>
                    <a:pt x="18" y="30"/>
                    <a:pt x="0" y="33"/>
                    <a:pt x="0" y="33"/>
                  </a:cubicBezTo>
                  <a:cubicBezTo>
                    <a:pt x="19" y="37"/>
                    <a:pt x="19" y="37"/>
                    <a:pt x="19" y="37"/>
                  </a:cubicBezTo>
                  <a:cubicBezTo>
                    <a:pt x="38" y="41"/>
                    <a:pt x="38" y="41"/>
                    <a:pt x="38" y="41"/>
                  </a:cubicBezTo>
                  <a:cubicBezTo>
                    <a:pt x="38" y="41"/>
                    <a:pt x="23" y="31"/>
                    <a:pt x="27" y="0"/>
                  </a:cubicBez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9" name="Freeform 231">
              <a:extLst>
                <a:ext uri="{FF2B5EF4-FFF2-40B4-BE49-F238E27FC236}">
                  <a16:creationId xmlns:a16="http://schemas.microsoft.com/office/drawing/2014/main" id="{2C801379-22B0-402C-89FA-AFBC0A17F9F5}"/>
                </a:ext>
              </a:extLst>
            </p:cNvPr>
            <p:cNvSpPr>
              <a:spLocks/>
            </p:cNvSpPr>
            <p:nvPr userDrawn="1"/>
          </p:nvSpPr>
          <p:spPr bwMode="auto">
            <a:xfrm>
              <a:off x="12009243" y="4063504"/>
              <a:ext cx="106432" cy="266079"/>
            </a:xfrm>
            <a:custGeom>
              <a:avLst/>
              <a:gdLst>
                <a:gd name="T0" fmla="*/ 15 w 15"/>
                <a:gd name="T1" fmla="*/ 0 h 38"/>
                <a:gd name="T2" fmla="*/ 0 w 15"/>
                <a:gd name="T3" fmla="*/ 35 h 38"/>
                <a:gd name="T4" fmla="*/ 7 w 15"/>
                <a:gd name="T5" fmla="*/ 37 h 38"/>
                <a:gd name="T6" fmla="*/ 14 w 15"/>
                <a:gd name="T7" fmla="*/ 38 h 38"/>
                <a:gd name="T8" fmla="*/ 15 w 15"/>
                <a:gd name="T9" fmla="*/ 0 h 38"/>
              </a:gdLst>
              <a:ahLst/>
              <a:cxnLst>
                <a:cxn ang="0">
                  <a:pos x="T0" y="T1"/>
                </a:cxn>
                <a:cxn ang="0">
                  <a:pos x="T2" y="T3"/>
                </a:cxn>
                <a:cxn ang="0">
                  <a:pos x="T4" y="T5"/>
                </a:cxn>
                <a:cxn ang="0">
                  <a:pos x="T6" y="T7"/>
                </a:cxn>
                <a:cxn ang="0">
                  <a:pos x="T8" y="T9"/>
                </a:cxn>
              </a:cxnLst>
              <a:rect l="0" t="0" r="r" b="b"/>
              <a:pathLst>
                <a:path w="15" h="38">
                  <a:moveTo>
                    <a:pt x="15" y="0"/>
                  </a:moveTo>
                  <a:cubicBezTo>
                    <a:pt x="7" y="30"/>
                    <a:pt x="0" y="35"/>
                    <a:pt x="0" y="35"/>
                  </a:cubicBezTo>
                  <a:cubicBezTo>
                    <a:pt x="7" y="37"/>
                    <a:pt x="7" y="37"/>
                    <a:pt x="7" y="37"/>
                  </a:cubicBezTo>
                  <a:cubicBezTo>
                    <a:pt x="14" y="38"/>
                    <a:pt x="14" y="38"/>
                    <a:pt x="14" y="38"/>
                  </a:cubicBezTo>
                  <a:cubicBezTo>
                    <a:pt x="14" y="38"/>
                    <a:pt x="10" y="31"/>
                    <a:pt x="15" y="0"/>
                  </a:cubicBez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0" name="Freeform 232">
              <a:extLst>
                <a:ext uri="{FF2B5EF4-FFF2-40B4-BE49-F238E27FC236}">
                  <a16:creationId xmlns:a16="http://schemas.microsoft.com/office/drawing/2014/main" id="{B0441752-B838-43BB-A97D-80FAD5BB1F97}"/>
                </a:ext>
              </a:extLst>
            </p:cNvPr>
            <p:cNvSpPr>
              <a:spLocks/>
            </p:cNvSpPr>
            <p:nvPr userDrawn="1"/>
          </p:nvSpPr>
          <p:spPr bwMode="auto">
            <a:xfrm>
              <a:off x="10941969" y="4104894"/>
              <a:ext cx="937190" cy="511464"/>
            </a:xfrm>
            <a:custGeom>
              <a:avLst/>
              <a:gdLst>
                <a:gd name="T0" fmla="*/ 0 w 317"/>
                <a:gd name="T1" fmla="*/ 107 h 173"/>
                <a:gd name="T2" fmla="*/ 317 w 317"/>
                <a:gd name="T3" fmla="*/ 173 h 173"/>
                <a:gd name="T4" fmla="*/ 276 w 317"/>
                <a:gd name="T5" fmla="*/ 38 h 173"/>
                <a:gd name="T6" fmla="*/ 87 w 317"/>
                <a:gd name="T7" fmla="*/ 0 h 173"/>
                <a:gd name="T8" fmla="*/ 0 w 317"/>
                <a:gd name="T9" fmla="*/ 107 h 173"/>
              </a:gdLst>
              <a:ahLst/>
              <a:cxnLst>
                <a:cxn ang="0">
                  <a:pos x="T0" y="T1"/>
                </a:cxn>
                <a:cxn ang="0">
                  <a:pos x="T2" y="T3"/>
                </a:cxn>
                <a:cxn ang="0">
                  <a:pos x="T4" y="T5"/>
                </a:cxn>
                <a:cxn ang="0">
                  <a:pos x="T6" y="T7"/>
                </a:cxn>
                <a:cxn ang="0">
                  <a:pos x="T8" y="T9"/>
                </a:cxn>
              </a:cxnLst>
              <a:rect l="0" t="0" r="r" b="b"/>
              <a:pathLst>
                <a:path w="317" h="173">
                  <a:moveTo>
                    <a:pt x="0" y="107"/>
                  </a:moveTo>
                  <a:lnTo>
                    <a:pt x="317" y="173"/>
                  </a:lnTo>
                  <a:lnTo>
                    <a:pt x="276" y="38"/>
                  </a:lnTo>
                  <a:lnTo>
                    <a:pt x="87" y="0"/>
                  </a:lnTo>
                  <a:lnTo>
                    <a:pt x="0" y="107"/>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1" name="Freeform 233">
              <a:extLst>
                <a:ext uri="{FF2B5EF4-FFF2-40B4-BE49-F238E27FC236}">
                  <a16:creationId xmlns:a16="http://schemas.microsoft.com/office/drawing/2014/main" id="{59EA1F13-F3EA-425F-B560-B9C8B980BE72}"/>
                </a:ext>
              </a:extLst>
            </p:cNvPr>
            <p:cNvSpPr>
              <a:spLocks/>
            </p:cNvSpPr>
            <p:nvPr userDrawn="1"/>
          </p:nvSpPr>
          <p:spPr bwMode="auto">
            <a:xfrm>
              <a:off x="11024749" y="4113762"/>
              <a:ext cx="768673" cy="481900"/>
            </a:xfrm>
            <a:custGeom>
              <a:avLst/>
              <a:gdLst>
                <a:gd name="T0" fmla="*/ 0 w 260"/>
                <a:gd name="T1" fmla="*/ 111 h 163"/>
                <a:gd name="T2" fmla="*/ 260 w 260"/>
                <a:gd name="T3" fmla="*/ 163 h 163"/>
                <a:gd name="T4" fmla="*/ 232 w 260"/>
                <a:gd name="T5" fmla="*/ 31 h 163"/>
                <a:gd name="T6" fmla="*/ 78 w 260"/>
                <a:gd name="T7" fmla="*/ 0 h 163"/>
                <a:gd name="T8" fmla="*/ 0 w 260"/>
                <a:gd name="T9" fmla="*/ 111 h 163"/>
              </a:gdLst>
              <a:ahLst/>
              <a:cxnLst>
                <a:cxn ang="0">
                  <a:pos x="T0" y="T1"/>
                </a:cxn>
                <a:cxn ang="0">
                  <a:pos x="T2" y="T3"/>
                </a:cxn>
                <a:cxn ang="0">
                  <a:pos x="T4" y="T5"/>
                </a:cxn>
                <a:cxn ang="0">
                  <a:pos x="T6" y="T7"/>
                </a:cxn>
                <a:cxn ang="0">
                  <a:pos x="T8" y="T9"/>
                </a:cxn>
              </a:cxnLst>
              <a:rect l="0" t="0" r="r" b="b"/>
              <a:pathLst>
                <a:path w="260" h="163">
                  <a:moveTo>
                    <a:pt x="0" y="111"/>
                  </a:moveTo>
                  <a:lnTo>
                    <a:pt x="260" y="163"/>
                  </a:lnTo>
                  <a:lnTo>
                    <a:pt x="232" y="31"/>
                  </a:lnTo>
                  <a:lnTo>
                    <a:pt x="78" y="0"/>
                  </a:lnTo>
                  <a:lnTo>
                    <a:pt x="0" y="111"/>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2" name="Freeform 234">
              <a:extLst>
                <a:ext uri="{FF2B5EF4-FFF2-40B4-BE49-F238E27FC236}">
                  <a16:creationId xmlns:a16="http://schemas.microsoft.com/office/drawing/2014/main" id="{C0DD3FFC-E3B3-43D9-8E90-DCFB6BFEABEB}"/>
                </a:ext>
              </a:extLst>
            </p:cNvPr>
            <p:cNvSpPr>
              <a:spLocks/>
            </p:cNvSpPr>
            <p:nvPr userDrawn="1"/>
          </p:nvSpPr>
          <p:spPr bwMode="auto">
            <a:xfrm>
              <a:off x="11122313" y="4128545"/>
              <a:ext cx="573548" cy="446422"/>
            </a:xfrm>
            <a:custGeom>
              <a:avLst/>
              <a:gdLst>
                <a:gd name="T0" fmla="*/ 0 w 194"/>
                <a:gd name="T1" fmla="*/ 113 h 151"/>
                <a:gd name="T2" fmla="*/ 194 w 194"/>
                <a:gd name="T3" fmla="*/ 151 h 151"/>
                <a:gd name="T4" fmla="*/ 178 w 194"/>
                <a:gd name="T5" fmla="*/ 23 h 151"/>
                <a:gd name="T6" fmla="*/ 64 w 194"/>
                <a:gd name="T7" fmla="*/ 0 h 151"/>
                <a:gd name="T8" fmla="*/ 0 w 194"/>
                <a:gd name="T9" fmla="*/ 113 h 151"/>
              </a:gdLst>
              <a:ahLst/>
              <a:cxnLst>
                <a:cxn ang="0">
                  <a:pos x="T0" y="T1"/>
                </a:cxn>
                <a:cxn ang="0">
                  <a:pos x="T2" y="T3"/>
                </a:cxn>
                <a:cxn ang="0">
                  <a:pos x="T4" y="T5"/>
                </a:cxn>
                <a:cxn ang="0">
                  <a:pos x="T6" y="T7"/>
                </a:cxn>
                <a:cxn ang="0">
                  <a:pos x="T8" y="T9"/>
                </a:cxn>
              </a:cxnLst>
              <a:rect l="0" t="0" r="r" b="b"/>
              <a:pathLst>
                <a:path w="194" h="151">
                  <a:moveTo>
                    <a:pt x="0" y="113"/>
                  </a:moveTo>
                  <a:lnTo>
                    <a:pt x="194" y="151"/>
                  </a:lnTo>
                  <a:lnTo>
                    <a:pt x="178" y="23"/>
                  </a:lnTo>
                  <a:lnTo>
                    <a:pt x="64" y="0"/>
                  </a:lnTo>
                  <a:lnTo>
                    <a:pt x="0" y="113"/>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3" name="Freeform 235">
              <a:extLst>
                <a:ext uri="{FF2B5EF4-FFF2-40B4-BE49-F238E27FC236}">
                  <a16:creationId xmlns:a16="http://schemas.microsoft.com/office/drawing/2014/main" id="{A315042D-2DFF-418E-AEF0-8D89D633041C}"/>
                </a:ext>
              </a:extLst>
            </p:cNvPr>
            <p:cNvSpPr>
              <a:spLocks/>
            </p:cNvSpPr>
            <p:nvPr userDrawn="1"/>
          </p:nvSpPr>
          <p:spPr bwMode="auto">
            <a:xfrm>
              <a:off x="11234657" y="4140371"/>
              <a:ext cx="348859" cy="413901"/>
            </a:xfrm>
            <a:custGeom>
              <a:avLst/>
              <a:gdLst>
                <a:gd name="T0" fmla="*/ 0 w 118"/>
                <a:gd name="T1" fmla="*/ 116 h 140"/>
                <a:gd name="T2" fmla="*/ 118 w 118"/>
                <a:gd name="T3" fmla="*/ 140 h 140"/>
                <a:gd name="T4" fmla="*/ 118 w 118"/>
                <a:gd name="T5" fmla="*/ 14 h 140"/>
                <a:gd name="T6" fmla="*/ 47 w 118"/>
                <a:gd name="T7" fmla="*/ 0 h 140"/>
                <a:gd name="T8" fmla="*/ 0 w 118"/>
                <a:gd name="T9" fmla="*/ 116 h 140"/>
              </a:gdLst>
              <a:ahLst/>
              <a:cxnLst>
                <a:cxn ang="0">
                  <a:pos x="T0" y="T1"/>
                </a:cxn>
                <a:cxn ang="0">
                  <a:pos x="T2" y="T3"/>
                </a:cxn>
                <a:cxn ang="0">
                  <a:pos x="T4" y="T5"/>
                </a:cxn>
                <a:cxn ang="0">
                  <a:pos x="T6" y="T7"/>
                </a:cxn>
                <a:cxn ang="0">
                  <a:pos x="T8" y="T9"/>
                </a:cxn>
              </a:cxnLst>
              <a:rect l="0" t="0" r="r" b="b"/>
              <a:pathLst>
                <a:path w="118" h="140">
                  <a:moveTo>
                    <a:pt x="0" y="116"/>
                  </a:moveTo>
                  <a:lnTo>
                    <a:pt x="118" y="140"/>
                  </a:lnTo>
                  <a:lnTo>
                    <a:pt x="118" y="14"/>
                  </a:lnTo>
                  <a:lnTo>
                    <a:pt x="47" y="0"/>
                  </a:lnTo>
                  <a:lnTo>
                    <a:pt x="0" y="116"/>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4" name="Freeform 236">
              <a:extLst>
                <a:ext uri="{FF2B5EF4-FFF2-40B4-BE49-F238E27FC236}">
                  <a16:creationId xmlns:a16="http://schemas.microsoft.com/office/drawing/2014/main" id="{BF7996D9-766B-45EE-8BE1-975E9777FC9A}"/>
                </a:ext>
              </a:extLst>
            </p:cNvPr>
            <p:cNvSpPr>
              <a:spLocks/>
            </p:cNvSpPr>
            <p:nvPr userDrawn="1"/>
          </p:nvSpPr>
          <p:spPr bwMode="auto">
            <a:xfrm>
              <a:off x="11338131" y="4155152"/>
              <a:ext cx="183299" cy="378423"/>
            </a:xfrm>
            <a:custGeom>
              <a:avLst/>
              <a:gdLst>
                <a:gd name="T0" fmla="*/ 0 w 62"/>
                <a:gd name="T1" fmla="*/ 118 h 128"/>
                <a:gd name="T2" fmla="*/ 48 w 62"/>
                <a:gd name="T3" fmla="*/ 128 h 128"/>
                <a:gd name="T4" fmla="*/ 62 w 62"/>
                <a:gd name="T5" fmla="*/ 5 h 128"/>
                <a:gd name="T6" fmla="*/ 34 w 62"/>
                <a:gd name="T7" fmla="*/ 0 h 128"/>
                <a:gd name="T8" fmla="*/ 0 w 62"/>
                <a:gd name="T9" fmla="*/ 118 h 128"/>
              </a:gdLst>
              <a:ahLst/>
              <a:cxnLst>
                <a:cxn ang="0">
                  <a:pos x="T0" y="T1"/>
                </a:cxn>
                <a:cxn ang="0">
                  <a:pos x="T2" y="T3"/>
                </a:cxn>
                <a:cxn ang="0">
                  <a:pos x="T4" y="T5"/>
                </a:cxn>
                <a:cxn ang="0">
                  <a:pos x="T6" y="T7"/>
                </a:cxn>
                <a:cxn ang="0">
                  <a:pos x="T8" y="T9"/>
                </a:cxn>
              </a:cxnLst>
              <a:rect l="0" t="0" r="r" b="b"/>
              <a:pathLst>
                <a:path w="62" h="128">
                  <a:moveTo>
                    <a:pt x="0" y="118"/>
                  </a:moveTo>
                  <a:lnTo>
                    <a:pt x="48" y="128"/>
                  </a:lnTo>
                  <a:lnTo>
                    <a:pt x="62" y="5"/>
                  </a:lnTo>
                  <a:lnTo>
                    <a:pt x="34" y="0"/>
                  </a:lnTo>
                  <a:lnTo>
                    <a:pt x="0" y="118"/>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5" name="Freeform 237">
              <a:extLst>
                <a:ext uri="{FF2B5EF4-FFF2-40B4-BE49-F238E27FC236}">
                  <a16:creationId xmlns:a16="http://schemas.microsoft.com/office/drawing/2014/main" id="{BF64F481-2F74-404F-B352-A48431C46B06}"/>
                </a:ext>
              </a:extLst>
            </p:cNvPr>
            <p:cNvSpPr>
              <a:spLocks/>
            </p:cNvSpPr>
            <p:nvPr userDrawn="1"/>
          </p:nvSpPr>
          <p:spPr bwMode="auto">
            <a:xfrm>
              <a:off x="11163703" y="4028027"/>
              <a:ext cx="650415" cy="198082"/>
            </a:xfrm>
            <a:custGeom>
              <a:avLst/>
              <a:gdLst>
                <a:gd name="T0" fmla="*/ 220 w 220"/>
                <a:gd name="T1" fmla="*/ 45 h 67"/>
                <a:gd name="T2" fmla="*/ 3 w 220"/>
                <a:gd name="T3" fmla="*/ 0 h 67"/>
                <a:gd name="T4" fmla="*/ 0 w 220"/>
                <a:gd name="T5" fmla="*/ 22 h 67"/>
                <a:gd name="T6" fmla="*/ 216 w 220"/>
                <a:gd name="T7" fmla="*/ 67 h 67"/>
                <a:gd name="T8" fmla="*/ 220 w 220"/>
                <a:gd name="T9" fmla="*/ 45 h 67"/>
              </a:gdLst>
              <a:ahLst/>
              <a:cxnLst>
                <a:cxn ang="0">
                  <a:pos x="T0" y="T1"/>
                </a:cxn>
                <a:cxn ang="0">
                  <a:pos x="T2" y="T3"/>
                </a:cxn>
                <a:cxn ang="0">
                  <a:pos x="T4" y="T5"/>
                </a:cxn>
                <a:cxn ang="0">
                  <a:pos x="T6" y="T7"/>
                </a:cxn>
                <a:cxn ang="0">
                  <a:pos x="T8" y="T9"/>
                </a:cxn>
              </a:cxnLst>
              <a:rect l="0" t="0" r="r" b="b"/>
              <a:pathLst>
                <a:path w="220" h="67">
                  <a:moveTo>
                    <a:pt x="220" y="45"/>
                  </a:moveTo>
                  <a:lnTo>
                    <a:pt x="3" y="0"/>
                  </a:lnTo>
                  <a:lnTo>
                    <a:pt x="0" y="22"/>
                  </a:lnTo>
                  <a:lnTo>
                    <a:pt x="216" y="67"/>
                  </a:lnTo>
                  <a:lnTo>
                    <a:pt x="220" y="45"/>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6" name="Freeform 238">
              <a:extLst>
                <a:ext uri="{FF2B5EF4-FFF2-40B4-BE49-F238E27FC236}">
                  <a16:creationId xmlns:a16="http://schemas.microsoft.com/office/drawing/2014/main" id="{A2979D6A-52CA-4941-9427-1C3B46CBFC33}"/>
                </a:ext>
              </a:extLst>
            </p:cNvPr>
            <p:cNvSpPr>
              <a:spLocks/>
            </p:cNvSpPr>
            <p:nvPr userDrawn="1"/>
          </p:nvSpPr>
          <p:spPr bwMode="auto">
            <a:xfrm>
              <a:off x="11234657" y="4042808"/>
              <a:ext cx="82780" cy="85738"/>
            </a:xfrm>
            <a:custGeom>
              <a:avLst/>
              <a:gdLst>
                <a:gd name="T0" fmla="*/ 28 w 28"/>
                <a:gd name="T1" fmla="*/ 5 h 29"/>
                <a:gd name="T2" fmla="*/ 5 w 28"/>
                <a:gd name="T3" fmla="*/ 0 h 29"/>
                <a:gd name="T4" fmla="*/ 0 w 28"/>
                <a:gd name="T5" fmla="*/ 24 h 29"/>
                <a:gd name="T6" fmla="*/ 24 w 28"/>
                <a:gd name="T7" fmla="*/ 29 h 29"/>
                <a:gd name="T8" fmla="*/ 28 w 28"/>
                <a:gd name="T9" fmla="*/ 5 h 29"/>
              </a:gdLst>
              <a:ahLst/>
              <a:cxnLst>
                <a:cxn ang="0">
                  <a:pos x="T0" y="T1"/>
                </a:cxn>
                <a:cxn ang="0">
                  <a:pos x="T2" y="T3"/>
                </a:cxn>
                <a:cxn ang="0">
                  <a:pos x="T4" y="T5"/>
                </a:cxn>
                <a:cxn ang="0">
                  <a:pos x="T6" y="T7"/>
                </a:cxn>
                <a:cxn ang="0">
                  <a:pos x="T8" y="T9"/>
                </a:cxn>
              </a:cxnLst>
              <a:rect l="0" t="0" r="r" b="b"/>
              <a:pathLst>
                <a:path w="28" h="29">
                  <a:moveTo>
                    <a:pt x="28" y="5"/>
                  </a:moveTo>
                  <a:lnTo>
                    <a:pt x="5" y="0"/>
                  </a:lnTo>
                  <a:lnTo>
                    <a:pt x="0" y="24"/>
                  </a:lnTo>
                  <a:lnTo>
                    <a:pt x="24" y="29"/>
                  </a:lnTo>
                  <a:lnTo>
                    <a:pt x="28" y="5"/>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7" name="Freeform 239">
              <a:extLst>
                <a:ext uri="{FF2B5EF4-FFF2-40B4-BE49-F238E27FC236}">
                  <a16:creationId xmlns:a16="http://schemas.microsoft.com/office/drawing/2014/main" id="{02F62A2F-D414-4803-B537-B91472CD9DF4}"/>
                </a:ext>
              </a:extLst>
            </p:cNvPr>
            <p:cNvSpPr>
              <a:spLocks/>
            </p:cNvSpPr>
            <p:nvPr userDrawn="1"/>
          </p:nvSpPr>
          <p:spPr bwMode="auto">
            <a:xfrm>
              <a:off x="11373609" y="4072372"/>
              <a:ext cx="85738" cy="82780"/>
            </a:xfrm>
            <a:custGeom>
              <a:avLst/>
              <a:gdLst>
                <a:gd name="T0" fmla="*/ 29 w 29"/>
                <a:gd name="T1" fmla="*/ 4 h 28"/>
                <a:gd name="T2" fmla="*/ 5 w 29"/>
                <a:gd name="T3" fmla="*/ 0 h 28"/>
                <a:gd name="T4" fmla="*/ 0 w 29"/>
                <a:gd name="T5" fmla="*/ 23 h 28"/>
                <a:gd name="T6" fmla="*/ 24 w 29"/>
                <a:gd name="T7" fmla="*/ 28 h 28"/>
                <a:gd name="T8" fmla="*/ 29 w 29"/>
                <a:gd name="T9" fmla="*/ 4 h 28"/>
              </a:gdLst>
              <a:ahLst/>
              <a:cxnLst>
                <a:cxn ang="0">
                  <a:pos x="T0" y="T1"/>
                </a:cxn>
                <a:cxn ang="0">
                  <a:pos x="T2" y="T3"/>
                </a:cxn>
                <a:cxn ang="0">
                  <a:pos x="T4" y="T5"/>
                </a:cxn>
                <a:cxn ang="0">
                  <a:pos x="T6" y="T7"/>
                </a:cxn>
                <a:cxn ang="0">
                  <a:pos x="T8" y="T9"/>
                </a:cxn>
              </a:cxnLst>
              <a:rect l="0" t="0" r="r" b="b"/>
              <a:pathLst>
                <a:path w="29" h="28">
                  <a:moveTo>
                    <a:pt x="29" y="4"/>
                  </a:moveTo>
                  <a:lnTo>
                    <a:pt x="5" y="0"/>
                  </a:lnTo>
                  <a:lnTo>
                    <a:pt x="0" y="23"/>
                  </a:lnTo>
                  <a:lnTo>
                    <a:pt x="24" y="28"/>
                  </a:lnTo>
                  <a:lnTo>
                    <a:pt x="29" y="4"/>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8" name="Freeform 240">
              <a:extLst>
                <a:ext uri="{FF2B5EF4-FFF2-40B4-BE49-F238E27FC236}">
                  <a16:creationId xmlns:a16="http://schemas.microsoft.com/office/drawing/2014/main" id="{9B13D01A-290A-4E20-8965-FF4DA987A5C1}"/>
                </a:ext>
              </a:extLst>
            </p:cNvPr>
            <p:cNvSpPr>
              <a:spLocks/>
            </p:cNvSpPr>
            <p:nvPr userDrawn="1"/>
          </p:nvSpPr>
          <p:spPr bwMode="auto">
            <a:xfrm>
              <a:off x="11515517" y="4098981"/>
              <a:ext cx="82780" cy="82780"/>
            </a:xfrm>
            <a:custGeom>
              <a:avLst/>
              <a:gdLst>
                <a:gd name="T0" fmla="*/ 28 w 28"/>
                <a:gd name="T1" fmla="*/ 5 h 28"/>
                <a:gd name="T2" fmla="*/ 4 w 28"/>
                <a:gd name="T3" fmla="*/ 0 h 28"/>
                <a:gd name="T4" fmla="*/ 0 w 28"/>
                <a:gd name="T5" fmla="*/ 24 h 28"/>
                <a:gd name="T6" fmla="*/ 23 w 28"/>
                <a:gd name="T7" fmla="*/ 28 h 28"/>
                <a:gd name="T8" fmla="*/ 28 w 28"/>
                <a:gd name="T9" fmla="*/ 5 h 28"/>
              </a:gdLst>
              <a:ahLst/>
              <a:cxnLst>
                <a:cxn ang="0">
                  <a:pos x="T0" y="T1"/>
                </a:cxn>
                <a:cxn ang="0">
                  <a:pos x="T2" y="T3"/>
                </a:cxn>
                <a:cxn ang="0">
                  <a:pos x="T4" y="T5"/>
                </a:cxn>
                <a:cxn ang="0">
                  <a:pos x="T6" y="T7"/>
                </a:cxn>
                <a:cxn ang="0">
                  <a:pos x="T8" y="T9"/>
                </a:cxn>
              </a:cxnLst>
              <a:rect l="0" t="0" r="r" b="b"/>
              <a:pathLst>
                <a:path w="28" h="28">
                  <a:moveTo>
                    <a:pt x="28" y="5"/>
                  </a:moveTo>
                  <a:lnTo>
                    <a:pt x="4" y="0"/>
                  </a:lnTo>
                  <a:lnTo>
                    <a:pt x="0" y="24"/>
                  </a:lnTo>
                  <a:lnTo>
                    <a:pt x="23" y="28"/>
                  </a:lnTo>
                  <a:lnTo>
                    <a:pt x="28" y="5"/>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9" name="Freeform 241">
              <a:extLst>
                <a:ext uri="{FF2B5EF4-FFF2-40B4-BE49-F238E27FC236}">
                  <a16:creationId xmlns:a16="http://schemas.microsoft.com/office/drawing/2014/main" id="{6FA1088B-E02F-4D15-B939-D9CB716811C9}"/>
                </a:ext>
              </a:extLst>
            </p:cNvPr>
            <p:cNvSpPr>
              <a:spLocks/>
            </p:cNvSpPr>
            <p:nvPr userDrawn="1"/>
          </p:nvSpPr>
          <p:spPr bwMode="auto">
            <a:xfrm>
              <a:off x="11654471" y="4128545"/>
              <a:ext cx="82780" cy="82780"/>
            </a:xfrm>
            <a:custGeom>
              <a:avLst/>
              <a:gdLst>
                <a:gd name="T0" fmla="*/ 28 w 28"/>
                <a:gd name="T1" fmla="*/ 4 h 28"/>
                <a:gd name="T2" fmla="*/ 5 w 28"/>
                <a:gd name="T3" fmla="*/ 0 h 28"/>
                <a:gd name="T4" fmla="*/ 0 w 28"/>
                <a:gd name="T5" fmla="*/ 23 h 28"/>
                <a:gd name="T6" fmla="*/ 24 w 28"/>
                <a:gd name="T7" fmla="*/ 28 h 28"/>
                <a:gd name="T8" fmla="*/ 28 w 28"/>
                <a:gd name="T9" fmla="*/ 4 h 28"/>
              </a:gdLst>
              <a:ahLst/>
              <a:cxnLst>
                <a:cxn ang="0">
                  <a:pos x="T0" y="T1"/>
                </a:cxn>
                <a:cxn ang="0">
                  <a:pos x="T2" y="T3"/>
                </a:cxn>
                <a:cxn ang="0">
                  <a:pos x="T4" y="T5"/>
                </a:cxn>
                <a:cxn ang="0">
                  <a:pos x="T6" y="T7"/>
                </a:cxn>
                <a:cxn ang="0">
                  <a:pos x="T8" y="T9"/>
                </a:cxn>
              </a:cxnLst>
              <a:rect l="0" t="0" r="r" b="b"/>
              <a:pathLst>
                <a:path w="28" h="28">
                  <a:moveTo>
                    <a:pt x="28" y="4"/>
                  </a:moveTo>
                  <a:lnTo>
                    <a:pt x="5" y="0"/>
                  </a:lnTo>
                  <a:lnTo>
                    <a:pt x="0" y="23"/>
                  </a:lnTo>
                  <a:lnTo>
                    <a:pt x="24" y="28"/>
                  </a:lnTo>
                  <a:lnTo>
                    <a:pt x="28" y="4"/>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0" name="Freeform 242">
              <a:extLst>
                <a:ext uri="{FF2B5EF4-FFF2-40B4-BE49-F238E27FC236}">
                  <a16:creationId xmlns:a16="http://schemas.microsoft.com/office/drawing/2014/main" id="{94C8DE81-18D8-4AD0-AE97-E4FD30165FCB}"/>
                </a:ext>
              </a:extLst>
            </p:cNvPr>
            <p:cNvSpPr>
              <a:spLocks/>
            </p:cNvSpPr>
            <p:nvPr userDrawn="1"/>
          </p:nvSpPr>
          <p:spPr bwMode="auto">
            <a:xfrm>
              <a:off x="11208048" y="3750122"/>
              <a:ext cx="570593" cy="405032"/>
            </a:xfrm>
            <a:custGeom>
              <a:avLst/>
              <a:gdLst>
                <a:gd name="T0" fmla="*/ 51 w 82"/>
                <a:gd name="T1" fmla="*/ 0 h 58"/>
                <a:gd name="T2" fmla="*/ 0 w 82"/>
                <a:gd name="T3" fmla="*/ 41 h 58"/>
                <a:gd name="T4" fmla="*/ 41 w 82"/>
                <a:gd name="T5" fmla="*/ 49 h 58"/>
                <a:gd name="T6" fmla="*/ 82 w 82"/>
                <a:gd name="T7" fmla="*/ 58 h 58"/>
                <a:gd name="T8" fmla="*/ 51 w 82"/>
                <a:gd name="T9" fmla="*/ 0 h 58"/>
              </a:gdLst>
              <a:ahLst/>
              <a:cxnLst>
                <a:cxn ang="0">
                  <a:pos x="T0" y="T1"/>
                </a:cxn>
                <a:cxn ang="0">
                  <a:pos x="T2" y="T3"/>
                </a:cxn>
                <a:cxn ang="0">
                  <a:pos x="T4" y="T5"/>
                </a:cxn>
                <a:cxn ang="0">
                  <a:pos x="T6" y="T7"/>
                </a:cxn>
                <a:cxn ang="0">
                  <a:pos x="T8" y="T9"/>
                </a:cxn>
              </a:cxnLst>
              <a:rect l="0" t="0" r="r" b="b"/>
              <a:pathLst>
                <a:path w="82" h="58">
                  <a:moveTo>
                    <a:pt x="51" y="0"/>
                  </a:moveTo>
                  <a:cubicBezTo>
                    <a:pt x="37" y="39"/>
                    <a:pt x="0" y="41"/>
                    <a:pt x="0" y="41"/>
                  </a:cubicBezTo>
                  <a:cubicBezTo>
                    <a:pt x="41" y="49"/>
                    <a:pt x="41" y="49"/>
                    <a:pt x="41" y="49"/>
                  </a:cubicBezTo>
                  <a:cubicBezTo>
                    <a:pt x="82" y="58"/>
                    <a:pt x="82" y="58"/>
                    <a:pt x="82" y="58"/>
                  </a:cubicBezTo>
                  <a:cubicBezTo>
                    <a:pt x="82" y="58"/>
                    <a:pt x="49" y="42"/>
                    <a:pt x="51" y="0"/>
                  </a:cubicBez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1" name="Freeform 243">
              <a:extLst>
                <a:ext uri="{FF2B5EF4-FFF2-40B4-BE49-F238E27FC236}">
                  <a16:creationId xmlns:a16="http://schemas.microsoft.com/office/drawing/2014/main" id="{8EB0F1F0-6F23-43B4-9778-E2D3D0C4D615}"/>
                </a:ext>
              </a:extLst>
            </p:cNvPr>
            <p:cNvSpPr>
              <a:spLocks/>
            </p:cNvSpPr>
            <p:nvPr userDrawn="1"/>
          </p:nvSpPr>
          <p:spPr bwMode="auto">
            <a:xfrm>
              <a:off x="11284915" y="4365060"/>
              <a:ext cx="251298" cy="183299"/>
            </a:xfrm>
            <a:custGeom>
              <a:avLst/>
              <a:gdLst>
                <a:gd name="T0" fmla="*/ 22 w 36"/>
                <a:gd name="T1" fmla="*/ 0 h 26"/>
                <a:gd name="T2" fmla="*/ 0 w 36"/>
                <a:gd name="T3" fmla="*/ 18 h 26"/>
                <a:gd name="T4" fmla="*/ 18 w 36"/>
                <a:gd name="T5" fmla="*/ 22 h 26"/>
                <a:gd name="T6" fmla="*/ 36 w 36"/>
                <a:gd name="T7" fmla="*/ 26 h 26"/>
                <a:gd name="T8" fmla="*/ 22 w 36"/>
                <a:gd name="T9" fmla="*/ 0 h 26"/>
              </a:gdLst>
              <a:ahLst/>
              <a:cxnLst>
                <a:cxn ang="0">
                  <a:pos x="T0" y="T1"/>
                </a:cxn>
                <a:cxn ang="0">
                  <a:pos x="T2" y="T3"/>
                </a:cxn>
                <a:cxn ang="0">
                  <a:pos x="T4" y="T5"/>
                </a:cxn>
                <a:cxn ang="0">
                  <a:pos x="T6" y="T7"/>
                </a:cxn>
                <a:cxn ang="0">
                  <a:pos x="T8" y="T9"/>
                </a:cxn>
              </a:cxnLst>
              <a:rect l="0" t="0" r="r" b="b"/>
              <a:pathLst>
                <a:path w="36" h="26">
                  <a:moveTo>
                    <a:pt x="22" y="0"/>
                  </a:moveTo>
                  <a:cubicBezTo>
                    <a:pt x="16" y="18"/>
                    <a:pt x="0" y="18"/>
                    <a:pt x="0" y="18"/>
                  </a:cubicBezTo>
                  <a:cubicBezTo>
                    <a:pt x="18" y="22"/>
                    <a:pt x="18" y="22"/>
                    <a:pt x="18" y="22"/>
                  </a:cubicBezTo>
                  <a:cubicBezTo>
                    <a:pt x="36" y="26"/>
                    <a:pt x="36" y="26"/>
                    <a:pt x="36" y="26"/>
                  </a:cubicBezTo>
                  <a:cubicBezTo>
                    <a:pt x="36" y="26"/>
                    <a:pt x="21" y="19"/>
                    <a:pt x="22" y="0"/>
                  </a:cubicBezTo>
                  <a:close/>
                </a:path>
              </a:pathLst>
            </a:custGeom>
            <a:solidFill>
              <a:srgbClr val="7A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2" name="Freeform 244">
              <a:extLst>
                <a:ext uri="{FF2B5EF4-FFF2-40B4-BE49-F238E27FC236}">
                  <a16:creationId xmlns:a16="http://schemas.microsoft.com/office/drawing/2014/main" id="{8B336D2C-5417-40CE-B6A9-2433644B79F3}"/>
                </a:ext>
              </a:extLst>
            </p:cNvPr>
            <p:cNvSpPr>
              <a:spLocks/>
            </p:cNvSpPr>
            <p:nvPr userDrawn="1"/>
          </p:nvSpPr>
          <p:spPr bwMode="auto">
            <a:xfrm>
              <a:off x="11317437" y="3750122"/>
              <a:ext cx="357729" cy="378423"/>
            </a:xfrm>
            <a:custGeom>
              <a:avLst/>
              <a:gdLst>
                <a:gd name="T0" fmla="*/ 35 w 51"/>
                <a:gd name="T1" fmla="*/ 0 h 54"/>
                <a:gd name="T2" fmla="*/ 0 w 51"/>
                <a:gd name="T3" fmla="*/ 44 h 54"/>
                <a:gd name="T4" fmla="*/ 25 w 51"/>
                <a:gd name="T5" fmla="*/ 49 h 54"/>
                <a:gd name="T6" fmla="*/ 51 w 51"/>
                <a:gd name="T7" fmla="*/ 54 h 54"/>
                <a:gd name="T8" fmla="*/ 35 w 51"/>
                <a:gd name="T9" fmla="*/ 0 h 54"/>
              </a:gdLst>
              <a:ahLst/>
              <a:cxnLst>
                <a:cxn ang="0">
                  <a:pos x="T0" y="T1"/>
                </a:cxn>
                <a:cxn ang="0">
                  <a:pos x="T2" y="T3"/>
                </a:cxn>
                <a:cxn ang="0">
                  <a:pos x="T4" y="T5"/>
                </a:cxn>
                <a:cxn ang="0">
                  <a:pos x="T6" y="T7"/>
                </a:cxn>
                <a:cxn ang="0">
                  <a:pos x="T8" y="T9"/>
                </a:cxn>
              </a:cxnLst>
              <a:rect l="0" t="0" r="r" b="b"/>
              <a:pathLst>
                <a:path w="51" h="54">
                  <a:moveTo>
                    <a:pt x="35" y="0"/>
                  </a:moveTo>
                  <a:cubicBezTo>
                    <a:pt x="23" y="40"/>
                    <a:pt x="0" y="44"/>
                    <a:pt x="0" y="44"/>
                  </a:cubicBezTo>
                  <a:cubicBezTo>
                    <a:pt x="25" y="49"/>
                    <a:pt x="25" y="49"/>
                    <a:pt x="25" y="49"/>
                  </a:cubicBezTo>
                  <a:cubicBezTo>
                    <a:pt x="51" y="54"/>
                    <a:pt x="51" y="54"/>
                    <a:pt x="51" y="54"/>
                  </a:cubicBezTo>
                  <a:cubicBezTo>
                    <a:pt x="51" y="54"/>
                    <a:pt x="31" y="41"/>
                    <a:pt x="35" y="0"/>
                  </a:cubicBez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3" name="Freeform 245">
              <a:extLst>
                <a:ext uri="{FF2B5EF4-FFF2-40B4-BE49-F238E27FC236}">
                  <a16:creationId xmlns:a16="http://schemas.microsoft.com/office/drawing/2014/main" id="{D2C78F37-F56C-4C53-8CE3-FFE51D31DFCB}"/>
                </a:ext>
              </a:extLst>
            </p:cNvPr>
            <p:cNvSpPr>
              <a:spLocks/>
            </p:cNvSpPr>
            <p:nvPr userDrawn="1"/>
          </p:nvSpPr>
          <p:spPr bwMode="auto">
            <a:xfrm>
              <a:off x="11423869" y="3750122"/>
              <a:ext cx="138953" cy="354772"/>
            </a:xfrm>
            <a:custGeom>
              <a:avLst/>
              <a:gdLst>
                <a:gd name="T0" fmla="*/ 20 w 20"/>
                <a:gd name="T1" fmla="*/ 0 h 51"/>
                <a:gd name="T2" fmla="*/ 0 w 20"/>
                <a:gd name="T3" fmla="*/ 47 h 51"/>
                <a:gd name="T4" fmla="*/ 10 w 20"/>
                <a:gd name="T5" fmla="*/ 49 h 51"/>
                <a:gd name="T6" fmla="*/ 20 w 20"/>
                <a:gd name="T7" fmla="*/ 51 h 51"/>
                <a:gd name="T8" fmla="*/ 20 w 20"/>
                <a:gd name="T9" fmla="*/ 0 h 51"/>
              </a:gdLst>
              <a:ahLst/>
              <a:cxnLst>
                <a:cxn ang="0">
                  <a:pos x="T0" y="T1"/>
                </a:cxn>
                <a:cxn ang="0">
                  <a:pos x="T2" y="T3"/>
                </a:cxn>
                <a:cxn ang="0">
                  <a:pos x="T4" y="T5"/>
                </a:cxn>
                <a:cxn ang="0">
                  <a:pos x="T6" y="T7"/>
                </a:cxn>
                <a:cxn ang="0">
                  <a:pos x="T8" y="T9"/>
                </a:cxn>
              </a:cxnLst>
              <a:rect l="0" t="0" r="r" b="b"/>
              <a:pathLst>
                <a:path w="20" h="51">
                  <a:moveTo>
                    <a:pt x="20" y="0"/>
                  </a:moveTo>
                  <a:cubicBezTo>
                    <a:pt x="11" y="40"/>
                    <a:pt x="0" y="47"/>
                    <a:pt x="0" y="47"/>
                  </a:cubicBezTo>
                  <a:cubicBezTo>
                    <a:pt x="10" y="49"/>
                    <a:pt x="10" y="49"/>
                    <a:pt x="10" y="49"/>
                  </a:cubicBezTo>
                  <a:cubicBezTo>
                    <a:pt x="20" y="51"/>
                    <a:pt x="20" y="51"/>
                    <a:pt x="20" y="51"/>
                  </a:cubicBezTo>
                  <a:cubicBezTo>
                    <a:pt x="20" y="51"/>
                    <a:pt x="13" y="41"/>
                    <a:pt x="20" y="0"/>
                  </a:cubicBez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4" name="Freeform 246">
              <a:extLst>
                <a:ext uri="{FF2B5EF4-FFF2-40B4-BE49-F238E27FC236}">
                  <a16:creationId xmlns:a16="http://schemas.microsoft.com/office/drawing/2014/main" id="{55DC3843-1297-49B0-9859-18BAD7639AE7}"/>
                </a:ext>
              </a:extLst>
            </p:cNvPr>
            <p:cNvSpPr>
              <a:spLocks/>
            </p:cNvSpPr>
            <p:nvPr userDrawn="1"/>
          </p:nvSpPr>
          <p:spPr bwMode="auto">
            <a:xfrm>
              <a:off x="7278949" y="5136688"/>
              <a:ext cx="354772" cy="236515"/>
            </a:xfrm>
            <a:custGeom>
              <a:avLst/>
              <a:gdLst>
                <a:gd name="T0" fmla="*/ 111 w 120"/>
                <a:gd name="T1" fmla="*/ 0 h 80"/>
                <a:gd name="T2" fmla="*/ 0 w 120"/>
                <a:gd name="T3" fmla="*/ 64 h 80"/>
                <a:gd name="T4" fmla="*/ 9 w 120"/>
                <a:gd name="T5" fmla="*/ 80 h 80"/>
                <a:gd name="T6" fmla="*/ 120 w 120"/>
                <a:gd name="T7" fmla="*/ 16 h 80"/>
                <a:gd name="T8" fmla="*/ 111 w 120"/>
                <a:gd name="T9" fmla="*/ 0 h 80"/>
              </a:gdLst>
              <a:ahLst/>
              <a:cxnLst>
                <a:cxn ang="0">
                  <a:pos x="T0" y="T1"/>
                </a:cxn>
                <a:cxn ang="0">
                  <a:pos x="T2" y="T3"/>
                </a:cxn>
                <a:cxn ang="0">
                  <a:pos x="T4" y="T5"/>
                </a:cxn>
                <a:cxn ang="0">
                  <a:pos x="T6" y="T7"/>
                </a:cxn>
                <a:cxn ang="0">
                  <a:pos x="T8" y="T9"/>
                </a:cxn>
              </a:cxnLst>
              <a:rect l="0" t="0" r="r" b="b"/>
              <a:pathLst>
                <a:path w="120" h="80">
                  <a:moveTo>
                    <a:pt x="111" y="0"/>
                  </a:moveTo>
                  <a:lnTo>
                    <a:pt x="0" y="64"/>
                  </a:lnTo>
                  <a:lnTo>
                    <a:pt x="9" y="80"/>
                  </a:lnTo>
                  <a:lnTo>
                    <a:pt x="120" y="16"/>
                  </a:lnTo>
                  <a:lnTo>
                    <a:pt x="111" y="0"/>
                  </a:lnTo>
                  <a:close/>
                </a:path>
              </a:pathLst>
            </a:custGeom>
            <a:solidFill>
              <a:srgbClr val="A24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5" name="Freeform 247">
              <a:extLst>
                <a:ext uri="{FF2B5EF4-FFF2-40B4-BE49-F238E27FC236}">
                  <a16:creationId xmlns:a16="http://schemas.microsoft.com/office/drawing/2014/main" id="{0F027F59-608D-4C94-8079-F1DB35E6AB57}"/>
                </a:ext>
              </a:extLst>
            </p:cNvPr>
            <p:cNvSpPr>
              <a:spLocks/>
            </p:cNvSpPr>
            <p:nvPr userDrawn="1"/>
          </p:nvSpPr>
          <p:spPr bwMode="auto">
            <a:xfrm>
              <a:off x="7278949" y="5225381"/>
              <a:ext cx="201037" cy="147822"/>
            </a:xfrm>
            <a:custGeom>
              <a:avLst/>
              <a:gdLst>
                <a:gd name="T0" fmla="*/ 59 w 68"/>
                <a:gd name="T1" fmla="*/ 0 h 50"/>
                <a:gd name="T2" fmla="*/ 0 w 68"/>
                <a:gd name="T3" fmla="*/ 34 h 50"/>
                <a:gd name="T4" fmla="*/ 9 w 68"/>
                <a:gd name="T5" fmla="*/ 50 h 50"/>
                <a:gd name="T6" fmla="*/ 68 w 68"/>
                <a:gd name="T7" fmla="*/ 15 h 50"/>
                <a:gd name="T8" fmla="*/ 59 w 68"/>
                <a:gd name="T9" fmla="*/ 0 h 50"/>
              </a:gdLst>
              <a:ahLst/>
              <a:cxnLst>
                <a:cxn ang="0">
                  <a:pos x="T0" y="T1"/>
                </a:cxn>
                <a:cxn ang="0">
                  <a:pos x="T2" y="T3"/>
                </a:cxn>
                <a:cxn ang="0">
                  <a:pos x="T4" y="T5"/>
                </a:cxn>
                <a:cxn ang="0">
                  <a:pos x="T6" y="T7"/>
                </a:cxn>
                <a:cxn ang="0">
                  <a:pos x="T8" y="T9"/>
                </a:cxn>
              </a:cxnLst>
              <a:rect l="0" t="0" r="r" b="b"/>
              <a:pathLst>
                <a:path w="68" h="50">
                  <a:moveTo>
                    <a:pt x="59" y="0"/>
                  </a:moveTo>
                  <a:lnTo>
                    <a:pt x="0" y="34"/>
                  </a:lnTo>
                  <a:lnTo>
                    <a:pt x="9" y="50"/>
                  </a:lnTo>
                  <a:lnTo>
                    <a:pt x="68" y="15"/>
                  </a:lnTo>
                  <a:lnTo>
                    <a:pt x="59" y="0"/>
                  </a:lnTo>
                  <a:close/>
                </a:path>
              </a:pathLst>
            </a:custGeom>
            <a:solidFill>
              <a:srgbClr val="853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6" name="Freeform 248">
              <a:extLst>
                <a:ext uri="{FF2B5EF4-FFF2-40B4-BE49-F238E27FC236}">
                  <a16:creationId xmlns:a16="http://schemas.microsoft.com/office/drawing/2014/main" id="{A9269889-1AAD-421B-9F19-F9706EB325B1}"/>
                </a:ext>
              </a:extLst>
            </p:cNvPr>
            <p:cNvSpPr>
              <a:spLocks/>
            </p:cNvSpPr>
            <p:nvPr userDrawn="1"/>
          </p:nvSpPr>
          <p:spPr bwMode="auto">
            <a:xfrm>
              <a:off x="7264166" y="5086430"/>
              <a:ext cx="342946" cy="239472"/>
            </a:xfrm>
            <a:custGeom>
              <a:avLst/>
              <a:gdLst>
                <a:gd name="T0" fmla="*/ 49 w 49"/>
                <a:gd name="T1" fmla="*/ 7 h 34"/>
                <a:gd name="T2" fmla="*/ 2 w 49"/>
                <a:gd name="T3" fmla="*/ 34 h 34"/>
                <a:gd name="T4" fmla="*/ 1 w 49"/>
                <a:gd name="T5" fmla="*/ 26 h 34"/>
                <a:gd name="T6" fmla="*/ 6 w 49"/>
                <a:gd name="T7" fmla="*/ 20 h 34"/>
                <a:gd name="T8" fmla="*/ 35 w 49"/>
                <a:gd name="T9" fmla="*/ 3 h 34"/>
                <a:gd name="T10" fmla="*/ 49 w 49"/>
                <a:gd name="T11" fmla="*/ 7 h 34"/>
              </a:gdLst>
              <a:ahLst/>
              <a:cxnLst>
                <a:cxn ang="0">
                  <a:pos x="T0" y="T1"/>
                </a:cxn>
                <a:cxn ang="0">
                  <a:pos x="T2" y="T3"/>
                </a:cxn>
                <a:cxn ang="0">
                  <a:pos x="T4" y="T5"/>
                </a:cxn>
                <a:cxn ang="0">
                  <a:pos x="T6" y="T7"/>
                </a:cxn>
                <a:cxn ang="0">
                  <a:pos x="T8" y="T9"/>
                </a:cxn>
                <a:cxn ang="0">
                  <a:pos x="T10" y="T11"/>
                </a:cxn>
              </a:cxnLst>
              <a:rect l="0" t="0" r="r" b="b"/>
              <a:pathLst>
                <a:path w="49" h="34">
                  <a:moveTo>
                    <a:pt x="49" y="7"/>
                  </a:moveTo>
                  <a:cubicBezTo>
                    <a:pt x="2" y="34"/>
                    <a:pt x="2" y="34"/>
                    <a:pt x="2" y="34"/>
                  </a:cubicBezTo>
                  <a:cubicBezTo>
                    <a:pt x="1" y="31"/>
                    <a:pt x="0" y="29"/>
                    <a:pt x="1" y="26"/>
                  </a:cubicBezTo>
                  <a:cubicBezTo>
                    <a:pt x="2" y="24"/>
                    <a:pt x="3" y="21"/>
                    <a:pt x="6" y="20"/>
                  </a:cubicBezTo>
                  <a:cubicBezTo>
                    <a:pt x="35" y="3"/>
                    <a:pt x="35" y="3"/>
                    <a:pt x="35" y="3"/>
                  </a:cubicBezTo>
                  <a:cubicBezTo>
                    <a:pt x="40" y="0"/>
                    <a:pt x="47" y="2"/>
                    <a:pt x="49" y="7"/>
                  </a:cubicBezTo>
                  <a:close/>
                </a:path>
              </a:pathLst>
            </a:custGeom>
            <a:solidFill>
              <a:srgbClr val="5FA2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7" name="Freeform 249">
              <a:extLst>
                <a:ext uri="{FF2B5EF4-FFF2-40B4-BE49-F238E27FC236}">
                  <a16:creationId xmlns:a16="http://schemas.microsoft.com/office/drawing/2014/main" id="{53EE8294-48B8-4D17-909E-99C253023921}"/>
                </a:ext>
              </a:extLst>
            </p:cNvPr>
            <p:cNvSpPr>
              <a:spLocks/>
            </p:cNvSpPr>
            <p:nvPr userDrawn="1"/>
          </p:nvSpPr>
          <p:spPr bwMode="auto">
            <a:xfrm>
              <a:off x="7264166" y="5163297"/>
              <a:ext cx="189212" cy="162605"/>
            </a:xfrm>
            <a:custGeom>
              <a:avLst/>
              <a:gdLst>
                <a:gd name="T0" fmla="*/ 22 w 27"/>
                <a:gd name="T1" fmla="*/ 0 h 23"/>
                <a:gd name="T2" fmla="*/ 27 w 27"/>
                <a:gd name="T3" fmla="*/ 9 h 23"/>
                <a:gd name="T4" fmla="*/ 2 w 27"/>
                <a:gd name="T5" fmla="*/ 23 h 23"/>
                <a:gd name="T6" fmla="*/ 1 w 27"/>
                <a:gd name="T7" fmla="*/ 15 h 23"/>
                <a:gd name="T8" fmla="*/ 6 w 27"/>
                <a:gd name="T9" fmla="*/ 9 h 23"/>
                <a:gd name="T10" fmla="*/ 22 w 27"/>
                <a:gd name="T11" fmla="*/ 0 h 23"/>
              </a:gdLst>
              <a:ahLst/>
              <a:cxnLst>
                <a:cxn ang="0">
                  <a:pos x="T0" y="T1"/>
                </a:cxn>
                <a:cxn ang="0">
                  <a:pos x="T2" y="T3"/>
                </a:cxn>
                <a:cxn ang="0">
                  <a:pos x="T4" y="T5"/>
                </a:cxn>
                <a:cxn ang="0">
                  <a:pos x="T6" y="T7"/>
                </a:cxn>
                <a:cxn ang="0">
                  <a:pos x="T8" y="T9"/>
                </a:cxn>
                <a:cxn ang="0">
                  <a:pos x="T10" y="T11"/>
                </a:cxn>
              </a:cxnLst>
              <a:rect l="0" t="0" r="r" b="b"/>
              <a:pathLst>
                <a:path w="27" h="23">
                  <a:moveTo>
                    <a:pt x="22" y="0"/>
                  </a:moveTo>
                  <a:cubicBezTo>
                    <a:pt x="27" y="9"/>
                    <a:pt x="27" y="9"/>
                    <a:pt x="27" y="9"/>
                  </a:cubicBezTo>
                  <a:cubicBezTo>
                    <a:pt x="2" y="23"/>
                    <a:pt x="2" y="23"/>
                    <a:pt x="2" y="23"/>
                  </a:cubicBezTo>
                  <a:cubicBezTo>
                    <a:pt x="1" y="20"/>
                    <a:pt x="0" y="18"/>
                    <a:pt x="1" y="15"/>
                  </a:cubicBezTo>
                  <a:cubicBezTo>
                    <a:pt x="2" y="13"/>
                    <a:pt x="3" y="10"/>
                    <a:pt x="6" y="9"/>
                  </a:cubicBezTo>
                  <a:lnTo>
                    <a:pt x="22" y="0"/>
                  </a:lnTo>
                  <a:close/>
                </a:path>
              </a:pathLst>
            </a:custGeom>
            <a:solidFill>
              <a:srgbClr val="5694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8" name="Freeform 250">
              <a:extLst>
                <a:ext uri="{FF2B5EF4-FFF2-40B4-BE49-F238E27FC236}">
                  <a16:creationId xmlns:a16="http://schemas.microsoft.com/office/drawing/2014/main" id="{61A7BDD5-1AEB-4B61-83CA-5F054CB73C66}"/>
                </a:ext>
              </a:extLst>
            </p:cNvPr>
            <p:cNvSpPr>
              <a:spLocks/>
            </p:cNvSpPr>
            <p:nvPr userDrawn="1"/>
          </p:nvSpPr>
          <p:spPr bwMode="auto">
            <a:xfrm>
              <a:off x="7550941" y="4406450"/>
              <a:ext cx="768673" cy="609025"/>
            </a:xfrm>
            <a:custGeom>
              <a:avLst/>
              <a:gdLst>
                <a:gd name="T0" fmla="*/ 55 w 110"/>
                <a:gd name="T1" fmla="*/ 65 h 87"/>
                <a:gd name="T2" fmla="*/ 29 w 110"/>
                <a:gd name="T3" fmla="*/ 0 h 87"/>
                <a:gd name="T4" fmla="*/ 55 w 110"/>
                <a:gd name="T5" fmla="*/ 65 h 87"/>
              </a:gdLst>
              <a:ahLst/>
              <a:cxnLst>
                <a:cxn ang="0">
                  <a:pos x="T0" y="T1"/>
                </a:cxn>
                <a:cxn ang="0">
                  <a:pos x="T2" y="T3"/>
                </a:cxn>
                <a:cxn ang="0">
                  <a:pos x="T4" y="T5"/>
                </a:cxn>
              </a:cxnLst>
              <a:rect l="0" t="0" r="r" b="b"/>
              <a:pathLst>
                <a:path w="110" h="87">
                  <a:moveTo>
                    <a:pt x="55" y="65"/>
                  </a:moveTo>
                  <a:cubicBezTo>
                    <a:pt x="0" y="87"/>
                    <a:pt x="29" y="0"/>
                    <a:pt x="29" y="0"/>
                  </a:cubicBezTo>
                  <a:cubicBezTo>
                    <a:pt x="29" y="0"/>
                    <a:pt x="110" y="42"/>
                    <a:pt x="55" y="65"/>
                  </a:cubicBezTo>
                  <a:close/>
                </a:path>
              </a:pathLst>
            </a:custGeom>
            <a:solidFill>
              <a:srgbClr val="5FA2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9" name="Freeform 251">
              <a:extLst>
                <a:ext uri="{FF2B5EF4-FFF2-40B4-BE49-F238E27FC236}">
                  <a16:creationId xmlns:a16="http://schemas.microsoft.com/office/drawing/2014/main" id="{7ABEC46F-08CE-4F6F-BC17-63CCD815DDB0}"/>
                </a:ext>
              </a:extLst>
            </p:cNvPr>
            <p:cNvSpPr>
              <a:spLocks/>
            </p:cNvSpPr>
            <p:nvPr userDrawn="1"/>
          </p:nvSpPr>
          <p:spPr bwMode="auto">
            <a:xfrm>
              <a:off x="7550941" y="4406450"/>
              <a:ext cx="384336" cy="609025"/>
            </a:xfrm>
            <a:custGeom>
              <a:avLst/>
              <a:gdLst>
                <a:gd name="T0" fmla="*/ 29 w 55"/>
                <a:gd name="T1" fmla="*/ 0 h 87"/>
                <a:gd name="T2" fmla="*/ 55 w 55"/>
                <a:gd name="T3" fmla="*/ 65 h 87"/>
                <a:gd name="T4" fmla="*/ 29 w 55"/>
                <a:gd name="T5" fmla="*/ 0 h 87"/>
              </a:gdLst>
              <a:ahLst/>
              <a:cxnLst>
                <a:cxn ang="0">
                  <a:pos x="T0" y="T1"/>
                </a:cxn>
                <a:cxn ang="0">
                  <a:pos x="T2" y="T3"/>
                </a:cxn>
                <a:cxn ang="0">
                  <a:pos x="T4" y="T5"/>
                </a:cxn>
              </a:cxnLst>
              <a:rect l="0" t="0" r="r" b="b"/>
              <a:pathLst>
                <a:path w="55" h="87">
                  <a:moveTo>
                    <a:pt x="29" y="0"/>
                  </a:moveTo>
                  <a:cubicBezTo>
                    <a:pt x="55" y="65"/>
                    <a:pt x="55" y="65"/>
                    <a:pt x="55" y="65"/>
                  </a:cubicBezTo>
                  <a:cubicBezTo>
                    <a:pt x="0" y="87"/>
                    <a:pt x="29" y="0"/>
                    <a:pt x="29" y="0"/>
                  </a:cubicBezTo>
                  <a:close/>
                </a:path>
              </a:pathLst>
            </a:custGeom>
            <a:solidFill>
              <a:srgbClr val="5694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60" name="Freeform 252">
              <a:extLst>
                <a:ext uri="{FF2B5EF4-FFF2-40B4-BE49-F238E27FC236}">
                  <a16:creationId xmlns:a16="http://schemas.microsoft.com/office/drawing/2014/main" id="{82B1DE90-E31A-4762-8BF3-FCF5F045215C}"/>
                </a:ext>
              </a:extLst>
            </p:cNvPr>
            <p:cNvSpPr>
              <a:spLocks/>
            </p:cNvSpPr>
            <p:nvPr userDrawn="1"/>
          </p:nvSpPr>
          <p:spPr bwMode="auto">
            <a:xfrm>
              <a:off x="7663285" y="4527663"/>
              <a:ext cx="523290" cy="410945"/>
            </a:xfrm>
            <a:custGeom>
              <a:avLst/>
              <a:gdLst>
                <a:gd name="T0" fmla="*/ 38 w 75"/>
                <a:gd name="T1" fmla="*/ 44 h 59"/>
                <a:gd name="T2" fmla="*/ 20 w 75"/>
                <a:gd name="T3" fmla="*/ 0 h 59"/>
                <a:gd name="T4" fmla="*/ 38 w 75"/>
                <a:gd name="T5" fmla="*/ 44 h 59"/>
              </a:gdLst>
              <a:ahLst/>
              <a:cxnLst>
                <a:cxn ang="0">
                  <a:pos x="T0" y="T1"/>
                </a:cxn>
                <a:cxn ang="0">
                  <a:pos x="T2" y="T3"/>
                </a:cxn>
                <a:cxn ang="0">
                  <a:pos x="T4" y="T5"/>
                </a:cxn>
              </a:cxnLst>
              <a:rect l="0" t="0" r="r" b="b"/>
              <a:pathLst>
                <a:path w="75" h="59">
                  <a:moveTo>
                    <a:pt x="38" y="44"/>
                  </a:moveTo>
                  <a:cubicBezTo>
                    <a:pt x="0" y="59"/>
                    <a:pt x="20" y="0"/>
                    <a:pt x="20" y="0"/>
                  </a:cubicBezTo>
                  <a:cubicBezTo>
                    <a:pt x="20" y="0"/>
                    <a:pt x="75" y="29"/>
                    <a:pt x="38" y="44"/>
                  </a:cubicBezTo>
                  <a:close/>
                </a:path>
              </a:pathLst>
            </a:custGeom>
            <a:solidFill>
              <a:srgbClr val="6CB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61" name="Freeform 253">
              <a:extLst>
                <a:ext uri="{FF2B5EF4-FFF2-40B4-BE49-F238E27FC236}">
                  <a16:creationId xmlns:a16="http://schemas.microsoft.com/office/drawing/2014/main" id="{E2E8B657-D032-4065-881C-5D90F75E6F9E}"/>
                </a:ext>
              </a:extLst>
            </p:cNvPr>
            <p:cNvSpPr>
              <a:spLocks/>
            </p:cNvSpPr>
            <p:nvPr userDrawn="1"/>
          </p:nvSpPr>
          <p:spPr bwMode="auto">
            <a:xfrm>
              <a:off x="7843627" y="4645920"/>
              <a:ext cx="153735" cy="357729"/>
            </a:xfrm>
            <a:custGeom>
              <a:avLst/>
              <a:gdLst>
                <a:gd name="T0" fmla="*/ 52 w 52"/>
                <a:gd name="T1" fmla="*/ 118 h 121"/>
                <a:gd name="T2" fmla="*/ 48 w 52"/>
                <a:gd name="T3" fmla="*/ 121 h 121"/>
                <a:gd name="T4" fmla="*/ 0 w 52"/>
                <a:gd name="T5" fmla="*/ 2 h 121"/>
                <a:gd name="T6" fmla="*/ 5 w 52"/>
                <a:gd name="T7" fmla="*/ 0 h 121"/>
                <a:gd name="T8" fmla="*/ 52 w 52"/>
                <a:gd name="T9" fmla="*/ 118 h 121"/>
              </a:gdLst>
              <a:ahLst/>
              <a:cxnLst>
                <a:cxn ang="0">
                  <a:pos x="T0" y="T1"/>
                </a:cxn>
                <a:cxn ang="0">
                  <a:pos x="T2" y="T3"/>
                </a:cxn>
                <a:cxn ang="0">
                  <a:pos x="T4" y="T5"/>
                </a:cxn>
                <a:cxn ang="0">
                  <a:pos x="T6" y="T7"/>
                </a:cxn>
                <a:cxn ang="0">
                  <a:pos x="T8" y="T9"/>
                </a:cxn>
              </a:cxnLst>
              <a:rect l="0" t="0" r="r" b="b"/>
              <a:pathLst>
                <a:path w="52" h="121">
                  <a:moveTo>
                    <a:pt x="52" y="118"/>
                  </a:moveTo>
                  <a:lnTo>
                    <a:pt x="48" y="121"/>
                  </a:lnTo>
                  <a:lnTo>
                    <a:pt x="0" y="2"/>
                  </a:lnTo>
                  <a:lnTo>
                    <a:pt x="5" y="0"/>
                  </a:lnTo>
                  <a:lnTo>
                    <a:pt x="52" y="118"/>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62" name="Freeform 254">
              <a:extLst>
                <a:ext uri="{FF2B5EF4-FFF2-40B4-BE49-F238E27FC236}">
                  <a16:creationId xmlns:a16="http://schemas.microsoft.com/office/drawing/2014/main" id="{F6D13CCC-E528-468D-AE6D-452E05BE3435}"/>
                </a:ext>
              </a:extLst>
            </p:cNvPr>
            <p:cNvSpPr>
              <a:spLocks/>
            </p:cNvSpPr>
            <p:nvPr userDrawn="1"/>
          </p:nvSpPr>
          <p:spPr bwMode="auto">
            <a:xfrm>
              <a:off x="7879104" y="4637052"/>
              <a:ext cx="56173" cy="106432"/>
            </a:xfrm>
            <a:custGeom>
              <a:avLst/>
              <a:gdLst>
                <a:gd name="T0" fmla="*/ 5 w 19"/>
                <a:gd name="T1" fmla="*/ 36 h 36"/>
                <a:gd name="T2" fmla="*/ 0 w 19"/>
                <a:gd name="T3" fmla="*/ 36 h 36"/>
                <a:gd name="T4" fmla="*/ 17 w 19"/>
                <a:gd name="T5" fmla="*/ 0 h 36"/>
                <a:gd name="T6" fmla="*/ 19 w 19"/>
                <a:gd name="T7" fmla="*/ 0 h 36"/>
                <a:gd name="T8" fmla="*/ 5 w 19"/>
                <a:gd name="T9" fmla="*/ 36 h 36"/>
              </a:gdLst>
              <a:ahLst/>
              <a:cxnLst>
                <a:cxn ang="0">
                  <a:pos x="T0" y="T1"/>
                </a:cxn>
                <a:cxn ang="0">
                  <a:pos x="T2" y="T3"/>
                </a:cxn>
                <a:cxn ang="0">
                  <a:pos x="T4" y="T5"/>
                </a:cxn>
                <a:cxn ang="0">
                  <a:pos x="T6" y="T7"/>
                </a:cxn>
                <a:cxn ang="0">
                  <a:pos x="T8" y="T9"/>
                </a:cxn>
              </a:cxnLst>
              <a:rect l="0" t="0" r="r" b="b"/>
              <a:pathLst>
                <a:path w="19" h="36">
                  <a:moveTo>
                    <a:pt x="5" y="36"/>
                  </a:moveTo>
                  <a:lnTo>
                    <a:pt x="0" y="36"/>
                  </a:lnTo>
                  <a:lnTo>
                    <a:pt x="17" y="0"/>
                  </a:lnTo>
                  <a:lnTo>
                    <a:pt x="19" y="0"/>
                  </a:lnTo>
                  <a:lnTo>
                    <a:pt x="5" y="36"/>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63" name="Freeform 255">
              <a:extLst>
                <a:ext uri="{FF2B5EF4-FFF2-40B4-BE49-F238E27FC236}">
                  <a16:creationId xmlns:a16="http://schemas.microsoft.com/office/drawing/2014/main" id="{F030D52A-435E-4734-B163-25AA930104E2}"/>
                </a:ext>
              </a:extLst>
            </p:cNvPr>
            <p:cNvSpPr>
              <a:spLocks/>
            </p:cNvSpPr>
            <p:nvPr userDrawn="1"/>
          </p:nvSpPr>
          <p:spPr bwMode="auto">
            <a:xfrm>
              <a:off x="7781543" y="4693223"/>
              <a:ext cx="112344" cy="56173"/>
            </a:xfrm>
            <a:custGeom>
              <a:avLst/>
              <a:gdLst>
                <a:gd name="T0" fmla="*/ 38 w 38"/>
                <a:gd name="T1" fmla="*/ 15 h 19"/>
                <a:gd name="T2" fmla="*/ 35 w 38"/>
                <a:gd name="T3" fmla="*/ 19 h 19"/>
                <a:gd name="T4" fmla="*/ 0 w 38"/>
                <a:gd name="T5" fmla="*/ 3 h 19"/>
                <a:gd name="T6" fmla="*/ 2 w 38"/>
                <a:gd name="T7" fmla="*/ 0 h 19"/>
                <a:gd name="T8" fmla="*/ 38 w 38"/>
                <a:gd name="T9" fmla="*/ 15 h 19"/>
              </a:gdLst>
              <a:ahLst/>
              <a:cxnLst>
                <a:cxn ang="0">
                  <a:pos x="T0" y="T1"/>
                </a:cxn>
                <a:cxn ang="0">
                  <a:pos x="T2" y="T3"/>
                </a:cxn>
                <a:cxn ang="0">
                  <a:pos x="T4" y="T5"/>
                </a:cxn>
                <a:cxn ang="0">
                  <a:pos x="T6" y="T7"/>
                </a:cxn>
                <a:cxn ang="0">
                  <a:pos x="T8" y="T9"/>
                </a:cxn>
              </a:cxnLst>
              <a:rect l="0" t="0" r="r" b="b"/>
              <a:pathLst>
                <a:path w="38" h="19">
                  <a:moveTo>
                    <a:pt x="38" y="15"/>
                  </a:moveTo>
                  <a:lnTo>
                    <a:pt x="35" y="19"/>
                  </a:lnTo>
                  <a:lnTo>
                    <a:pt x="0" y="3"/>
                  </a:lnTo>
                  <a:lnTo>
                    <a:pt x="2" y="0"/>
                  </a:lnTo>
                  <a:lnTo>
                    <a:pt x="38" y="15"/>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64" name="Freeform 256">
              <a:extLst>
                <a:ext uri="{FF2B5EF4-FFF2-40B4-BE49-F238E27FC236}">
                  <a16:creationId xmlns:a16="http://schemas.microsoft.com/office/drawing/2014/main" id="{33194E74-9F4E-4C86-90AA-1A290FADE3C4}"/>
                </a:ext>
              </a:extLst>
            </p:cNvPr>
            <p:cNvSpPr>
              <a:spLocks/>
            </p:cNvSpPr>
            <p:nvPr userDrawn="1"/>
          </p:nvSpPr>
          <p:spPr bwMode="auto">
            <a:xfrm>
              <a:off x="7914581" y="4716875"/>
              <a:ext cx="56173" cy="109389"/>
            </a:xfrm>
            <a:custGeom>
              <a:avLst/>
              <a:gdLst>
                <a:gd name="T0" fmla="*/ 5 w 19"/>
                <a:gd name="T1" fmla="*/ 37 h 37"/>
                <a:gd name="T2" fmla="*/ 0 w 19"/>
                <a:gd name="T3" fmla="*/ 35 h 37"/>
                <a:gd name="T4" fmla="*/ 14 w 19"/>
                <a:gd name="T5" fmla="*/ 0 h 37"/>
                <a:gd name="T6" fmla="*/ 19 w 19"/>
                <a:gd name="T7" fmla="*/ 2 h 37"/>
                <a:gd name="T8" fmla="*/ 5 w 19"/>
                <a:gd name="T9" fmla="*/ 37 h 37"/>
              </a:gdLst>
              <a:ahLst/>
              <a:cxnLst>
                <a:cxn ang="0">
                  <a:pos x="T0" y="T1"/>
                </a:cxn>
                <a:cxn ang="0">
                  <a:pos x="T2" y="T3"/>
                </a:cxn>
                <a:cxn ang="0">
                  <a:pos x="T4" y="T5"/>
                </a:cxn>
                <a:cxn ang="0">
                  <a:pos x="T6" y="T7"/>
                </a:cxn>
                <a:cxn ang="0">
                  <a:pos x="T8" y="T9"/>
                </a:cxn>
              </a:cxnLst>
              <a:rect l="0" t="0" r="r" b="b"/>
              <a:pathLst>
                <a:path w="19" h="37">
                  <a:moveTo>
                    <a:pt x="5" y="37"/>
                  </a:moveTo>
                  <a:lnTo>
                    <a:pt x="0" y="35"/>
                  </a:lnTo>
                  <a:lnTo>
                    <a:pt x="14" y="0"/>
                  </a:lnTo>
                  <a:lnTo>
                    <a:pt x="19" y="2"/>
                  </a:lnTo>
                  <a:lnTo>
                    <a:pt x="5" y="37"/>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65" name="Freeform 257">
              <a:extLst>
                <a:ext uri="{FF2B5EF4-FFF2-40B4-BE49-F238E27FC236}">
                  <a16:creationId xmlns:a16="http://schemas.microsoft.com/office/drawing/2014/main" id="{46B038FB-64C3-4C5E-A31F-6383557FA470}"/>
                </a:ext>
              </a:extLst>
            </p:cNvPr>
            <p:cNvSpPr>
              <a:spLocks/>
            </p:cNvSpPr>
            <p:nvPr userDrawn="1"/>
          </p:nvSpPr>
          <p:spPr bwMode="auto">
            <a:xfrm>
              <a:off x="7817020" y="4770091"/>
              <a:ext cx="112344" cy="56173"/>
            </a:xfrm>
            <a:custGeom>
              <a:avLst/>
              <a:gdLst>
                <a:gd name="T0" fmla="*/ 38 w 38"/>
                <a:gd name="T1" fmla="*/ 17 h 19"/>
                <a:gd name="T2" fmla="*/ 35 w 38"/>
                <a:gd name="T3" fmla="*/ 19 h 19"/>
                <a:gd name="T4" fmla="*/ 0 w 38"/>
                <a:gd name="T5" fmla="*/ 5 h 19"/>
                <a:gd name="T6" fmla="*/ 0 w 38"/>
                <a:gd name="T7" fmla="*/ 0 h 19"/>
                <a:gd name="T8" fmla="*/ 38 w 38"/>
                <a:gd name="T9" fmla="*/ 17 h 19"/>
              </a:gdLst>
              <a:ahLst/>
              <a:cxnLst>
                <a:cxn ang="0">
                  <a:pos x="T0" y="T1"/>
                </a:cxn>
                <a:cxn ang="0">
                  <a:pos x="T2" y="T3"/>
                </a:cxn>
                <a:cxn ang="0">
                  <a:pos x="T4" y="T5"/>
                </a:cxn>
                <a:cxn ang="0">
                  <a:pos x="T6" y="T7"/>
                </a:cxn>
                <a:cxn ang="0">
                  <a:pos x="T8" y="T9"/>
                </a:cxn>
              </a:cxnLst>
              <a:rect l="0" t="0" r="r" b="b"/>
              <a:pathLst>
                <a:path w="38" h="19">
                  <a:moveTo>
                    <a:pt x="38" y="17"/>
                  </a:moveTo>
                  <a:lnTo>
                    <a:pt x="35" y="19"/>
                  </a:lnTo>
                  <a:lnTo>
                    <a:pt x="0" y="5"/>
                  </a:lnTo>
                  <a:lnTo>
                    <a:pt x="0" y="0"/>
                  </a:lnTo>
                  <a:lnTo>
                    <a:pt x="38" y="17"/>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63" name="任意多边形: 形状 362">
              <a:extLst>
                <a:ext uri="{FF2B5EF4-FFF2-40B4-BE49-F238E27FC236}">
                  <a16:creationId xmlns:a16="http://schemas.microsoft.com/office/drawing/2014/main" id="{BBA3A066-AD8F-4224-A7CA-968350BB9B11}"/>
                </a:ext>
              </a:extLst>
            </p:cNvPr>
            <p:cNvSpPr>
              <a:spLocks/>
            </p:cNvSpPr>
            <p:nvPr userDrawn="1"/>
          </p:nvSpPr>
          <p:spPr bwMode="auto">
            <a:xfrm>
              <a:off x="5760327" y="4405716"/>
              <a:ext cx="6432216" cy="2451618"/>
            </a:xfrm>
            <a:custGeom>
              <a:avLst/>
              <a:gdLst>
                <a:gd name="connsiteX0" fmla="*/ 2677751 w 3453872"/>
                <a:gd name="connsiteY0" fmla="*/ 66 h 1316432"/>
                <a:gd name="connsiteX1" fmla="*/ 3413639 w 3453872"/>
                <a:gd name="connsiteY1" fmla="*/ 113021 h 1316432"/>
                <a:gd name="connsiteX2" fmla="*/ 3453872 w 3453872"/>
                <a:gd name="connsiteY2" fmla="*/ 129654 h 1316432"/>
                <a:gd name="connsiteX3" fmla="*/ 3453872 w 3453872"/>
                <a:gd name="connsiteY3" fmla="*/ 1316432 h 1316432"/>
                <a:gd name="connsiteX4" fmla="*/ 0 w 3453872"/>
                <a:gd name="connsiteY4" fmla="*/ 1316432 h 1316432"/>
                <a:gd name="connsiteX5" fmla="*/ 33953 w 3453872"/>
                <a:gd name="connsiteY5" fmla="*/ 1246655 h 1316432"/>
                <a:gd name="connsiteX6" fmla="*/ 1622188 w 3453872"/>
                <a:gd name="connsiteY6" fmla="*/ 162894 h 1316432"/>
                <a:gd name="connsiteX7" fmla="*/ 2677751 w 3453872"/>
                <a:gd name="connsiteY7" fmla="*/ 66 h 1316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53872" h="1316432">
                  <a:moveTo>
                    <a:pt x="2677751" y="66"/>
                  </a:moveTo>
                  <a:cubicBezTo>
                    <a:pt x="2949256" y="1861"/>
                    <a:pt x="3199398" y="40672"/>
                    <a:pt x="3413639" y="113021"/>
                  </a:cubicBezTo>
                  <a:lnTo>
                    <a:pt x="3453872" y="129654"/>
                  </a:lnTo>
                  <a:lnTo>
                    <a:pt x="3453872" y="1316432"/>
                  </a:lnTo>
                  <a:lnTo>
                    <a:pt x="0" y="1316432"/>
                  </a:lnTo>
                  <a:lnTo>
                    <a:pt x="33953" y="1246655"/>
                  </a:lnTo>
                  <a:cubicBezTo>
                    <a:pt x="313975" y="802055"/>
                    <a:pt x="892568" y="388480"/>
                    <a:pt x="1622188" y="162894"/>
                  </a:cubicBezTo>
                  <a:cubicBezTo>
                    <a:pt x="1988171" y="50101"/>
                    <a:pt x="2348655" y="-2110"/>
                    <a:pt x="2677751" y="66"/>
                  </a:cubicBezTo>
                  <a:close/>
                </a:path>
              </a:pathLst>
            </a:custGeom>
            <a:solidFill>
              <a:srgbClr val="6F91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srgbClr val="000000"/>
                </a:solidFill>
              </a:endParaRPr>
            </a:p>
          </p:txBody>
        </p:sp>
        <p:sp>
          <p:nvSpPr>
            <p:cNvPr id="361" name="任意多边形: 形状 360">
              <a:extLst>
                <a:ext uri="{FF2B5EF4-FFF2-40B4-BE49-F238E27FC236}">
                  <a16:creationId xmlns:a16="http://schemas.microsoft.com/office/drawing/2014/main" id="{3D9A5DAA-D4A1-4B7D-9516-CBFB81054BC2}"/>
                </a:ext>
              </a:extLst>
            </p:cNvPr>
            <p:cNvSpPr>
              <a:spLocks/>
            </p:cNvSpPr>
            <p:nvPr userDrawn="1"/>
          </p:nvSpPr>
          <p:spPr bwMode="auto">
            <a:xfrm>
              <a:off x="6182374" y="4739878"/>
              <a:ext cx="6010170" cy="2117456"/>
            </a:xfrm>
            <a:custGeom>
              <a:avLst/>
              <a:gdLst>
                <a:gd name="connsiteX0" fmla="*/ 2418269 w 3227248"/>
                <a:gd name="connsiteY0" fmla="*/ 149 h 1136999"/>
                <a:gd name="connsiteX1" fmla="*/ 3097252 w 3227248"/>
                <a:gd name="connsiteY1" fmla="*/ 108355 h 1136999"/>
                <a:gd name="connsiteX2" fmla="*/ 3227248 w 3227248"/>
                <a:gd name="connsiteY2" fmla="*/ 163183 h 1136999"/>
                <a:gd name="connsiteX3" fmla="*/ 3227248 w 3227248"/>
                <a:gd name="connsiteY3" fmla="*/ 1136999 h 1136999"/>
                <a:gd name="connsiteX4" fmla="*/ 0 w 3227248"/>
                <a:gd name="connsiteY4" fmla="*/ 1136999 h 1136999"/>
                <a:gd name="connsiteX5" fmla="*/ 172758 w 3227248"/>
                <a:gd name="connsiteY5" fmla="*/ 910427 h 1136999"/>
                <a:gd name="connsiteX6" fmla="*/ 1447939 w 3227248"/>
                <a:gd name="connsiteY6" fmla="*/ 149183 h 1136999"/>
                <a:gd name="connsiteX7" fmla="*/ 2418269 w 3227248"/>
                <a:gd name="connsiteY7" fmla="*/ 149 h 11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27248" h="1136999">
                  <a:moveTo>
                    <a:pt x="2418269" y="149"/>
                  </a:moveTo>
                  <a:cubicBezTo>
                    <a:pt x="2668422" y="2765"/>
                    <a:pt x="2899297" y="39972"/>
                    <a:pt x="3097252" y="108355"/>
                  </a:cubicBezTo>
                  <a:lnTo>
                    <a:pt x="3227248" y="163183"/>
                  </a:lnTo>
                  <a:lnTo>
                    <a:pt x="3227248" y="1136999"/>
                  </a:lnTo>
                  <a:lnTo>
                    <a:pt x="0" y="1136999"/>
                  </a:lnTo>
                  <a:lnTo>
                    <a:pt x="172758" y="910427"/>
                  </a:lnTo>
                  <a:cubicBezTo>
                    <a:pt x="461398" y="593712"/>
                    <a:pt x="909143" y="314589"/>
                    <a:pt x="1447939" y="149183"/>
                  </a:cubicBezTo>
                  <a:cubicBezTo>
                    <a:pt x="1783513" y="44629"/>
                    <a:pt x="2115054" y="-3022"/>
                    <a:pt x="2418269" y="149"/>
                  </a:cubicBezTo>
                  <a:close/>
                </a:path>
              </a:pathLst>
            </a:custGeom>
            <a:solidFill>
              <a:srgbClr val="86A6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srgbClr val="000000"/>
                </a:solidFill>
              </a:endParaRPr>
            </a:p>
          </p:txBody>
        </p:sp>
        <p:sp>
          <p:nvSpPr>
            <p:cNvPr id="354" name="任意多边形: 形状 353">
              <a:extLst>
                <a:ext uri="{FF2B5EF4-FFF2-40B4-BE49-F238E27FC236}">
                  <a16:creationId xmlns:a16="http://schemas.microsoft.com/office/drawing/2014/main" id="{0D5B4EEC-C39D-452A-B057-F8E8B29E6903}"/>
                </a:ext>
              </a:extLst>
            </p:cNvPr>
            <p:cNvSpPr>
              <a:spLocks/>
            </p:cNvSpPr>
            <p:nvPr userDrawn="1"/>
          </p:nvSpPr>
          <p:spPr bwMode="auto">
            <a:xfrm>
              <a:off x="6810074" y="5134631"/>
              <a:ext cx="5382469" cy="1722704"/>
            </a:xfrm>
            <a:custGeom>
              <a:avLst/>
              <a:gdLst>
                <a:gd name="connsiteX0" fmla="*/ 1829211 w 2890195"/>
                <a:gd name="connsiteY0" fmla="*/ 1330 h 925031"/>
                <a:gd name="connsiteX1" fmla="*/ 2830381 w 2890195"/>
                <a:gd name="connsiteY1" fmla="*/ 257559 h 925031"/>
                <a:gd name="connsiteX2" fmla="*/ 2890195 w 2890195"/>
                <a:gd name="connsiteY2" fmla="*/ 305381 h 925031"/>
                <a:gd name="connsiteX3" fmla="*/ 2890195 w 2890195"/>
                <a:gd name="connsiteY3" fmla="*/ 925031 h 925031"/>
                <a:gd name="connsiteX4" fmla="*/ 0 w 2890195"/>
                <a:gd name="connsiteY4" fmla="*/ 925031 h 925031"/>
                <a:gd name="connsiteX5" fmla="*/ 98064 w 2890195"/>
                <a:gd name="connsiteY5" fmla="*/ 784640 h 925031"/>
                <a:gd name="connsiteX6" fmla="*/ 1163494 w 2890195"/>
                <a:gd name="connsiteY6" fmla="*/ 116523 h 925031"/>
                <a:gd name="connsiteX7" fmla="*/ 1829211 w 2890195"/>
                <a:gd name="connsiteY7" fmla="*/ 1330 h 92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0195" h="925031">
                  <a:moveTo>
                    <a:pt x="1829211" y="1330"/>
                  </a:moveTo>
                  <a:cubicBezTo>
                    <a:pt x="2229011" y="-12334"/>
                    <a:pt x="2585928" y="79791"/>
                    <a:pt x="2830381" y="257559"/>
                  </a:cubicBezTo>
                  <a:lnTo>
                    <a:pt x="2890195" y="305381"/>
                  </a:lnTo>
                  <a:lnTo>
                    <a:pt x="2890195" y="925031"/>
                  </a:lnTo>
                  <a:lnTo>
                    <a:pt x="0" y="925031"/>
                  </a:lnTo>
                  <a:lnTo>
                    <a:pt x="98064" y="784640"/>
                  </a:lnTo>
                  <a:cubicBezTo>
                    <a:pt x="336859" y="501125"/>
                    <a:pt x="711237" y="255694"/>
                    <a:pt x="1163494" y="116523"/>
                  </a:cubicBezTo>
                  <a:cubicBezTo>
                    <a:pt x="1390560" y="45997"/>
                    <a:pt x="1615984" y="8618"/>
                    <a:pt x="1829211" y="1330"/>
                  </a:cubicBezTo>
                  <a:close/>
                </a:path>
              </a:pathLst>
            </a:custGeom>
            <a:solidFill>
              <a:srgbClr val="95B8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srgbClr val="000000"/>
                </a:solidFill>
              </a:endParaRPr>
            </a:p>
          </p:txBody>
        </p:sp>
        <p:sp>
          <p:nvSpPr>
            <p:cNvPr id="69" name="Freeform 261">
              <a:extLst>
                <a:ext uri="{FF2B5EF4-FFF2-40B4-BE49-F238E27FC236}">
                  <a16:creationId xmlns:a16="http://schemas.microsoft.com/office/drawing/2014/main" id="{3041E523-4BA0-494F-9C6B-CCED000284D4}"/>
                </a:ext>
              </a:extLst>
            </p:cNvPr>
            <p:cNvSpPr>
              <a:spLocks/>
            </p:cNvSpPr>
            <p:nvPr userDrawn="1"/>
          </p:nvSpPr>
          <p:spPr bwMode="auto">
            <a:xfrm>
              <a:off x="9892436" y="4155152"/>
              <a:ext cx="369555" cy="266079"/>
            </a:xfrm>
            <a:custGeom>
              <a:avLst/>
              <a:gdLst>
                <a:gd name="T0" fmla="*/ 121 w 125"/>
                <a:gd name="T1" fmla="*/ 50 h 90"/>
                <a:gd name="T2" fmla="*/ 125 w 125"/>
                <a:gd name="T3" fmla="*/ 78 h 90"/>
                <a:gd name="T4" fmla="*/ 10 w 125"/>
                <a:gd name="T5" fmla="*/ 90 h 90"/>
                <a:gd name="T6" fmla="*/ 0 w 125"/>
                <a:gd name="T7" fmla="*/ 12 h 90"/>
                <a:gd name="T8" fmla="*/ 99 w 125"/>
                <a:gd name="T9" fmla="*/ 0 h 90"/>
                <a:gd name="T10" fmla="*/ 102 w 125"/>
                <a:gd name="T11" fmla="*/ 7 h 90"/>
                <a:gd name="T12" fmla="*/ 118 w 125"/>
                <a:gd name="T13" fmla="*/ 43 h 90"/>
                <a:gd name="T14" fmla="*/ 121 w 125"/>
                <a:gd name="T15" fmla="*/ 5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90">
                  <a:moveTo>
                    <a:pt x="121" y="50"/>
                  </a:moveTo>
                  <a:lnTo>
                    <a:pt x="125" y="78"/>
                  </a:lnTo>
                  <a:lnTo>
                    <a:pt x="10" y="90"/>
                  </a:lnTo>
                  <a:lnTo>
                    <a:pt x="0" y="12"/>
                  </a:lnTo>
                  <a:lnTo>
                    <a:pt x="99" y="0"/>
                  </a:lnTo>
                  <a:lnTo>
                    <a:pt x="102" y="7"/>
                  </a:lnTo>
                  <a:lnTo>
                    <a:pt x="118" y="43"/>
                  </a:lnTo>
                  <a:lnTo>
                    <a:pt x="121" y="50"/>
                  </a:lnTo>
                  <a:close/>
                </a:path>
              </a:pathLst>
            </a:custGeom>
            <a:solidFill>
              <a:srgbClr val="8CB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0" name="Freeform 262">
              <a:extLst>
                <a:ext uri="{FF2B5EF4-FFF2-40B4-BE49-F238E27FC236}">
                  <a16:creationId xmlns:a16="http://schemas.microsoft.com/office/drawing/2014/main" id="{00144AF0-0ED5-4A69-A88D-F1F65D8D8458}"/>
                </a:ext>
              </a:extLst>
            </p:cNvPr>
            <p:cNvSpPr>
              <a:spLocks/>
            </p:cNvSpPr>
            <p:nvPr userDrawn="1"/>
          </p:nvSpPr>
          <p:spPr bwMode="auto">
            <a:xfrm>
              <a:off x="9913130" y="4308887"/>
              <a:ext cx="348859" cy="112344"/>
            </a:xfrm>
            <a:custGeom>
              <a:avLst/>
              <a:gdLst>
                <a:gd name="T0" fmla="*/ 114 w 118"/>
                <a:gd name="T1" fmla="*/ 0 h 38"/>
                <a:gd name="T2" fmla="*/ 118 w 118"/>
                <a:gd name="T3" fmla="*/ 26 h 38"/>
                <a:gd name="T4" fmla="*/ 3 w 118"/>
                <a:gd name="T5" fmla="*/ 38 h 38"/>
                <a:gd name="T6" fmla="*/ 0 w 118"/>
                <a:gd name="T7" fmla="*/ 12 h 38"/>
                <a:gd name="T8" fmla="*/ 114 w 118"/>
                <a:gd name="T9" fmla="*/ 0 h 38"/>
              </a:gdLst>
              <a:ahLst/>
              <a:cxnLst>
                <a:cxn ang="0">
                  <a:pos x="T0" y="T1"/>
                </a:cxn>
                <a:cxn ang="0">
                  <a:pos x="T2" y="T3"/>
                </a:cxn>
                <a:cxn ang="0">
                  <a:pos x="T4" y="T5"/>
                </a:cxn>
                <a:cxn ang="0">
                  <a:pos x="T6" y="T7"/>
                </a:cxn>
                <a:cxn ang="0">
                  <a:pos x="T8" y="T9"/>
                </a:cxn>
              </a:cxnLst>
              <a:rect l="0" t="0" r="r" b="b"/>
              <a:pathLst>
                <a:path w="118" h="38">
                  <a:moveTo>
                    <a:pt x="114" y="0"/>
                  </a:moveTo>
                  <a:lnTo>
                    <a:pt x="118" y="26"/>
                  </a:lnTo>
                  <a:lnTo>
                    <a:pt x="3" y="38"/>
                  </a:lnTo>
                  <a:lnTo>
                    <a:pt x="0" y="12"/>
                  </a:lnTo>
                  <a:lnTo>
                    <a:pt x="114" y="0"/>
                  </a:lnTo>
                  <a:close/>
                </a:path>
              </a:pathLst>
            </a:custGeom>
            <a:solidFill>
              <a:srgbClr val="749C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1" name="Freeform 263">
              <a:extLst>
                <a:ext uri="{FF2B5EF4-FFF2-40B4-BE49-F238E27FC236}">
                  <a16:creationId xmlns:a16="http://schemas.microsoft.com/office/drawing/2014/main" id="{F3E00913-2DB5-45CC-A49D-CEF763DFB2A8}"/>
                </a:ext>
              </a:extLst>
            </p:cNvPr>
            <p:cNvSpPr>
              <a:spLocks/>
            </p:cNvSpPr>
            <p:nvPr userDrawn="1"/>
          </p:nvSpPr>
          <p:spPr bwMode="auto">
            <a:xfrm>
              <a:off x="9954520" y="4379841"/>
              <a:ext cx="76867" cy="67999"/>
            </a:xfrm>
            <a:custGeom>
              <a:avLst/>
              <a:gdLst>
                <a:gd name="T0" fmla="*/ 11 w 11"/>
                <a:gd name="T1" fmla="*/ 4 h 10"/>
                <a:gd name="T2" fmla="*/ 5 w 11"/>
                <a:gd name="T3" fmla="*/ 0 h 10"/>
                <a:gd name="T4" fmla="*/ 1 w 11"/>
                <a:gd name="T5" fmla="*/ 6 h 10"/>
                <a:gd name="T6" fmla="*/ 6 w 11"/>
                <a:gd name="T7" fmla="*/ 10 h 10"/>
                <a:gd name="T8" fmla="*/ 11 w 11"/>
                <a:gd name="T9" fmla="*/ 4 h 10"/>
              </a:gdLst>
              <a:ahLst/>
              <a:cxnLst>
                <a:cxn ang="0">
                  <a:pos x="T0" y="T1"/>
                </a:cxn>
                <a:cxn ang="0">
                  <a:pos x="T2" y="T3"/>
                </a:cxn>
                <a:cxn ang="0">
                  <a:pos x="T4" y="T5"/>
                </a:cxn>
                <a:cxn ang="0">
                  <a:pos x="T6" y="T7"/>
                </a:cxn>
                <a:cxn ang="0">
                  <a:pos x="T8" y="T9"/>
                </a:cxn>
              </a:cxnLst>
              <a:rect l="0" t="0" r="r" b="b"/>
              <a:pathLst>
                <a:path w="11" h="10">
                  <a:moveTo>
                    <a:pt x="11" y="4"/>
                  </a:moveTo>
                  <a:cubicBezTo>
                    <a:pt x="10" y="2"/>
                    <a:pt x="8" y="0"/>
                    <a:pt x="5" y="0"/>
                  </a:cubicBezTo>
                  <a:cubicBezTo>
                    <a:pt x="2" y="0"/>
                    <a:pt x="0" y="3"/>
                    <a:pt x="1" y="6"/>
                  </a:cubicBezTo>
                  <a:cubicBezTo>
                    <a:pt x="1" y="8"/>
                    <a:pt x="3" y="10"/>
                    <a:pt x="6" y="10"/>
                  </a:cubicBezTo>
                  <a:cubicBezTo>
                    <a:pt x="9" y="10"/>
                    <a:pt x="11" y="7"/>
                    <a:pt x="11" y="4"/>
                  </a:cubicBezTo>
                  <a:close/>
                </a:path>
              </a:pathLst>
            </a:custGeom>
            <a:solidFill>
              <a:srgbClr val="5B69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2" name="Freeform 264">
              <a:extLst>
                <a:ext uri="{FF2B5EF4-FFF2-40B4-BE49-F238E27FC236}">
                  <a16:creationId xmlns:a16="http://schemas.microsoft.com/office/drawing/2014/main" id="{F3CBB341-1432-4AA7-8EF7-2916EC52713F}"/>
                </a:ext>
              </a:extLst>
            </p:cNvPr>
            <p:cNvSpPr>
              <a:spLocks/>
            </p:cNvSpPr>
            <p:nvPr userDrawn="1"/>
          </p:nvSpPr>
          <p:spPr bwMode="auto">
            <a:xfrm>
              <a:off x="9975216" y="4394625"/>
              <a:ext cx="35477" cy="41390"/>
            </a:xfrm>
            <a:custGeom>
              <a:avLst/>
              <a:gdLst>
                <a:gd name="T0" fmla="*/ 5 w 5"/>
                <a:gd name="T1" fmla="*/ 3 h 6"/>
                <a:gd name="T2" fmla="*/ 2 w 5"/>
                <a:gd name="T3" fmla="*/ 0 h 6"/>
                <a:gd name="T4" fmla="*/ 0 w 5"/>
                <a:gd name="T5" fmla="*/ 3 h 6"/>
                <a:gd name="T6" fmla="*/ 3 w 5"/>
                <a:gd name="T7" fmla="*/ 6 h 6"/>
                <a:gd name="T8" fmla="*/ 5 w 5"/>
                <a:gd name="T9" fmla="*/ 3 h 6"/>
              </a:gdLst>
              <a:ahLst/>
              <a:cxnLst>
                <a:cxn ang="0">
                  <a:pos x="T0" y="T1"/>
                </a:cxn>
                <a:cxn ang="0">
                  <a:pos x="T2" y="T3"/>
                </a:cxn>
                <a:cxn ang="0">
                  <a:pos x="T4" y="T5"/>
                </a:cxn>
                <a:cxn ang="0">
                  <a:pos x="T6" y="T7"/>
                </a:cxn>
                <a:cxn ang="0">
                  <a:pos x="T8" y="T9"/>
                </a:cxn>
              </a:cxnLst>
              <a:rect l="0" t="0" r="r" b="b"/>
              <a:pathLst>
                <a:path w="5" h="6">
                  <a:moveTo>
                    <a:pt x="5" y="3"/>
                  </a:moveTo>
                  <a:cubicBezTo>
                    <a:pt x="5" y="1"/>
                    <a:pt x="4" y="0"/>
                    <a:pt x="2" y="0"/>
                  </a:cubicBezTo>
                  <a:cubicBezTo>
                    <a:pt x="1" y="1"/>
                    <a:pt x="0" y="2"/>
                    <a:pt x="0" y="3"/>
                  </a:cubicBezTo>
                  <a:cubicBezTo>
                    <a:pt x="0" y="5"/>
                    <a:pt x="1" y="6"/>
                    <a:pt x="3" y="6"/>
                  </a:cubicBezTo>
                  <a:cubicBezTo>
                    <a:pt x="4" y="5"/>
                    <a:pt x="5" y="4"/>
                    <a:pt x="5" y="3"/>
                  </a:cubicBezTo>
                  <a:close/>
                </a:path>
              </a:pathLst>
            </a:custGeom>
            <a:solidFill>
              <a:srgbClr val="9DA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3" name="Freeform 265">
              <a:extLst>
                <a:ext uri="{FF2B5EF4-FFF2-40B4-BE49-F238E27FC236}">
                  <a16:creationId xmlns:a16="http://schemas.microsoft.com/office/drawing/2014/main" id="{A88BC40B-A5EE-4A8E-A0C8-8234F9C47CA2}"/>
                </a:ext>
              </a:extLst>
            </p:cNvPr>
            <p:cNvSpPr>
              <a:spLocks/>
            </p:cNvSpPr>
            <p:nvPr userDrawn="1"/>
          </p:nvSpPr>
          <p:spPr bwMode="auto">
            <a:xfrm>
              <a:off x="10128951" y="4359147"/>
              <a:ext cx="70954" cy="76867"/>
            </a:xfrm>
            <a:custGeom>
              <a:avLst/>
              <a:gdLst>
                <a:gd name="T0" fmla="*/ 10 w 10"/>
                <a:gd name="T1" fmla="*/ 5 h 11"/>
                <a:gd name="T2" fmla="*/ 5 w 10"/>
                <a:gd name="T3" fmla="*/ 0 h 11"/>
                <a:gd name="T4" fmla="*/ 0 w 10"/>
                <a:gd name="T5" fmla="*/ 6 h 11"/>
                <a:gd name="T6" fmla="*/ 6 w 10"/>
                <a:gd name="T7" fmla="*/ 10 h 11"/>
                <a:gd name="T8" fmla="*/ 10 w 10"/>
                <a:gd name="T9" fmla="*/ 5 h 11"/>
              </a:gdLst>
              <a:ahLst/>
              <a:cxnLst>
                <a:cxn ang="0">
                  <a:pos x="T0" y="T1"/>
                </a:cxn>
                <a:cxn ang="0">
                  <a:pos x="T2" y="T3"/>
                </a:cxn>
                <a:cxn ang="0">
                  <a:pos x="T4" y="T5"/>
                </a:cxn>
                <a:cxn ang="0">
                  <a:pos x="T6" y="T7"/>
                </a:cxn>
                <a:cxn ang="0">
                  <a:pos x="T8" y="T9"/>
                </a:cxn>
              </a:cxnLst>
              <a:rect l="0" t="0" r="r" b="b"/>
              <a:pathLst>
                <a:path w="10" h="11">
                  <a:moveTo>
                    <a:pt x="10" y="5"/>
                  </a:moveTo>
                  <a:cubicBezTo>
                    <a:pt x="10" y="2"/>
                    <a:pt x="7" y="0"/>
                    <a:pt x="5" y="0"/>
                  </a:cubicBezTo>
                  <a:cubicBezTo>
                    <a:pt x="2" y="1"/>
                    <a:pt x="0" y="3"/>
                    <a:pt x="0" y="6"/>
                  </a:cubicBezTo>
                  <a:cubicBezTo>
                    <a:pt x="0" y="9"/>
                    <a:pt x="3" y="11"/>
                    <a:pt x="6" y="10"/>
                  </a:cubicBezTo>
                  <a:cubicBezTo>
                    <a:pt x="8" y="10"/>
                    <a:pt x="10" y="8"/>
                    <a:pt x="10" y="5"/>
                  </a:cubicBezTo>
                  <a:close/>
                </a:path>
              </a:pathLst>
            </a:custGeom>
            <a:solidFill>
              <a:srgbClr val="5B69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4" name="Freeform 266">
              <a:extLst>
                <a:ext uri="{FF2B5EF4-FFF2-40B4-BE49-F238E27FC236}">
                  <a16:creationId xmlns:a16="http://schemas.microsoft.com/office/drawing/2014/main" id="{A8A6EB14-A887-4799-85E0-28DF3259BFFF}"/>
                </a:ext>
              </a:extLst>
            </p:cNvPr>
            <p:cNvSpPr>
              <a:spLocks/>
            </p:cNvSpPr>
            <p:nvPr userDrawn="1"/>
          </p:nvSpPr>
          <p:spPr bwMode="auto">
            <a:xfrm>
              <a:off x="10143732" y="4379841"/>
              <a:ext cx="41390" cy="35477"/>
            </a:xfrm>
            <a:custGeom>
              <a:avLst/>
              <a:gdLst>
                <a:gd name="T0" fmla="*/ 6 w 6"/>
                <a:gd name="T1" fmla="*/ 2 h 5"/>
                <a:gd name="T2" fmla="*/ 3 w 6"/>
                <a:gd name="T3" fmla="*/ 0 h 5"/>
                <a:gd name="T4" fmla="*/ 0 w 6"/>
                <a:gd name="T5" fmla="*/ 3 h 5"/>
                <a:gd name="T6" fmla="*/ 3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1"/>
                    <a:pt x="4" y="0"/>
                    <a:pt x="3" y="0"/>
                  </a:cubicBezTo>
                  <a:cubicBezTo>
                    <a:pt x="1" y="0"/>
                    <a:pt x="0" y="1"/>
                    <a:pt x="0" y="3"/>
                  </a:cubicBezTo>
                  <a:cubicBezTo>
                    <a:pt x="1" y="4"/>
                    <a:pt x="2" y="5"/>
                    <a:pt x="3" y="5"/>
                  </a:cubicBezTo>
                  <a:cubicBezTo>
                    <a:pt x="5" y="5"/>
                    <a:pt x="6" y="3"/>
                    <a:pt x="6" y="2"/>
                  </a:cubicBezTo>
                  <a:close/>
                </a:path>
              </a:pathLst>
            </a:custGeom>
            <a:solidFill>
              <a:srgbClr val="9DA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5" name="Freeform 267">
              <a:extLst>
                <a:ext uri="{FF2B5EF4-FFF2-40B4-BE49-F238E27FC236}">
                  <a16:creationId xmlns:a16="http://schemas.microsoft.com/office/drawing/2014/main" id="{960CE9D1-8C49-44AC-8121-7653860D3A9C}"/>
                </a:ext>
              </a:extLst>
            </p:cNvPr>
            <p:cNvSpPr>
              <a:spLocks/>
            </p:cNvSpPr>
            <p:nvPr userDrawn="1"/>
          </p:nvSpPr>
          <p:spPr bwMode="auto">
            <a:xfrm>
              <a:off x="10214687" y="4359147"/>
              <a:ext cx="56173" cy="35477"/>
            </a:xfrm>
            <a:custGeom>
              <a:avLst/>
              <a:gdLst>
                <a:gd name="T0" fmla="*/ 19 w 19"/>
                <a:gd name="T1" fmla="*/ 9 h 12"/>
                <a:gd name="T2" fmla="*/ 0 w 19"/>
                <a:gd name="T3" fmla="*/ 12 h 12"/>
                <a:gd name="T4" fmla="*/ 0 w 19"/>
                <a:gd name="T5" fmla="*/ 2 h 12"/>
                <a:gd name="T6" fmla="*/ 19 w 19"/>
                <a:gd name="T7" fmla="*/ 0 h 12"/>
                <a:gd name="T8" fmla="*/ 19 w 19"/>
                <a:gd name="T9" fmla="*/ 9 h 12"/>
              </a:gdLst>
              <a:ahLst/>
              <a:cxnLst>
                <a:cxn ang="0">
                  <a:pos x="T0" y="T1"/>
                </a:cxn>
                <a:cxn ang="0">
                  <a:pos x="T2" y="T3"/>
                </a:cxn>
                <a:cxn ang="0">
                  <a:pos x="T4" y="T5"/>
                </a:cxn>
                <a:cxn ang="0">
                  <a:pos x="T6" y="T7"/>
                </a:cxn>
                <a:cxn ang="0">
                  <a:pos x="T8" y="T9"/>
                </a:cxn>
              </a:cxnLst>
              <a:rect l="0" t="0" r="r" b="b"/>
              <a:pathLst>
                <a:path w="19" h="12">
                  <a:moveTo>
                    <a:pt x="19" y="9"/>
                  </a:moveTo>
                  <a:lnTo>
                    <a:pt x="0" y="12"/>
                  </a:lnTo>
                  <a:lnTo>
                    <a:pt x="0" y="2"/>
                  </a:lnTo>
                  <a:lnTo>
                    <a:pt x="19" y="0"/>
                  </a:lnTo>
                  <a:lnTo>
                    <a:pt x="19" y="9"/>
                  </a:ln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6" name="Freeform 268">
              <a:extLst>
                <a:ext uri="{FF2B5EF4-FFF2-40B4-BE49-F238E27FC236}">
                  <a16:creationId xmlns:a16="http://schemas.microsoft.com/office/drawing/2014/main" id="{94808756-5B58-4D36-A05E-219FC0ECF6C2}"/>
                </a:ext>
              </a:extLst>
            </p:cNvPr>
            <p:cNvSpPr>
              <a:spLocks/>
            </p:cNvSpPr>
            <p:nvPr userDrawn="1"/>
          </p:nvSpPr>
          <p:spPr bwMode="auto">
            <a:xfrm>
              <a:off x="9907217" y="4394625"/>
              <a:ext cx="41390" cy="26609"/>
            </a:xfrm>
            <a:custGeom>
              <a:avLst/>
              <a:gdLst>
                <a:gd name="T0" fmla="*/ 14 w 14"/>
                <a:gd name="T1" fmla="*/ 9 h 9"/>
                <a:gd name="T2" fmla="*/ 2 w 14"/>
                <a:gd name="T3" fmla="*/ 9 h 9"/>
                <a:gd name="T4" fmla="*/ 0 w 14"/>
                <a:gd name="T5" fmla="*/ 2 h 9"/>
                <a:gd name="T6" fmla="*/ 14 w 14"/>
                <a:gd name="T7" fmla="*/ 0 h 9"/>
                <a:gd name="T8" fmla="*/ 14 w 14"/>
                <a:gd name="T9" fmla="*/ 9 h 9"/>
              </a:gdLst>
              <a:ahLst/>
              <a:cxnLst>
                <a:cxn ang="0">
                  <a:pos x="T0" y="T1"/>
                </a:cxn>
                <a:cxn ang="0">
                  <a:pos x="T2" y="T3"/>
                </a:cxn>
                <a:cxn ang="0">
                  <a:pos x="T4" y="T5"/>
                </a:cxn>
                <a:cxn ang="0">
                  <a:pos x="T6" y="T7"/>
                </a:cxn>
                <a:cxn ang="0">
                  <a:pos x="T8" y="T9"/>
                </a:cxn>
              </a:cxnLst>
              <a:rect l="0" t="0" r="r" b="b"/>
              <a:pathLst>
                <a:path w="14" h="9">
                  <a:moveTo>
                    <a:pt x="14" y="9"/>
                  </a:moveTo>
                  <a:lnTo>
                    <a:pt x="2" y="9"/>
                  </a:lnTo>
                  <a:lnTo>
                    <a:pt x="0" y="2"/>
                  </a:lnTo>
                  <a:lnTo>
                    <a:pt x="14" y="0"/>
                  </a:lnTo>
                  <a:lnTo>
                    <a:pt x="14" y="9"/>
                  </a:ln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7" name="Freeform 269">
              <a:extLst>
                <a:ext uri="{FF2B5EF4-FFF2-40B4-BE49-F238E27FC236}">
                  <a16:creationId xmlns:a16="http://schemas.microsoft.com/office/drawing/2014/main" id="{9F202580-9A60-4065-8C3A-23B316E801B7}"/>
                </a:ext>
              </a:extLst>
            </p:cNvPr>
            <p:cNvSpPr>
              <a:spLocks/>
            </p:cNvSpPr>
            <p:nvPr userDrawn="1"/>
          </p:nvSpPr>
          <p:spPr bwMode="auto">
            <a:xfrm>
              <a:off x="10220599" y="4302974"/>
              <a:ext cx="35477" cy="20696"/>
            </a:xfrm>
            <a:custGeom>
              <a:avLst/>
              <a:gdLst>
                <a:gd name="T0" fmla="*/ 3 w 12"/>
                <a:gd name="T1" fmla="*/ 7 h 7"/>
                <a:gd name="T2" fmla="*/ 12 w 12"/>
                <a:gd name="T3" fmla="*/ 7 h 7"/>
                <a:gd name="T4" fmla="*/ 10 w 12"/>
                <a:gd name="T5" fmla="*/ 0 h 7"/>
                <a:gd name="T6" fmla="*/ 0 w 12"/>
                <a:gd name="T7" fmla="*/ 0 h 7"/>
                <a:gd name="T8" fmla="*/ 3 w 12"/>
                <a:gd name="T9" fmla="*/ 7 h 7"/>
              </a:gdLst>
              <a:ahLst/>
              <a:cxnLst>
                <a:cxn ang="0">
                  <a:pos x="T0" y="T1"/>
                </a:cxn>
                <a:cxn ang="0">
                  <a:pos x="T2" y="T3"/>
                </a:cxn>
                <a:cxn ang="0">
                  <a:pos x="T4" y="T5"/>
                </a:cxn>
                <a:cxn ang="0">
                  <a:pos x="T6" y="T7"/>
                </a:cxn>
                <a:cxn ang="0">
                  <a:pos x="T8" y="T9"/>
                </a:cxn>
              </a:cxnLst>
              <a:rect l="0" t="0" r="r" b="b"/>
              <a:pathLst>
                <a:path w="12" h="7">
                  <a:moveTo>
                    <a:pt x="3" y="7"/>
                  </a:moveTo>
                  <a:lnTo>
                    <a:pt x="12" y="7"/>
                  </a:lnTo>
                  <a:lnTo>
                    <a:pt x="10" y="0"/>
                  </a:lnTo>
                  <a:lnTo>
                    <a:pt x="0" y="0"/>
                  </a:lnTo>
                  <a:lnTo>
                    <a:pt x="3" y="7"/>
                  </a:lnTo>
                  <a:close/>
                </a:path>
              </a:pathLst>
            </a:custGeom>
            <a:solidFill>
              <a:srgbClr val="FFFD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8" name="Freeform 270">
              <a:extLst>
                <a:ext uri="{FF2B5EF4-FFF2-40B4-BE49-F238E27FC236}">
                  <a16:creationId xmlns:a16="http://schemas.microsoft.com/office/drawing/2014/main" id="{8D1BAE6A-EC55-412D-80C2-BAA793A3C7DC}"/>
                </a:ext>
              </a:extLst>
            </p:cNvPr>
            <p:cNvSpPr>
              <a:spLocks/>
            </p:cNvSpPr>
            <p:nvPr userDrawn="1"/>
          </p:nvSpPr>
          <p:spPr bwMode="auto">
            <a:xfrm>
              <a:off x="10185122" y="4175848"/>
              <a:ext cx="56173" cy="112344"/>
            </a:xfrm>
            <a:custGeom>
              <a:avLst/>
              <a:gdLst>
                <a:gd name="T0" fmla="*/ 19 w 19"/>
                <a:gd name="T1" fmla="*/ 36 h 38"/>
                <a:gd name="T2" fmla="*/ 3 w 19"/>
                <a:gd name="T3" fmla="*/ 38 h 38"/>
                <a:gd name="T4" fmla="*/ 0 w 19"/>
                <a:gd name="T5" fmla="*/ 0 h 38"/>
                <a:gd name="T6" fmla="*/ 3 w 19"/>
                <a:gd name="T7" fmla="*/ 0 h 38"/>
                <a:gd name="T8" fmla="*/ 19 w 19"/>
                <a:gd name="T9" fmla="*/ 36 h 38"/>
              </a:gdLst>
              <a:ahLst/>
              <a:cxnLst>
                <a:cxn ang="0">
                  <a:pos x="T0" y="T1"/>
                </a:cxn>
                <a:cxn ang="0">
                  <a:pos x="T2" y="T3"/>
                </a:cxn>
                <a:cxn ang="0">
                  <a:pos x="T4" y="T5"/>
                </a:cxn>
                <a:cxn ang="0">
                  <a:pos x="T6" y="T7"/>
                </a:cxn>
                <a:cxn ang="0">
                  <a:pos x="T8" y="T9"/>
                </a:cxn>
              </a:cxnLst>
              <a:rect l="0" t="0" r="r" b="b"/>
              <a:pathLst>
                <a:path w="19" h="38">
                  <a:moveTo>
                    <a:pt x="19" y="36"/>
                  </a:moveTo>
                  <a:lnTo>
                    <a:pt x="3" y="38"/>
                  </a:lnTo>
                  <a:lnTo>
                    <a:pt x="0" y="0"/>
                  </a:lnTo>
                  <a:lnTo>
                    <a:pt x="3" y="0"/>
                  </a:lnTo>
                  <a:lnTo>
                    <a:pt x="19" y="36"/>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9" name="Freeform 271">
              <a:extLst>
                <a:ext uri="{FF2B5EF4-FFF2-40B4-BE49-F238E27FC236}">
                  <a16:creationId xmlns:a16="http://schemas.microsoft.com/office/drawing/2014/main" id="{2A3B730E-5285-47E4-9F95-C675C175CD62}"/>
                </a:ext>
              </a:extLst>
            </p:cNvPr>
            <p:cNvSpPr>
              <a:spLocks/>
            </p:cNvSpPr>
            <p:nvPr userDrawn="1"/>
          </p:nvSpPr>
          <p:spPr bwMode="auto">
            <a:xfrm>
              <a:off x="10096429" y="4175848"/>
              <a:ext cx="82780" cy="118257"/>
            </a:xfrm>
            <a:custGeom>
              <a:avLst/>
              <a:gdLst>
                <a:gd name="T0" fmla="*/ 4 w 28"/>
                <a:gd name="T1" fmla="*/ 40 h 40"/>
                <a:gd name="T2" fmla="*/ 28 w 28"/>
                <a:gd name="T3" fmla="*/ 38 h 40"/>
                <a:gd name="T4" fmla="*/ 26 w 28"/>
                <a:gd name="T5" fmla="*/ 0 h 40"/>
                <a:gd name="T6" fmla="*/ 0 w 28"/>
                <a:gd name="T7" fmla="*/ 5 h 40"/>
                <a:gd name="T8" fmla="*/ 4 w 28"/>
                <a:gd name="T9" fmla="*/ 40 h 40"/>
              </a:gdLst>
              <a:ahLst/>
              <a:cxnLst>
                <a:cxn ang="0">
                  <a:pos x="T0" y="T1"/>
                </a:cxn>
                <a:cxn ang="0">
                  <a:pos x="T2" y="T3"/>
                </a:cxn>
                <a:cxn ang="0">
                  <a:pos x="T4" y="T5"/>
                </a:cxn>
                <a:cxn ang="0">
                  <a:pos x="T6" y="T7"/>
                </a:cxn>
                <a:cxn ang="0">
                  <a:pos x="T8" y="T9"/>
                </a:cxn>
              </a:cxnLst>
              <a:rect l="0" t="0" r="r" b="b"/>
              <a:pathLst>
                <a:path w="28" h="40">
                  <a:moveTo>
                    <a:pt x="4" y="40"/>
                  </a:moveTo>
                  <a:lnTo>
                    <a:pt x="28" y="38"/>
                  </a:lnTo>
                  <a:lnTo>
                    <a:pt x="26" y="0"/>
                  </a:lnTo>
                  <a:lnTo>
                    <a:pt x="0" y="5"/>
                  </a:lnTo>
                  <a:lnTo>
                    <a:pt x="4" y="40"/>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0" name="Freeform 272">
              <a:extLst>
                <a:ext uri="{FF2B5EF4-FFF2-40B4-BE49-F238E27FC236}">
                  <a16:creationId xmlns:a16="http://schemas.microsoft.com/office/drawing/2014/main" id="{FA8E0D22-A3D3-4D21-9591-2C2F4FF58B92}"/>
                </a:ext>
              </a:extLst>
            </p:cNvPr>
            <p:cNvSpPr>
              <a:spLocks/>
            </p:cNvSpPr>
            <p:nvPr userDrawn="1"/>
          </p:nvSpPr>
          <p:spPr bwMode="auto">
            <a:xfrm>
              <a:off x="9975216" y="4190630"/>
              <a:ext cx="112344" cy="118257"/>
            </a:xfrm>
            <a:custGeom>
              <a:avLst/>
              <a:gdLst>
                <a:gd name="T0" fmla="*/ 5 w 38"/>
                <a:gd name="T1" fmla="*/ 40 h 40"/>
                <a:gd name="T2" fmla="*/ 38 w 38"/>
                <a:gd name="T3" fmla="*/ 35 h 40"/>
                <a:gd name="T4" fmla="*/ 34 w 38"/>
                <a:gd name="T5" fmla="*/ 0 h 40"/>
                <a:gd name="T6" fmla="*/ 0 w 38"/>
                <a:gd name="T7" fmla="*/ 2 h 40"/>
                <a:gd name="T8" fmla="*/ 5 w 38"/>
                <a:gd name="T9" fmla="*/ 40 h 40"/>
              </a:gdLst>
              <a:ahLst/>
              <a:cxnLst>
                <a:cxn ang="0">
                  <a:pos x="T0" y="T1"/>
                </a:cxn>
                <a:cxn ang="0">
                  <a:pos x="T2" y="T3"/>
                </a:cxn>
                <a:cxn ang="0">
                  <a:pos x="T4" y="T5"/>
                </a:cxn>
                <a:cxn ang="0">
                  <a:pos x="T6" y="T7"/>
                </a:cxn>
                <a:cxn ang="0">
                  <a:pos x="T8" y="T9"/>
                </a:cxn>
              </a:cxnLst>
              <a:rect l="0" t="0" r="r" b="b"/>
              <a:pathLst>
                <a:path w="38" h="40">
                  <a:moveTo>
                    <a:pt x="5" y="40"/>
                  </a:moveTo>
                  <a:lnTo>
                    <a:pt x="38" y="35"/>
                  </a:lnTo>
                  <a:lnTo>
                    <a:pt x="34" y="0"/>
                  </a:lnTo>
                  <a:lnTo>
                    <a:pt x="0" y="2"/>
                  </a:lnTo>
                  <a:lnTo>
                    <a:pt x="5" y="40"/>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1" name="Freeform 273">
              <a:extLst>
                <a:ext uri="{FF2B5EF4-FFF2-40B4-BE49-F238E27FC236}">
                  <a16:creationId xmlns:a16="http://schemas.microsoft.com/office/drawing/2014/main" id="{56DFD6A8-F702-4719-AD79-EA6105059CAD}"/>
                </a:ext>
              </a:extLst>
            </p:cNvPr>
            <p:cNvSpPr>
              <a:spLocks/>
            </p:cNvSpPr>
            <p:nvPr userDrawn="1"/>
          </p:nvSpPr>
          <p:spPr bwMode="auto">
            <a:xfrm>
              <a:off x="9892436" y="4205413"/>
              <a:ext cx="76867" cy="109389"/>
            </a:xfrm>
            <a:custGeom>
              <a:avLst/>
              <a:gdLst>
                <a:gd name="T0" fmla="*/ 5 w 26"/>
                <a:gd name="T1" fmla="*/ 37 h 37"/>
                <a:gd name="T2" fmla="*/ 26 w 26"/>
                <a:gd name="T3" fmla="*/ 35 h 37"/>
                <a:gd name="T4" fmla="*/ 21 w 26"/>
                <a:gd name="T5" fmla="*/ 0 h 37"/>
                <a:gd name="T6" fmla="*/ 0 w 26"/>
                <a:gd name="T7" fmla="*/ 2 h 37"/>
                <a:gd name="T8" fmla="*/ 5 w 26"/>
                <a:gd name="T9" fmla="*/ 37 h 37"/>
              </a:gdLst>
              <a:ahLst/>
              <a:cxnLst>
                <a:cxn ang="0">
                  <a:pos x="T0" y="T1"/>
                </a:cxn>
                <a:cxn ang="0">
                  <a:pos x="T2" y="T3"/>
                </a:cxn>
                <a:cxn ang="0">
                  <a:pos x="T4" y="T5"/>
                </a:cxn>
                <a:cxn ang="0">
                  <a:pos x="T6" y="T7"/>
                </a:cxn>
                <a:cxn ang="0">
                  <a:pos x="T8" y="T9"/>
                </a:cxn>
              </a:cxnLst>
              <a:rect l="0" t="0" r="r" b="b"/>
              <a:pathLst>
                <a:path w="26" h="37">
                  <a:moveTo>
                    <a:pt x="5" y="37"/>
                  </a:moveTo>
                  <a:lnTo>
                    <a:pt x="26" y="35"/>
                  </a:lnTo>
                  <a:lnTo>
                    <a:pt x="21" y="0"/>
                  </a:lnTo>
                  <a:lnTo>
                    <a:pt x="0" y="2"/>
                  </a:lnTo>
                  <a:lnTo>
                    <a:pt x="5" y="37"/>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2" name="Freeform 274">
              <a:extLst>
                <a:ext uri="{FF2B5EF4-FFF2-40B4-BE49-F238E27FC236}">
                  <a16:creationId xmlns:a16="http://schemas.microsoft.com/office/drawing/2014/main" id="{7768FAA4-8723-4F8E-AB64-8214D9DA1FEB}"/>
                </a:ext>
              </a:extLst>
            </p:cNvPr>
            <p:cNvSpPr>
              <a:spLocks/>
            </p:cNvSpPr>
            <p:nvPr userDrawn="1"/>
          </p:nvSpPr>
          <p:spPr bwMode="auto">
            <a:xfrm>
              <a:off x="10004781" y="4323670"/>
              <a:ext cx="26609" cy="14783"/>
            </a:xfrm>
            <a:custGeom>
              <a:avLst/>
              <a:gdLst>
                <a:gd name="T0" fmla="*/ 3 w 4"/>
                <a:gd name="T1" fmla="*/ 1 h 2"/>
                <a:gd name="T2" fmla="*/ 1 w 4"/>
                <a:gd name="T3" fmla="*/ 2 h 2"/>
                <a:gd name="T4" fmla="*/ 0 w 4"/>
                <a:gd name="T5" fmla="*/ 1 h 2"/>
                <a:gd name="T6" fmla="*/ 0 w 4"/>
                <a:gd name="T7" fmla="*/ 1 h 2"/>
                <a:gd name="T8" fmla="*/ 0 w 4"/>
                <a:gd name="T9" fmla="*/ 0 h 2"/>
                <a:gd name="T10" fmla="*/ 3 w 4"/>
                <a:gd name="T11" fmla="*/ 0 h 2"/>
                <a:gd name="T12" fmla="*/ 4 w 4"/>
                <a:gd name="T13" fmla="*/ 0 h 2"/>
                <a:gd name="T14" fmla="*/ 4 w 4"/>
                <a:gd name="T15" fmla="*/ 0 h 2"/>
                <a:gd name="T16" fmla="*/ 3 w 4"/>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3" y="1"/>
                  </a:moveTo>
                  <a:cubicBezTo>
                    <a:pt x="1" y="2"/>
                    <a:pt x="1" y="2"/>
                    <a:pt x="1" y="2"/>
                  </a:cubicBezTo>
                  <a:cubicBezTo>
                    <a:pt x="0" y="2"/>
                    <a:pt x="0" y="1"/>
                    <a:pt x="0" y="1"/>
                  </a:cubicBezTo>
                  <a:cubicBezTo>
                    <a:pt x="0" y="1"/>
                    <a:pt x="0" y="1"/>
                    <a:pt x="0" y="1"/>
                  </a:cubicBezTo>
                  <a:cubicBezTo>
                    <a:pt x="0" y="0"/>
                    <a:pt x="0" y="0"/>
                    <a:pt x="0" y="0"/>
                  </a:cubicBezTo>
                  <a:cubicBezTo>
                    <a:pt x="3" y="0"/>
                    <a:pt x="3" y="0"/>
                    <a:pt x="3" y="0"/>
                  </a:cubicBezTo>
                  <a:cubicBezTo>
                    <a:pt x="3" y="0"/>
                    <a:pt x="4" y="0"/>
                    <a:pt x="4" y="0"/>
                  </a:cubicBezTo>
                  <a:cubicBezTo>
                    <a:pt x="4" y="0"/>
                    <a:pt x="4" y="0"/>
                    <a:pt x="4" y="0"/>
                  </a:cubicBezTo>
                  <a:cubicBezTo>
                    <a:pt x="4" y="1"/>
                    <a:pt x="3" y="1"/>
                    <a:pt x="3" y="1"/>
                  </a:cubicBez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3" name="Freeform 275">
              <a:extLst>
                <a:ext uri="{FF2B5EF4-FFF2-40B4-BE49-F238E27FC236}">
                  <a16:creationId xmlns:a16="http://schemas.microsoft.com/office/drawing/2014/main" id="{D619D9D6-BF7B-4991-9938-A3E24B6CB589}"/>
                </a:ext>
              </a:extLst>
            </p:cNvPr>
            <p:cNvSpPr>
              <a:spLocks/>
            </p:cNvSpPr>
            <p:nvPr userDrawn="1"/>
          </p:nvSpPr>
          <p:spPr bwMode="auto">
            <a:xfrm>
              <a:off x="10117125" y="4308887"/>
              <a:ext cx="26609" cy="14783"/>
            </a:xfrm>
            <a:custGeom>
              <a:avLst/>
              <a:gdLst>
                <a:gd name="T0" fmla="*/ 3 w 4"/>
                <a:gd name="T1" fmla="*/ 2 h 2"/>
                <a:gd name="T2" fmla="*/ 1 w 4"/>
                <a:gd name="T3" fmla="*/ 2 h 2"/>
                <a:gd name="T4" fmla="*/ 0 w 4"/>
                <a:gd name="T5" fmla="*/ 1 h 2"/>
                <a:gd name="T6" fmla="*/ 0 w 4"/>
                <a:gd name="T7" fmla="*/ 1 h 2"/>
                <a:gd name="T8" fmla="*/ 1 w 4"/>
                <a:gd name="T9" fmla="*/ 0 h 2"/>
                <a:gd name="T10" fmla="*/ 3 w 4"/>
                <a:gd name="T11" fmla="*/ 0 h 2"/>
                <a:gd name="T12" fmla="*/ 4 w 4"/>
                <a:gd name="T13" fmla="*/ 1 h 2"/>
                <a:gd name="T14" fmla="*/ 4 w 4"/>
                <a:gd name="T15" fmla="*/ 1 h 2"/>
                <a:gd name="T16" fmla="*/ 3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3" y="2"/>
                  </a:moveTo>
                  <a:cubicBezTo>
                    <a:pt x="1" y="2"/>
                    <a:pt x="1" y="2"/>
                    <a:pt x="1" y="2"/>
                  </a:cubicBezTo>
                  <a:cubicBezTo>
                    <a:pt x="0" y="2"/>
                    <a:pt x="0" y="1"/>
                    <a:pt x="0" y="1"/>
                  </a:cubicBezTo>
                  <a:cubicBezTo>
                    <a:pt x="0" y="1"/>
                    <a:pt x="0" y="1"/>
                    <a:pt x="0" y="1"/>
                  </a:cubicBezTo>
                  <a:cubicBezTo>
                    <a:pt x="0" y="1"/>
                    <a:pt x="0" y="0"/>
                    <a:pt x="1" y="0"/>
                  </a:cubicBezTo>
                  <a:cubicBezTo>
                    <a:pt x="3" y="0"/>
                    <a:pt x="3" y="0"/>
                    <a:pt x="3" y="0"/>
                  </a:cubicBezTo>
                  <a:cubicBezTo>
                    <a:pt x="3" y="0"/>
                    <a:pt x="4" y="0"/>
                    <a:pt x="4" y="1"/>
                  </a:cubicBezTo>
                  <a:cubicBezTo>
                    <a:pt x="4" y="1"/>
                    <a:pt x="4" y="1"/>
                    <a:pt x="4" y="1"/>
                  </a:cubicBezTo>
                  <a:cubicBezTo>
                    <a:pt x="4" y="1"/>
                    <a:pt x="4" y="1"/>
                    <a:pt x="3" y="2"/>
                  </a:cubicBez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4" name="Freeform 276">
              <a:extLst>
                <a:ext uri="{FF2B5EF4-FFF2-40B4-BE49-F238E27FC236}">
                  <a16:creationId xmlns:a16="http://schemas.microsoft.com/office/drawing/2014/main" id="{514663EB-6ECF-4641-86C3-326D57DFADD3}"/>
                </a:ext>
              </a:extLst>
            </p:cNvPr>
            <p:cNvSpPr>
              <a:spLocks/>
            </p:cNvSpPr>
            <p:nvPr userDrawn="1"/>
          </p:nvSpPr>
          <p:spPr bwMode="auto">
            <a:xfrm>
              <a:off x="6117069" y="5736845"/>
              <a:ext cx="405032" cy="372511"/>
            </a:xfrm>
            <a:custGeom>
              <a:avLst/>
              <a:gdLst>
                <a:gd name="T0" fmla="*/ 118 w 137"/>
                <a:gd name="T1" fmla="*/ 26 h 126"/>
                <a:gd name="T2" fmla="*/ 137 w 137"/>
                <a:gd name="T3" fmla="*/ 48 h 126"/>
                <a:gd name="T4" fmla="*/ 55 w 137"/>
                <a:gd name="T5" fmla="*/ 126 h 126"/>
                <a:gd name="T6" fmla="*/ 0 w 137"/>
                <a:gd name="T7" fmla="*/ 69 h 126"/>
                <a:gd name="T8" fmla="*/ 71 w 137"/>
                <a:gd name="T9" fmla="*/ 0 h 126"/>
                <a:gd name="T10" fmla="*/ 76 w 137"/>
                <a:gd name="T11" fmla="*/ 3 h 126"/>
                <a:gd name="T12" fmla="*/ 111 w 137"/>
                <a:gd name="T13" fmla="*/ 22 h 126"/>
                <a:gd name="T14" fmla="*/ 118 w 137"/>
                <a:gd name="T15" fmla="*/ 26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26">
                  <a:moveTo>
                    <a:pt x="118" y="26"/>
                  </a:moveTo>
                  <a:lnTo>
                    <a:pt x="137" y="48"/>
                  </a:lnTo>
                  <a:lnTo>
                    <a:pt x="55" y="126"/>
                  </a:lnTo>
                  <a:lnTo>
                    <a:pt x="0" y="69"/>
                  </a:lnTo>
                  <a:lnTo>
                    <a:pt x="71" y="0"/>
                  </a:lnTo>
                  <a:lnTo>
                    <a:pt x="76" y="3"/>
                  </a:lnTo>
                  <a:lnTo>
                    <a:pt x="111" y="22"/>
                  </a:lnTo>
                  <a:lnTo>
                    <a:pt x="118" y="26"/>
                  </a:lnTo>
                  <a:close/>
                </a:path>
              </a:pathLst>
            </a:custGeom>
            <a:solidFill>
              <a:srgbClr val="FFE9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5" name="Freeform 277">
              <a:extLst>
                <a:ext uri="{FF2B5EF4-FFF2-40B4-BE49-F238E27FC236}">
                  <a16:creationId xmlns:a16="http://schemas.microsoft.com/office/drawing/2014/main" id="{4258D6A8-E883-4C28-80A0-2A53DC7A0C7B}"/>
                </a:ext>
              </a:extLst>
            </p:cNvPr>
            <p:cNvSpPr>
              <a:spLocks/>
            </p:cNvSpPr>
            <p:nvPr userDrawn="1"/>
          </p:nvSpPr>
          <p:spPr bwMode="auto">
            <a:xfrm>
              <a:off x="6223501" y="5813713"/>
              <a:ext cx="298601" cy="295643"/>
            </a:xfrm>
            <a:custGeom>
              <a:avLst/>
              <a:gdLst>
                <a:gd name="T0" fmla="*/ 85 w 101"/>
                <a:gd name="T1" fmla="*/ 0 h 100"/>
                <a:gd name="T2" fmla="*/ 101 w 101"/>
                <a:gd name="T3" fmla="*/ 22 h 100"/>
                <a:gd name="T4" fmla="*/ 19 w 101"/>
                <a:gd name="T5" fmla="*/ 100 h 100"/>
                <a:gd name="T6" fmla="*/ 0 w 101"/>
                <a:gd name="T7" fmla="*/ 81 h 100"/>
                <a:gd name="T8" fmla="*/ 85 w 101"/>
                <a:gd name="T9" fmla="*/ 0 h 100"/>
              </a:gdLst>
              <a:ahLst/>
              <a:cxnLst>
                <a:cxn ang="0">
                  <a:pos x="T0" y="T1"/>
                </a:cxn>
                <a:cxn ang="0">
                  <a:pos x="T2" y="T3"/>
                </a:cxn>
                <a:cxn ang="0">
                  <a:pos x="T4" y="T5"/>
                </a:cxn>
                <a:cxn ang="0">
                  <a:pos x="T6" y="T7"/>
                </a:cxn>
                <a:cxn ang="0">
                  <a:pos x="T8" y="T9"/>
                </a:cxn>
              </a:cxnLst>
              <a:rect l="0" t="0" r="r" b="b"/>
              <a:pathLst>
                <a:path w="101" h="100">
                  <a:moveTo>
                    <a:pt x="85" y="0"/>
                  </a:moveTo>
                  <a:lnTo>
                    <a:pt x="101" y="22"/>
                  </a:lnTo>
                  <a:lnTo>
                    <a:pt x="19" y="100"/>
                  </a:lnTo>
                  <a:lnTo>
                    <a:pt x="0" y="81"/>
                  </a:lnTo>
                  <a:lnTo>
                    <a:pt x="85" y="0"/>
                  </a:lnTo>
                  <a:close/>
                </a:path>
              </a:pathLst>
            </a:custGeom>
            <a:solidFill>
              <a:srgbClr val="D6C4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6" name="Freeform 278">
              <a:extLst>
                <a:ext uri="{FF2B5EF4-FFF2-40B4-BE49-F238E27FC236}">
                  <a16:creationId xmlns:a16="http://schemas.microsoft.com/office/drawing/2014/main" id="{3C36D3B5-03A8-4416-BCC8-1A2EDFC8BAEA}"/>
                </a:ext>
              </a:extLst>
            </p:cNvPr>
            <p:cNvSpPr>
              <a:spLocks/>
            </p:cNvSpPr>
            <p:nvPr userDrawn="1"/>
          </p:nvSpPr>
          <p:spPr bwMode="auto">
            <a:xfrm>
              <a:off x="6291500" y="6017706"/>
              <a:ext cx="76867" cy="76867"/>
            </a:xfrm>
            <a:custGeom>
              <a:avLst/>
              <a:gdLst>
                <a:gd name="T0" fmla="*/ 9 w 11"/>
                <a:gd name="T1" fmla="*/ 2 h 11"/>
                <a:gd name="T2" fmla="*/ 2 w 11"/>
                <a:gd name="T3" fmla="*/ 2 h 11"/>
                <a:gd name="T4" fmla="*/ 2 w 11"/>
                <a:gd name="T5" fmla="*/ 9 h 11"/>
                <a:gd name="T6" fmla="*/ 9 w 11"/>
                <a:gd name="T7" fmla="*/ 10 h 11"/>
                <a:gd name="T8" fmla="*/ 9 w 11"/>
                <a:gd name="T9" fmla="*/ 2 h 11"/>
              </a:gdLst>
              <a:ahLst/>
              <a:cxnLst>
                <a:cxn ang="0">
                  <a:pos x="T0" y="T1"/>
                </a:cxn>
                <a:cxn ang="0">
                  <a:pos x="T2" y="T3"/>
                </a:cxn>
                <a:cxn ang="0">
                  <a:pos x="T4" y="T5"/>
                </a:cxn>
                <a:cxn ang="0">
                  <a:pos x="T6" y="T7"/>
                </a:cxn>
                <a:cxn ang="0">
                  <a:pos x="T8" y="T9"/>
                </a:cxn>
              </a:cxnLst>
              <a:rect l="0" t="0" r="r" b="b"/>
              <a:pathLst>
                <a:path w="11" h="11">
                  <a:moveTo>
                    <a:pt x="9" y="2"/>
                  </a:moveTo>
                  <a:cubicBezTo>
                    <a:pt x="7" y="0"/>
                    <a:pt x="4" y="0"/>
                    <a:pt x="2" y="2"/>
                  </a:cubicBezTo>
                  <a:cubicBezTo>
                    <a:pt x="0" y="4"/>
                    <a:pt x="0" y="7"/>
                    <a:pt x="2" y="9"/>
                  </a:cubicBezTo>
                  <a:cubicBezTo>
                    <a:pt x="4" y="11"/>
                    <a:pt x="7" y="11"/>
                    <a:pt x="9" y="10"/>
                  </a:cubicBezTo>
                  <a:cubicBezTo>
                    <a:pt x="11" y="8"/>
                    <a:pt x="11" y="4"/>
                    <a:pt x="9" y="2"/>
                  </a:cubicBezTo>
                  <a:close/>
                </a:path>
              </a:pathLst>
            </a:custGeom>
            <a:solidFill>
              <a:srgbClr val="5B69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7" name="Freeform 279">
              <a:extLst>
                <a:ext uri="{FF2B5EF4-FFF2-40B4-BE49-F238E27FC236}">
                  <a16:creationId xmlns:a16="http://schemas.microsoft.com/office/drawing/2014/main" id="{76FC4FA7-AEC0-4D5E-A4DB-E28A5B698B81}"/>
                </a:ext>
              </a:extLst>
            </p:cNvPr>
            <p:cNvSpPr>
              <a:spLocks/>
            </p:cNvSpPr>
            <p:nvPr userDrawn="1"/>
          </p:nvSpPr>
          <p:spPr bwMode="auto">
            <a:xfrm>
              <a:off x="6312194" y="6038402"/>
              <a:ext cx="35477" cy="41390"/>
            </a:xfrm>
            <a:custGeom>
              <a:avLst/>
              <a:gdLst>
                <a:gd name="T0" fmla="*/ 4 w 5"/>
                <a:gd name="T1" fmla="*/ 1 h 6"/>
                <a:gd name="T2" fmla="*/ 1 w 5"/>
                <a:gd name="T3" fmla="*/ 1 h 6"/>
                <a:gd name="T4" fmla="*/ 1 w 5"/>
                <a:gd name="T5" fmla="*/ 5 h 6"/>
                <a:gd name="T6" fmla="*/ 4 w 5"/>
                <a:gd name="T7" fmla="*/ 5 h 6"/>
                <a:gd name="T8" fmla="*/ 4 w 5"/>
                <a:gd name="T9" fmla="*/ 1 h 6"/>
              </a:gdLst>
              <a:ahLst/>
              <a:cxnLst>
                <a:cxn ang="0">
                  <a:pos x="T0" y="T1"/>
                </a:cxn>
                <a:cxn ang="0">
                  <a:pos x="T2" y="T3"/>
                </a:cxn>
                <a:cxn ang="0">
                  <a:pos x="T4" y="T5"/>
                </a:cxn>
                <a:cxn ang="0">
                  <a:pos x="T6" y="T7"/>
                </a:cxn>
                <a:cxn ang="0">
                  <a:pos x="T8" y="T9"/>
                </a:cxn>
              </a:cxnLst>
              <a:rect l="0" t="0" r="r" b="b"/>
              <a:pathLst>
                <a:path w="5" h="6">
                  <a:moveTo>
                    <a:pt x="4" y="1"/>
                  </a:moveTo>
                  <a:cubicBezTo>
                    <a:pt x="3" y="0"/>
                    <a:pt x="2" y="0"/>
                    <a:pt x="1" y="1"/>
                  </a:cubicBezTo>
                  <a:cubicBezTo>
                    <a:pt x="0" y="2"/>
                    <a:pt x="0" y="4"/>
                    <a:pt x="1" y="5"/>
                  </a:cubicBezTo>
                  <a:cubicBezTo>
                    <a:pt x="2" y="6"/>
                    <a:pt x="3" y="6"/>
                    <a:pt x="4" y="5"/>
                  </a:cubicBezTo>
                  <a:cubicBezTo>
                    <a:pt x="5" y="4"/>
                    <a:pt x="5" y="2"/>
                    <a:pt x="4" y="1"/>
                  </a:cubicBezTo>
                  <a:close/>
                </a:path>
              </a:pathLst>
            </a:custGeom>
            <a:solidFill>
              <a:srgbClr val="9DA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8" name="Freeform 280">
              <a:extLst>
                <a:ext uri="{FF2B5EF4-FFF2-40B4-BE49-F238E27FC236}">
                  <a16:creationId xmlns:a16="http://schemas.microsoft.com/office/drawing/2014/main" id="{DB632B43-3068-4DC9-BBD0-848D198064E6}"/>
                </a:ext>
              </a:extLst>
            </p:cNvPr>
            <p:cNvSpPr>
              <a:spLocks/>
            </p:cNvSpPr>
            <p:nvPr userDrawn="1"/>
          </p:nvSpPr>
          <p:spPr bwMode="auto">
            <a:xfrm>
              <a:off x="6418626" y="5899448"/>
              <a:ext cx="76867" cy="82780"/>
            </a:xfrm>
            <a:custGeom>
              <a:avLst/>
              <a:gdLst>
                <a:gd name="T0" fmla="*/ 9 w 11"/>
                <a:gd name="T1" fmla="*/ 2 h 12"/>
                <a:gd name="T2" fmla="*/ 2 w 11"/>
                <a:gd name="T3" fmla="*/ 2 h 12"/>
                <a:gd name="T4" fmla="*/ 2 w 11"/>
                <a:gd name="T5" fmla="*/ 9 h 12"/>
                <a:gd name="T6" fmla="*/ 9 w 11"/>
                <a:gd name="T7" fmla="*/ 10 h 12"/>
                <a:gd name="T8" fmla="*/ 9 w 11"/>
                <a:gd name="T9" fmla="*/ 2 h 12"/>
              </a:gdLst>
              <a:ahLst/>
              <a:cxnLst>
                <a:cxn ang="0">
                  <a:pos x="T0" y="T1"/>
                </a:cxn>
                <a:cxn ang="0">
                  <a:pos x="T2" y="T3"/>
                </a:cxn>
                <a:cxn ang="0">
                  <a:pos x="T4" y="T5"/>
                </a:cxn>
                <a:cxn ang="0">
                  <a:pos x="T6" y="T7"/>
                </a:cxn>
                <a:cxn ang="0">
                  <a:pos x="T8" y="T9"/>
                </a:cxn>
              </a:cxnLst>
              <a:rect l="0" t="0" r="r" b="b"/>
              <a:pathLst>
                <a:path w="11" h="12">
                  <a:moveTo>
                    <a:pt x="9" y="2"/>
                  </a:moveTo>
                  <a:cubicBezTo>
                    <a:pt x="7" y="0"/>
                    <a:pt x="4" y="0"/>
                    <a:pt x="2" y="2"/>
                  </a:cubicBezTo>
                  <a:cubicBezTo>
                    <a:pt x="0" y="4"/>
                    <a:pt x="0" y="7"/>
                    <a:pt x="2" y="9"/>
                  </a:cubicBezTo>
                  <a:cubicBezTo>
                    <a:pt x="4" y="11"/>
                    <a:pt x="7" y="12"/>
                    <a:pt x="9" y="10"/>
                  </a:cubicBezTo>
                  <a:cubicBezTo>
                    <a:pt x="11" y="8"/>
                    <a:pt x="11" y="4"/>
                    <a:pt x="9" y="2"/>
                  </a:cubicBezTo>
                  <a:close/>
                </a:path>
              </a:pathLst>
            </a:custGeom>
            <a:solidFill>
              <a:srgbClr val="5B69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9" name="Freeform 281">
              <a:extLst>
                <a:ext uri="{FF2B5EF4-FFF2-40B4-BE49-F238E27FC236}">
                  <a16:creationId xmlns:a16="http://schemas.microsoft.com/office/drawing/2014/main" id="{3129E778-660B-4423-A5E6-2F6309CF3EA0}"/>
                </a:ext>
              </a:extLst>
            </p:cNvPr>
            <p:cNvSpPr>
              <a:spLocks/>
            </p:cNvSpPr>
            <p:nvPr userDrawn="1"/>
          </p:nvSpPr>
          <p:spPr bwMode="auto">
            <a:xfrm>
              <a:off x="6433409" y="5920144"/>
              <a:ext cx="41390" cy="41390"/>
            </a:xfrm>
            <a:custGeom>
              <a:avLst/>
              <a:gdLst>
                <a:gd name="T0" fmla="*/ 5 w 6"/>
                <a:gd name="T1" fmla="*/ 1 h 6"/>
                <a:gd name="T2" fmla="*/ 2 w 6"/>
                <a:gd name="T3" fmla="*/ 1 h 6"/>
                <a:gd name="T4" fmla="*/ 1 w 6"/>
                <a:gd name="T5" fmla="*/ 5 h 6"/>
                <a:gd name="T6" fmla="*/ 5 w 6"/>
                <a:gd name="T7" fmla="*/ 5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4" y="0"/>
                    <a:pt x="3" y="0"/>
                    <a:pt x="2" y="1"/>
                  </a:cubicBezTo>
                  <a:cubicBezTo>
                    <a:pt x="1" y="2"/>
                    <a:pt x="0" y="4"/>
                    <a:pt x="1" y="5"/>
                  </a:cubicBezTo>
                  <a:cubicBezTo>
                    <a:pt x="2" y="6"/>
                    <a:pt x="4" y="6"/>
                    <a:pt x="5" y="5"/>
                  </a:cubicBezTo>
                  <a:cubicBezTo>
                    <a:pt x="6" y="4"/>
                    <a:pt x="6" y="2"/>
                    <a:pt x="5" y="1"/>
                  </a:cubicBezTo>
                  <a:close/>
                </a:path>
              </a:pathLst>
            </a:custGeom>
            <a:solidFill>
              <a:srgbClr val="9DA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0" name="Freeform 282">
              <a:extLst>
                <a:ext uri="{FF2B5EF4-FFF2-40B4-BE49-F238E27FC236}">
                  <a16:creationId xmlns:a16="http://schemas.microsoft.com/office/drawing/2014/main" id="{2840156B-07AA-4707-8F88-A2B957CB1DCC}"/>
                </a:ext>
              </a:extLst>
            </p:cNvPr>
            <p:cNvSpPr>
              <a:spLocks/>
            </p:cNvSpPr>
            <p:nvPr userDrawn="1"/>
          </p:nvSpPr>
          <p:spPr bwMode="auto">
            <a:xfrm>
              <a:off x="6474799" y="5849190"/>
              <a:ext cx="56173" cy="56173"/>
            </a:xfrm>
            <a:custGeom>
              <a:avLst/>
              <a:gdLst>
                <a:gd name="T0" fmla="*/ 19 w 19"/>
                <a:gd name="T1" fmla="*/ 7 h 19"/>
                <a:gd name="T2" fmla="*/ 7 w 19"/>
                <a:gd name="T3" fmla="*/ 19 h 19"/>
                <a:gd name="T4" fmla="*/ 0 w 19"/>
                <a:gd name="T5" fmla="*/ 12 h 19"/>
                <a:gd name="T6" fmla="*/ 14 w 19"/>
                <a:gd name="T7" fmla="*/ 0 h 19"/>
                <a:gd name="T8" fmla="*/ 19 w 19"/>
                <a:gd name="T9" fmla="*/ 7 h 19"/>
              </a:gdLst>
              <a:ahLst/>
              <a:cxnLst>
                <a:cxn ang="0">
                  <a:pos x="T0" y="T1"/>
                </a:cxn>
                <a:cxn ang="0">
                  <a:pos x="T2" y="T3"/>
                </a:cxn>
                <a:cxn ang="0">
                  <a:pos x="T4" y="T5"/>
                </a:cxn>
                <a:cxn ang="0">
                  <a:pos x="T6" y="T7"/>
                </a:cxn>
                <a:cxn ang="0">
                  <a:pos x="T8" y="T9"/>
                </a:cxn>
              </a:cxnLst>
              <a:rect l="0" t="0" r="r" b="b"/>
              <a:pathLst>
                <a:path w="19" h="19">
                  <a:moveTo>
                    <a:pt x="19" y="7"/>
                  </a:moveTo>
                  <a:lnTo>
                    <a:pt x="7" y="19"/>
                  </a:lnTo>
                  <a:lnTo>
                    <a:pt x="0" y="12"/>
                  </a:lnTo>
                  <a:lnTo>
                    <a:pt x="14" y="0"/>
                  </a:lnTo>
                  <a:lnTo>
                    <a:pt x="19" y="7"/>
                  </a:ln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1" name="Freeform 283">
              <a:extLst>
                <a:ext uri="{FF2B5EF4-FFF2-40B4-BE49-F238E27FC236}">
                  <a16:creationId xmlns:a16="http://schemas.microsoft.com/office/drawing/2014/main" id="{8CDE71DE-0277-4F93-B42D-064B2F629932}"/>
                </a:ext>
              </a:extLst>
            </p:cNvPr>
            <p:cNvSpPr>
              <a:spLocks/>
            </p:cNvSpPr>
            <p:nvPr userDrawn="1"/>
          </p:nvSpPr>
          <p:spPr bwMode="auto">
            <a:xfrm>
              <a:off x="6250110" y="6067966"/>
              <a:ext cx="50260" cy="47303"/>
            </a:xfrm>
            <a:custGeom>
              <a:avLst/>
              <a:gdLst>
                <a:gd name="T0" fmla="*/ 17 w 17"/>
                <a:gd name="T1" fmla="*/ 7 h 16"/>
                <a:gd name="T2" fmla="*/ 7 w 17"/>
                <a:gd name="T3" fmla="*/ 16 h 16"/>
                <a:gd name="T4" fmla="*/ 0 w 17"/>
                <a:gd name="T5" fmla="*/ 9 h 16"/>
                <a:gd name="T6" fmla="*/ 10 w 17"/>
                <a:gd name="T7" fmla="*/ 0 h 16"/>
                <a:gd name="T8" fmla="*/ 17 w 17"/>
                <a:gd name="T9" fmla="*/ 7 h 16"/>
              </a:gdLst>
              <a:ahLst/>
              <a:cxnLst>
                <a:cxn ang="0">
                  <a:pos x="T0" y="T1"/>
                </a:cxn>
                <a:cxn ang="0">
                  <a:pos x="T2" y="T3"/>
                </a:cxn>
                <a:cxn ang="0">
                  <a:pos x="T4" y="T5"/>
                </a:cxn>
                <a:cxn ang="0">
                  <a:pos x="T6" y="T7"/>
                </a:cxn>
                <a:cxn ang="0">
                  <a:pos x="T8" y="T9"/>
                </a:cxn>
              </a:cxnLst>
              <a:rect l="0" t="0" r="r" b="b"/>
              <a:pathLst>
                <a:path w="17" h="16">
                  <a:moveTo>
                    <a:pt x="17" y="7"/>
                  </a:moveTo>
                  <a:lnTo>
                    <a:pt x="7" y="16"/>
                  </a:lnTo>
                  <a:lnTo>
                    <a:pt x="0" y="9"/>
                  </a:lnTo>
                  <a:lnTo>
                    <a:pt x="10" y="0"/>
                  </a:lnTo>
                  <a:lnTo>
                    <a:pt x="17" y="7"/>
                  </a:ln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2" name="Freeform 284">
              <a:extLst>
                <a:ext uri="{FF2B5EF4-FFF2-40B4-BE49-F238E27FC236}">
                  <a16:creationId xmlns:a16="http://schemas.microsoft.com/office/drawing/2014/main" id="{A98C6675-D0A7-4C20-9099-FD1C003A351E}"/>
                </a:ext>
              </a:extLst>
            </p:cNvPr>
            <p:cNvSpPr>
              <a:spLocks/>
            </p:cNvSpPr>
            <p:nvPr userDrawn="1"/>
          </p:nvSpPr>
          <p:spPr bwMode="auto">
            <a:xfrm>
              <a:off x="6445235" y="5813713"/>
              <a:ext cx="35477" cy="35477"/>
            </a:xfrm>
            <a:custGeom>
              <a:avLst/>
              <a:gdLst>
                <a:gd name="T0" fmla="*/ 5 w 12"/>
                <a:gd name="T1" fmla="*/ 12 h 12"/>
                <a:gd name="T2" fmla="*/ 12 w 12"/>
                <a:gd name="T3" fmla="*/ 5 h 12"/>
                <a:gd name="T4" fmla="*/ 7 w 12"/>
                <a:gd name="T5" fmla="*/ 0 h 12"/>
                <a:gd name="T6" fmla="*/ 0 w 12"/>
                <a:gd name="T7" fmla="*/ 5 h 12"/>
                <a:gd name="T8" fmla="*/ 5 w 12"/>
                <a:gd name="T9" fmla="*/ 12 h 12"/>
              </a:gdLst>
              <a:ahLst/>
              <a:cxnLst>
                <a:cxn ang="0">
                  <a:pos x="T0" y="T1"/>
                </a:cxn>
                <a:cxn ang="0">
                  <a:pos x="T2" y="T3"/>
                </a:cxn>
                <a:cxn ang="0">
                  <a:pos x="T4" y="T5"/>
                </a:cxn>
                <a:cxn ang="0">
                  <a:pos x="T6" y="T7"/>
                </a:cxn>
                <a:cxn ang="0">
                  <a:pos x="T8" y="T9"/>
                </a:cxn>
              </a:cxnLst>
              <a:rect l="0" t="0" r="r" b="b"/>
              <a:pathLst>
                <a:path w="12" h="12">
                  <a:moveTo>
                    <a:pt x="5" y="12"/>
                  </a:moveTo>
                  <a:lnTo>
                    <a:pt x="12" y="5"/>
                  </a:lnTo>
                  <a:lnTo>
                    <a:pt x="7" y="0"/>
                  </a:lnTo>
                  <a:lnTo>
                    <a:pt x="0" y="5"/>
                  </a:lnTo>
                  <a:lnTo>
                    <a:pt x="5" y="12"/>
                  </a:lnTo>
                  <a:close/>
                </a:path>
              </a:pathLst>
            </a:custGeom>
            <a:solidFill>
              <a:srgbClr val="FFFD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3" name="Freeform 285">
              <a:extLst>
                <a:ext uri="{FF2B5EF4-FFF2-40B4-BE49-F238E27FC236}">
                  <a16:creationId xmlns:a16="http://schemas.microsoft.com/office/drawing/2014/main" id="{B6326BC5-CEB0-4EB8-AFAE-0ACE83B5FCB2}"/>
                </a:ext>
              </a:extLst>
            </p:cNvPr>
            <p:cNvSpPr>
              <a:spLocks/>
            </p:cNvSpPr>
            <p:nvPr userDrawn="1"/>
          </p:nvSpPr>
          <p:spPr bwMode="auto">
            <a:xfrm>
              <a:off x="6335846" y="5745714"/>
              <a:ext cx="109389" cy="88693"/>
            </a:xfrm>
            <a:custGeom>
              <a:avLst/>
              <a:gdLst>
                <a:gd name="T0" fmla="*/ 37 w 37"/>
                <a:gd name="T1" fmla="*/ 19 h 30"/>
                <a:gd name="T2" fmla="*/ 26 w 37"/>
                <a:gd name="T3" fmla="*/ 30 h 30"/>
                <a:gd name="T4" fmla="*/ 0 w 37"/>
                <a:gd name="T5" fmla="*/ 2 h 30"/>
                <a:gd name="T6" fmla="*/ 2 w 37"/>
                <a:gd name="T7" fmla="*/ 0 h 30"/>
                <a:gd name="T8" fmla="*/ 37 w 37"/>
                <a:gd name="T9" fmla="*/ 19 h 30"/>
              </a:gdLst>
              <a:ahLst/>
              <a:cxnLst>
                <a:cxn ang="0">
                  <a:pos x="T0" y="T1"/>
                </a:cxn>
                <a:cxn ang="0">
                  <a:pos x="T2" y="T3"/>
                </a:cxn>
                <a:cxn ang="0">
                  <a:pos x="T4" y="T5"/>
                </a:cxn>
                <a:cxn ang="0">
                  <a:pos x="T6" y="T7"/>
                </a:cxn>
                <a:cxn ang="0">
                  <a:pos x="T8" y="T9"/>
                </a:cxn>
              </a:cxnLst>
              <a:rect l="0" t="0" r="r" b="b"/>
              <a:pathLst>
                <a:path w="37" h="30">
                  <a:moveTo>
                    <a:pt x="37" y="19"/>
                  </a:moveTo>
                  <a:lnTo>
                    <a:pt x="26" y="30"/>
                  </a:lnTo>
                  <a:lnTo>
                    <a:pt x="0" y="2"/>
                  </a:lnTo>
                  <a:lnTo>
                    <a:pt x="2" y="0"/>
                  </a:lnTo>
                  <a:lnTo>
                    <a:pt x="37" y="19"/>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4" name="Freeform 286">
              <a:extLst>
                <a:ext uri="{FF2B5EF4-FFF2-40B4-BE49-F238E27FC236}">
                  <a16:creationId xmlns:a16="http://schemas.microsoft.com/office/drawing/2014/main" id="{7C674547-291B-4530-9976-F70269FD0224}"/>
                </a:ext>
              </a:extLst>
            </p:cNvPr>
            <p:cNvSpPr>
              <a:spLocks/>
            </p:cNvSpPr>
            <p:nvPr userDrawn="1"/>
          </p:nvSpPr>
          <p:spPr bwMode="auto">
            <a:xfrm>
              <a:off x="6279674" y="5766410"/>
              <a:ext cx="124170" cy="124170"/>
            </a:xfrm>
            <a:custGeom>
              <a:avLst/>
              <a:gdLst>
                <a:gd name="T0" fmla="*/ 23 w 42"/>
                <a:gd name="T1" fmla="*/ 42 h 42"/>
                <a:gd name="T2" fmla="*/ 42 w 42"/>
                <a:gd name="T3" fmla="*/ 26 h 42"/>
                <a:gd name="T4" fmla="*/ 16 w 42"/>
                <a:gd name="T5" fmla="*/ 0 h 42"/>
                <a:gd name="T6" fmla="*/ 0 w 42"/>
                <a:gd name="T7" fmla="*/ 16 h 42"/>
                <a:gd name="T8" fmla="*/ 23 w 42"/>
                <a:gd name="T9" fmla="*/ 42 h 42"/>
              </a:gdLst>
              <a:ahLst/>
              <a:cxnLst>
                <a:cxn ang="0">
                  <a:pos x="T0" y="T1"/>
                </a:cxn>
                <a:cxn ang="0">
                  <a:pos x="T2" y="T3"/>
                </a:cxn>
                <a:cxn ang="0">
                  <a:pos x="T4" y="T5"/>
                </a:cxn>
                <a:cxn ang="0">
                  <a:pos x="T6" y="T7"/>
                </a:cxn>
                <a:cxn ang="0">
                  <a:pos x="T8" y="T9"/>
                </a:cxn>
              </a:cxnLst>
              <a:rect l="0" t="0" r="r" b="b"/>
              <a:pathLst>
                <a:path w="42" h="42">
                  <a:moveTo>
                    <a:pt x="23" y="42"/>
                  </a:moveTo>
                  <a:lnTo>
                    <a:pt x="42" y="26"/>
                  </a:lnTo>
                  <a:lnTo>
                    <a:pt x="16" y="0"/>
                  </a:lnTo>
                  <a:lnTo>
                    <a:pt x="0" y="16"/>
                  </a:lnTo>
                  <a:lnTo>
                    <a:pt x="23" y="42"/>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5" name="Freeform 287">
              <a:extLst>
                <a:ext uri="{FF2B5EF4-FFF2-40B4-BE49-F238E27FC236}">
                  <a16:creationId xmlns:a16="http://schemas.microsoft.com/office/drawing/2014/main" id="{0D939036-E3F4-447F-A5BF-92D45F93951E}"/>
                </a:ext>
              </a:extLst>
            </p:cNvPr>
            <p:cNvSpPr>
              <a:spLocks/>
            </p:cNvSpPr>
            <p:nvPr userDrawn="1"/>
          </p:nvSpPr>
          <p:spPr bwMode="auto">
            <a:xfrm>
              <a:off x="6188024" y="5828494"/>
              <a:ext cx="147822" cy="147822"/>
            </a:xfrm>
            <a:custGeom>
              <a:avLst/>
              <a:gdLst>
                <a:gd name="T0" fmla="*/ 26 w 50"/>
                <a:gd name="T1" fmla="*/ 50 h 50"/>
                <a:gd name="T2" fmla="*/ 50 w 50"/>
                <a:gd name="T3" fmla="*/ 29 h 50"/>
                <a:gd name="T4" fmla="*/ 24 w 50"/>
                <a:gd name="T5" fmla="*/ 0 h 50"/>
                <a:gd name="T6" fmla="*/ 0 w 50"/>
                <a:gd name="T7" fmla="*/ 24 h 50"/>
                <a:gd name="T8" fmla="*/ 26 w 50"/>
                <a:gd name="T9" fmla="*/ 50 h 50"/>
              </a:gdLst>
              <a:ahLst/>
              <a:cxnLst>
                <a:cxn ang="0">
                  <a:pos x="T0" y="T1"/>
                </a:cxn>
                <a:cxn ang="0">
                  <a:pos x="T2" y="T3"/>
                </a:cxn>
                <a:cxn ang="0">
                  <a:pos x="T4" y="T5"/>
                </a:cxn>
                <a:cxn ang="0">
                  <a:pos x="T6" y="T7"/>
                </a:cxn>
                <a:cxn ang="0">
                  <a:pos x="T8" y="T9"/>
                </a:cxn>
              </a:cxnLst>
              <a:rect l="0" t="0" r="r" b="b"/>
              <a:pathLst>
                <a:path w="50" h="50">
                  <a:moveTo>
                    <a:pt x="26" y="50"/>
                  </a:moveTo>
                  <a:lnTo>
                    <a:pt x="50" y="29"/>
                  </a:lnTo>
                  <a:lnTo>
                    <a:pt x="24" y="0"/>
                  </a:lnTo>
                  <a:lnTo>
                    <a:pt x="0" y="24"/>
                  </a:lnTo>
                  <a:lnTo>
                    <a:pt x="26" y="50"/>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6" name="Freeform 288">
              <a:extLst>
                <a:ext uri="{FF2B5EF4-FFF2-40B4-BE49-F238E27FC236}">
                  <a16:creationId xmlns:a16="http://schemas.microsoft.com/office/drawing/2014/main" id="{17B7B222-3E74-464A-94BB-478CAC067C67}"/>
                </a:ext>
              </a:extLst>
            </p:cNvPr>
            <p:cNvSpPr>
              <a:spLocks/>
            </p:cNvSpPr>
            <p:nvPr userDrawn="1"/>
          </p:nvSpPr>
          <p:spPr bwMode="auto">
            <a:xfrm>
              <a:off x="6131853" y="5914231"/>
              <a:ext cx="112344" cy="118257"/>
            </a:xfrm>
            <a:custGeom>
              <a:avLst/>
              <a:gdLst>
                <a:gd name="T0" fmla="*/ 24 w 38"/>
                <a:gd name="T1" fmla="*/ 40 h 40"/>
                <a:gd name="T2" fmla="*/ 38 w 38"/>
                <a:gd name="T3" fmla="*/ 26 h 40"/>
                <a:gd name="T4" fmla="*/ 14 w 38"/>
                <a:gd name="T5" fmla="*/ 0 h 40"/>
                <a:gd name="T6" fmla="*/ 0 w 38"/>
                <a:gd name="T7" fmla="*/ 14 h 40"/>
                <a:gd name="T8" fmla="*/ 24 w 38"/>
                <a:gd name="T9" fmla="*/ 40 h 40"/>
              </a:gdLst>
              <a:ahLst/>
              <a:cxnLst>
                <a:cxn ang="0">
                  <a:pos x="T0" y="T1"/>
                </a:cxn>
                <a:cxn ang="0">
                  <a:pos x="T2" y="T3"/>
                </a:cxn>
                <a:cxn ang="0">
                  <a:pos x="T4" y="T5"/>
                </a:cxn>
                <a:cxn ang="0">
                  <a:pos x="T6" y="T7"/>
                </a:cxn>
                <a:cxn ang="0">
                  <a:pos x="T8" y="T9"/>
                </a:cxn>
              </a:cxnLst>
              <a:rect l="0" t="0" r="r" b="b"/>
              <a:pathLst>
                <a:path w="38" h="40">
                  <a:moveTo>
                    <a:pt x="24" y="40"/>
                  </a:moveTo>
                  <a:lnTo>
                    <a:pt x="38" y="26"/>
                  </a:lnTo>
                  <a:lnTo>
                    <a:pt x="14" y="0"/>
                  </a:lnTo>
                  <a:lnTo>
                    <a:pt x="0" y="14"/>
                  </a:lnTo>
                  <a:lnTo>
                    <a:pt x="24" y="40"/>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7" name="Freeform 289">
              <a:extLst>
                <a:ext uri="{FF2B5EF4-FFF2-40B4-BE49-F238E27FC236}">
                  <a16:creationId xmlns:a16="http://schemas.microsoft.com/office/drawing/2014/main" id="{286694CB-F077-4E1D-8BC4-1DB3611826BE}"/>
                </a:ext>
              </a:extLst>
            </p:cNvPr>
            <p:cNvSpPr>
              <a:spLocks/>
            </p:cNvSpPr>
            <p:nvPr userDrawn="1"/>
          </p:nvSpPr>
          <p:spPr bwMode="auto">
            <a:xfrm>
              <a:off x="6285587" y="5961534"/>
              <a:ext cx="20696" cy="29564"/>
            </a:xfrm>
            <a:custGeom>
              <a:avLst/>
              <a:gdLst>
                <a:gd name="T0" fmla="*/ 3 w 3"/>
                <a:gd name="T1" fmla="*/ 2 h 4"/>
                <a:gd name="T2" fmla="*/ 1 w 3"/>
                <a:gd name="T3" fmla="*/ 3 h 4"/>
                <a:gd name="T4" fmla="*/ 0 w 3"/>
                <a:gd name="T5" fmla="*/ 3 h 4"/>
                <a:gd name="T6" fmla="*/ 0 w 3"/>
                <a:gd name="T7" fmla="*/ 3 h 4"/>
                <a:gd name="T8" fmla="*/ 0 w 3"/>
                <a:gd name="T9" fmla="*/ 2 h 4"/>
                <a:gd name="T10" fmla="*/ 2 w 3"/>
                <a:gd name="T11" fmla="*/ 1 h 4"/>
                <a:gd name="T12" fmla="*/ 3 w 3"/>
                <a:gd name="T13" fmla="*/ 1 h 4"/>
                <a:gd name="T14" fmla="*/ 3 w 3"/>
                <a:gd name="T15" fmla="*/ 1 h 4"/>
                <a:gd name="T16" fmla="*/ 3 w 3"/>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2"/>
                  </a:moveTo>
                  <a:cubicBezTo>
                    <a:pt x="1" y="3"/>
                    <a:pt x="1" y="3"/>
                    <a:pt x="1" y="3"/>
                  </a:cubicBezTo>
                  <a:cubicBezTo>
                    <a:pt x="1" y="4"/>
                    <a:pt x="0" y="4"/>
                    <a:pt x="0" y="3"/>
                  </a:cubicBezTo>
                  <a:cubicBezTo>
                    <a:pt x="0" y="3"/>
                    <a:pt x="0" y="3"/>
                    <a:pt x="0" y="3"/>
                  </a:cubicBezTo>
                  <a:cubicBezTo>
                    <a:pt x="0" y="3"/>
                    <a:pt x="0" y="3"/>
                    <a:pt x="0" y="2"/>
                  </a:cubicBezTo>
                  <a:cubicBezTo>
                    <a:pt x="2" y="1"/>
                    <a:pt x="2" y="1"/>
                    <a:pt x="2" y="1"/>
                  </a:cubicBezTo>
                  <a:cubicBezTo>
                    <a:pt x="2" y="0"/>
                    <a:pt x="3" y="0"/>
                    <a:pt x="3" y="1"/>
                  </a:cubicBezTo>
                  <a:cubicBezTo>
                    <a:pt x="3" y="1"/>
                    <a:pt x="3" y="1"/>
                    <a:pt x="3" y="1"/>
                  </a:cubicBezTo>
                  <a:cubicBezTo>
                    <a:pt x="3" y="1"/>
                    <a:pt x="3" y="2"/>
                    <a:pt x="3" y="2"/>
                  </a:cubicBez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8" name="Freeform 290">
              <a:extLst>
                <a:ext uri="{FF2B5EF4-FFF2-40B4-BE49-F238E27FC236}">
                  <a16:creationId xmlns:a16="http://schemas.microsoft.com/office/drawing/2014/main" id="{C438B1E0-047E-447D-B6B1-4D614BCA474E}"/>
                </a:ext>
              </a:extLst>
            </p:cNvPr>
            <p:cNvSpPr>
              <a:spLocks/>
            </p:cNvSpPr>
            <p:nvPr userDrawn="1"/>
          </p:nvSpPr>
          <p:spPr bwMode="auto">
            <a:xfrm>
              <a:off x="6368367" y="5884667"/>
              <a:ext cx="20696" cy="29564"/>
            </a:xfrm>
            <a:custGeom>
              <a:avLst/>
              <a:gdLst>
                <a:gd name="T0" fmla="*/ 3 w 3"/>
                <a:gd name="T1" fmla="*/ 2 h 4"/>
                <a:gd name="T2" fmla="*/ 1 w 3"/>
                <a:gd name="T3" fmla="*/ 3 h 4"/>
                <a:gd name="T4" fmla="*/ 0 w 3"/>
                <a:gd name="T5" fmla="*/ 3 h 4"/>
                <a:gd name="T6" fmla="*/ 0 w 3"/>
                <a:gd name="T7" fmla="*/ 3 h 4"/>
                <a:gd name="T8" fmla="*/ 0 w 3"/>
                <a:gd name="T9" fmla="*/ 2 h 4"/>
                <a:gd name="T10" fmla="*/ 2 w 3"/>
                <a:gd name="T11" fmla="*/ 0 h 4"/>
                <a:gd name="T12" fmla="*/ 3 w 3"/>
                <a:gd name="T13" fmla="*/ 0 h 4"/>
                <a:gd name="T14" fmla="*/ 3 w 3"/>
                <a:gd name="T15" fmla="*/ 0 h 4"/>
                <a:gd name="T16" fmla="*/ 3 w 3"/>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2"/>
                  </a:moveTo>
                  <a:cubicBezTo>
                    <a:pt x="1" y="3"/>
                    <a:pt x="1" y="3"/>
                    <a:pt x="1" y="3"/>
                  </a:cubicBezTo>
                  <a:cubicBezTo>
                    <a:pt x="1" y="4"/>
                    <a:pt x="0" y="4"/>
                    <a:pt x="0" y="3"/>
                  </a:cubicBezTo>
                  <a:cubicBezTo>
                    <a:pt x="0" y="3"/>
                    <a:pt x="0" y="3"/>
                    <a:pt x="0" y="3"/>
                  </a:cubicBezTo>
                  <a:cubicBezTo>
                    <a:pt x="0" y="3"/>
                    <a:pt x="0" y="2"/>
                    <a:pt x="0" y="2"/>
                  </a:cubicBezTo>
                  <a:cubicBezTo>
                    <a:pt x="2" y="0"/>
                    <a:pt x="2" y="0"/>
                    <a:pt x="2" y="0"/>
                  </a:cubicBezTo>
                  <a:cubicBezTo>
                    <a:pt x="2" y="0"/>
                    <a:pt x="2" y="0"/>
                    <a:pt x="3" y="0"/>
                  </a:cubicBezTo>
                  <a:cubicBezTo>
                    <a:pt x="3" y="0"/>
                    <a:pt x="3" y="0"/>
                    <a:pt x="3" y="0"/>
                  </a:cubicBezTo>
                  <a:cubicBezTo>
                    <a:pt x="3" y="1"/>
                    <a:pt x="3" y="1"/>
                    <a:pt x="3" y="2"/>
                  </a:cubicBez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9" name="Freeform 291">
              <a:extLst>
                <a:ext uri="{FF2B5EF4-FFF2-40B4-BE49-F238E27FC236}">
                  <a16:creationId xmlns:a16="http://schemas.microsoft.com/office/drawing/2014/main" id="{AE3904B2-5DB2-4BE0-9FAF-19C53E154F09}"/>
                </a:ext>
              </a:extLst>
            </p:cNvPr>
            <p:cNvSpPr>
              <a:spLocks/>
            </p:cNvSpPr>
            <p:nvPr userDrawn="1"/>
          </p:nvSpPr>
          <p:spPr bwMode="auto">
            <a:xfrm>
              <a:off x="5005450" y="3797425"/>
              <a:ext cx="916494" cy="532158"/>
            </a:xfrm>
            <a:custGeom>
              <a:avLst/>
              <a:gdLst>
                <a:gd name="T0" fmla="*/ 128 w 131"/>
                <a:gd name="T1" fmla="*/ 7 h 76"/>
                <a:gd name="T2" fmla="*/ 128 w 131"/>
                <a:gd name="T3" fmla="*/ 7 h 76"/>
                <a:gd name="T4" fmla="*/ 125 w 131"/>
                <a:gd name="T5" fmla="*/ 20 h 76"/>
                <a:gd name="T6" fmla="*/ 40 w 131"/>
                <a:gd name="T7" fmla="*/ 70 h 76"/>
                <a:gd name="T8" fmla="*/ 13 w 131"/>
                <a:gd name="T9" fmla="*/ 71 h 76"/>
                <a:gd name="T10" fmla="*/ 1 w 131"/>
                <a:gd name="T11" fmla="*/ 60 h 76"/>
                <a:gd name="T12" fmla="*/ 0 w 131"/>
                <a:gd name="T13" fmla="*/ 59 h 76"/>
                <a:gd name="T14" fmla="*/ 97 w 131"/>
                <a:gd name="T15" fmla="*/ 2 h 76"/>
                <a:gd name="T16" fmla="*/ 108 w 131"/>
                <a:gd name="T17" fmla="*/ 1 h 76"/>
                <a:gd name="T18" fmla="*/ 114 w 131"/>
                <a:gd name="T19" fmla="*/ 4 h 76"/>
                <a:gd name="T20" fmla="*/ 115 w 131"/>
                <a:gd name="T21" fmla="*/ 4 h 76"/>
                <a:gd name="T22" fmla="*/ 126 w 131"/>
                <a:gd name="T23" fmla="*/ 4 h 76"/>
                <a:gd name="T24" fmla="*/ 128 w 131"/>
                <a:gd name="T25" fmla="*/ 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76">
                  <a:moveTo>
                    <a:pt x="128" y="7"/>
                  </a:moveTo>
                  <a:cubicBezTo>
                    <a:pt x="128" y="7"/>
                    <a:pt x="128" y="7"/>
                    <a:pt x="128" y="7"/>
                  </a:cubicBezTo>
                  <a:cubicBezTo>
                    <a:pt x="131" y="12"/>
                    <a:pt x="129" y="18"/>
                    <a:pt x="125" y="20"/>
                  </a:cubicBezTo>
                  <a:cubicBezTo>
                    <a:pt x="40" y="70"/>
                    <a:pt x="40" y="70"/>
                    <a:pt x="40" y="70"/>
                  </a:cubicBezTo>
                  <a:cubicBezTo>
                    <a:pt x="31" y="76"/>
                    <a:pt x="21" y="75"/>
                    <a:pt x="13" y="71"/>
                  </a:cubicBezTo>
                  <a:cubicBezTo>
                    <a:pt x="8" y="69"/>
                    <a:pt x="4" y="65"/>
                    <a:pt x="1" y="60"/>
                  </a:cubicBezTo>
                  <a:cubicBezTo>
                    <a:pt x="0" y="59"/>
                    <a:pt x="0" y="59"/>
                    <a:pt x="0" y="59"/>
                  </a:cubicBezTo>
                  <a:cubicBezTo>
                    <a:pt x="97" y="2"/>
                    <a:pt x="97" y="2"/>
                    <a:pt x="97" y="2"/>
                  </a:cubicBezTo>
                  <a:cubicBezTo>
                    <a:pt x="100" y="0"/>
                    <a:pt x="105" y="0"/>
                    <a:pt x="108" y="1"/>
                  </a:cubicBezTo>
                  <a:cubicBezTo>
                    <a:pt x="111" y="1"/>
                    <a:pt x="113" y="2"/>
                    <a:pt x="114" y="4"/>
                  </a:cubicBezTo>
                  <a:cubicBezTo>
                    <a:pt x="115" y="4"/>
                    <a:pt x="115" y="4"/>
                    <a:pt x="115" y="4"/>
                  </a:cubicBezTo>
                  <a:cubicBezTo>
                    <a:pt x="118" y="2"/>
                    <a:pt x="123" y="2"/>
                    <a:pt x="126" y="4"/>
                  </a:cubicBezTo>
                  <a:cubicBezTo>
                    <a:pt x="126" y="5"/>
                    <a:pt x="127" y="6"/>
                    <a:pt x="128"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0" name="Freeform 292">
              <a:extLst>
                <a:ext uri="{FF2B5EF4-FFF2-40B4-BE49-F238E27FC236}">
                  <a16:creationId xmlns:a16="http://schemas.microsoft.com/office/drawing/2014/main" id="{FA52A125-F54A-486E-A348-00163435C49B}"/>
                </a:ext>
              </a:extLst>
            </p:cNvPr>
            <p:cNvSpPr>
              <a:spLocks/>
            </p:cNvSpPr>
            <p:nvPr userDrawn="1"/>
          </p:nvSpPr>
          <p:spPr bwMode="auto">
            <a:xfrm>
              <a:off x="5097101" y="3826989"/>
              <a:ext cx="824846" cy="502594"/>
            </a:xfrm>
            <a:custGeom>
              <a:avLst/>
              <a:gdLst>
                <a:gd name="T0" fmla="*/ 115 w 118"/>
                <a:gd name="T1" fmla="*/ 3 h 72"/>
                <a:gd name="T2" fmla="*/ 115 w 118"/>
                <a:gd name="T3" fmla="*/ 3 h 72"/>
                <a:gd name="T4" fmla="*/ 112 w 118"/>
                <a:gd name="T5" fmla="*/ 16 h 72"/>
                <a:gd name="T6" fmla="*/ 27 w 118"/>
                <a:gd name="T7" fmla="*/ 66 h 72"/>
                <a:gd name="T8" fmla="*/ 0 w 118"/>
                <a:gd name="T9" fmla="*/ 67 h 72"/>
                <a:gd name="T10" fmla="*/ 113 w 118"/>
                <a:gd name="T11" fmla="*/ 0 h 72"/>
                <a:gd name="T12" fmla="*/ 115 w 118"/>
                <a:gd name="T13" fmla="*/ 3 h 72"/>
              </a:gdLst>
              <a:ahLst/>
              <a:cxnLst>
                <a:cxn ang="0">
                  <a:pos x="T0" y="T1"/>
                </a:cxn>
                <a:cxn ang="0">
                  <a:pos x="T2" y="T3"/>
                </a:cxn>
                <a:cxn ang="0">
                  <a:pos x="T4" y="T5"/>
                </a:cxn>
                <a:cxn ang="0">
                  <a:pos x="T6" y="T7"/>
                </a:cxn>
                <a:cxn ang="0">
                  <a:pos x="T8" y="T9"/>
                </a:cxn>
                <a:cxn ang="0">
                  <a:pos x="T10" y="T11"/>
                </a:cxn>
                <a:cxn ang="0">
                  <a:pos x="T12" y="T13"/>
                </a:cxn>
              </a:cxnLst>
              <a:rect l="0" t="0" r="r" b="b"/>
              <a:pathLst>
                <a:path w="118" h="72">
                  <a:moveTo>
                    <a:pt x="115" y="3"/>
                  </a:moveTo>
                  <a:cubicBezTo>
                    <a:pt x="115" y="3"/>
                    <a:pt x="115" y="3"/>
                    <a:pt x="115" y="3"/>
                  </a:cubicBezTo>
                  <a:cubicBezTo>
                    <a:pt x="118" y="8"/>
                    <a:pt x="116" y="14"/>
                    <a:pt x="112" y="16"/>
                  </a:cubicBezTo>
                  <a:cubicBezTo>
                    <a:pt x="27" y="66"/>
                    <a:pt x="27" y="66"/>
                    <a:pt x="27" y="66"/>
                  </a:cubicBezTo>
                  <a:cubicBezTo>
                    <a:pt x="18" y="72"/>
                    <a:pt x="8" y="71"/>
                    <a:pt x="0" y="67"/>
                  </a:cubicBezTo>
                  <a:cubicBezTo>
                    <a:pt x="113" y="0"/>
                    <a:pt x="113" y="0"/>
                    <a:pt x="113" y="0"/>
                  </a:cubicBezTo>
                  <a:cubicBezTo>
                    <a:pt x="113" y="1"/>
                    <a:pt x="114" y="2"/>
                    <a:pt x="115" y="3"/>
                  </a:cubicBezTo>
                  <a:close/>
                </a:path>
              </a:pathLst>
            </a:custGeom>
            <a:solidFill>
              <a:srgbClr val="DBE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1" name="Freeform 293">
              <a:extLst>
                <a:ext uri="{FF2B5EF4-FFF2-40B4-BE49-F238E27FC236}">
                  <a16:creationId xmlns:a16="http://schemas.microsoft.com/office/drawing/2014/main" id="{FA894121-5E8B-4072-8BC6-B76AB9844868}"/>
                </a:ext>
              </a:extLst>
            </p:cNvPr>
            <p:cNvSpPr>
              <a:spLocks/>
            </p:cNvSpPr>
            <p:nvPr userDrawn="1"/>
          </p:nvSpPr>
          <p:spPr bwMode="auto">
            <a:xfrm>
              <a:off x="4901976" y="4057591"/>
              <a:ext cx="277905" cy="153735"/>
            </a:xfrm>
            <a:custGeom>
              <a:avLst/>
              <a:gdLst>
                <a:gd name="T0" fmla="*/ 15 w 40"/>
                <a:gd name="T1" fmla="*/ 22 h 22"/>
                <a:gd name="T2" fmla="*/ 0 w 40"/>
                <a:gd name="T3" fmla="*/ 8 h 22"/>
                <a:gd name="T4" fmla="*/ 9 w 40"/>
                <a:gd name="T5" fmla="*/ 3 h 22"/>
                <a:gd name="T6" fmla="*/ 23 w 40"/>
                <a:gd name="T7" fmla="*/ 1 h 22"/>
                <a:gd name="T8" fmla="*/ 40 w 40"/>
                <a:gd name="T9" fmla="*/ 8 h 22"/>
                <a:gd name="T10" fmla="*/ 15 w 40"/>
                <a:gd name="T11" fmla="*/ 22 h 22"/>
              </a:gdLst>
              <a:ahLst/>
              <a:cxnLst>
                <a:cxn ang="0">
                  <a:pos x="T0" y="T1"/>
                </a:cxn>
                <a:cxn ang="0">
                  <a:pos x="T2" y="T3"/>
                </a:cxn>
                <a:cxn ang="0">
                  <a:pos x="T4" y="T5"/>
                </a:cxn>
                <a:cxn ang="0">
                  <a:pos x="T6" y="T7"/>
                </a:cxn>
                <a:cxn ang="0">
                  <a:pos x="T8" y="T9"/>
                </a:cxn>
                <a:cxn ang="0">
                  <a:pos x="T10" y="T11"/>
                </a:cxn>
              </a:cxnLst>
              <a:rect l="0" t="0" r="r" b="b"/>
              <a:pathLst>
                <a:path w="40" h="22">
                  <a:moveTo>
                    <a:pt x="15" y="22"/>
                  </a:moveTo>
                  <a:cubicBezTo>
                    <a:pt x="0" y="8"/>
                    <a:pt x="0" y="8"/>
                    <a:pt x="0" y="8"/>
                  </a:cubicBezTo>
                  <a:cubicBezTo>
                    <a:pt x="9" y="3"/>
                    <a:pt x="9" y="3"/>
                    <a:pt x="9" y="3"/>
                  </a:cubicBezTo>
                  <a:cubicBezTo>
                    <a:pt x="14" y="0"/>
                    <a:pt x="19" y="0"/>
                    <a:pt x="23" y="1"/>
                  </a:cubicBezTo>
                  <a:cubicBezTo>
                    <a:pt x="40" y="8"/>
                    <a:pt x="40" y="8"/>
                    <a:pt x="40" y="8"/>
                  </a:cubicBezTo>
                  <a:lnTo>
                    <a:pt x="15" y="22"/>
                  </a:lnTo>
                  <a:close/>
                </a:path>
              </a:pathLst>
            </a:custGeom>
            <a:solidFill>
              <a:srgbClr val="7992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2" name="Freeform 294">
              <a:extLst>
                <a:ext uri="{FF2B5EF4-FFF2-40B4-BE49-F238E27FC236}">
                  <a16:creationId xmlns:a16="http://schemas.microsoft.com/office/drawing/2014/main" id="{8FF77439-D6DC-4462-8E39-4B9523CAA086}"/>
                </a:ext>
              </a:extLst>
            </p:cNvPr>
            <p:cNvSpPr>
              <a:spLocks/>
            </p:cNvSpPr>
            <p:nvPr userDrawn="1"/>
          </p:nvSpPr>
          <p:spPr bwMode="auto">
            <a:xfrm>
              <a:off x="4984756" y="4175848"/>
              <a:ext cx="230602" cy="147822"/>
            </a:xfrm>
            <a:custGeom>
              <a:avLst/>
              <a:gdLst>
                <a:gd name="T0" fmla="*/ 0 w 33"/>
                <a:gd name="T1" fmla="*/ 18 h 21"/>
                <a:gd name="T2" fmla="*/ 8 w 33"/>
                <a:gd name="T3" fmla="*/ 20 h 21"/>
                <a:gd name="T4" fmla="*/ 32 w 33"/>
                <a:gd name="T5" fmla="*/ 6 h 21"/>
                <a:gd name="T6" fmla="*/ 33 w 33"/>
                <a:gd name="T7" fmla="*/ 2 h 21"/>
                <a:gd name="T8" fmla="*/ 33 w 33"/>
                <a:gd name="T9" fmla="*/ 2 h 21"/>
                <a:gd name="T10" fmla="*/ 29 w 33"/>
                <a:gd name="T11" fmla="*/ 1 h 21"/>
                <a:gd name="T12" fmla="*/ 0 w 33"/>
                <a:gd name="T13" fmla="*/ 18 h 21"/>
              </a:gdLst>
              <a:ahLst/>
              <a:cxnLst>
                <a:cxn ang="0">
                  <a:pos x="T0" y="T1"/>
                </a:cxn>
                <a:cxn ang="0">
                  <a:pos x="T2" y="T3"/>
                </a:cxn>
                <a:cxn ang="0">
                  <a:pos x="T4" y="T5"/>
                </a:cxn>
                <a:cxn ang="0">
                  <a:pos x="T6" y="T7"/>
                </a:cxn>
                <a:cxn ang="0">
                  <a:pos x="T8" y="T9"/>
                </a:cxn>
                <a:cxn ang="0">
                  <a:pos x="T10" y="T11"/>
                </a:cxn>
                <a:cxn ang="0">
                  <a:pos x="T12" y="T13"/>
                </a:cxn>
              </a:cxnLst>
              <a:rect l="0" t="0" r="r" b="b"/>
              <a:pathLst>
                <a:path w="33" h="21">
                  <a:moveTo>
                    <a:pt x="0" y="18"/>
                  </a:moveTo>
                  <a:cubicBezTo>
                    <a:pt x="2" y="21"/>
                    <a:pt x="5" y="21"/>
                    <a:pt x="8" y="20"/>
                  </a:cubicBezTo>
                  <a:cubicBezTo>
                    <a:pt x="32" y="6"/>
                    <a:pt x="32" y="6"/>
                    <a:pt x="32" y="6"/>
                  </a:cubicBezTo>
                  <a:cubicBezTo>
                    <a:pt x="33" y="5"/>
                    <a:pt x="33" y="3"/>
                    <a:pt x="33" y="2"/>
                  </a:cubicBezTo>
                  <a:cubicBezTo>
                    <a:pt x="33" y="2"/>
                    <a:pt x="33" y="2"/>
                    <a:pt x="33" y="2"/>
                  </a:cubicBezTo>
                  <a:cubicBezTo>
                    <a:pt x="32" y="1"/>
                    <a:pt x="30" y="0"/>
                    <a:pt x="29" y="1"/>
                  </a:cubicBezTo>
                  <a:cubicBezTo>
                    <a:pt x="0" y="18"/>
                    <a:pt x="0" y="18"/>
                    <a:pt x="0" y="18"/>
                  </a:cubicBezTo>
                  <a:close/>
                </a:path>
              </a:pathLst>
            </a:custGeom>
            <a:solidFill>
              <a:srgbClr val="7992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3" name="Freeform 295">
              <a:extLst>
                <a:ext uri="{FF2B5EF4-FFF2-40B4-BE49-F238E27FC236}">
                  <a16:creationId xmlns:a16="http://schemas.microsoft.com/office/drawing/2014/main" id="{AC3062E4-0A4D-4CDD-9416-5F08546CD9C0}"/>
                </a:ext>
              </a:extLst>
            </p:cNvPr>
            <p:cNvSpPr>
              <a:spLocks/>
            </p:cNvSpPr>
            <p:nvPr userDrawn="1"/>
          </p:nvSpPr>
          <p:spPr bwMode="auto">
            <a:xfrm>
              <a:off x="5404570" y="4048721"/>
              <a:ext cx="203995" cy="162605"/>
            </a:xfrm>
            <a:custGeom>
              <a:avLst/>
              <a:gdLst>
                <a:gd name="T0" fmla="*/ 11 w 29"/>
                <a:gd name="T1" fmla="*/ 22 h 23"/>
                <a:gd name="T2" fmla="*/ 29 w 29"/>
                <a:gd name="T3" fmla="*/ 11 h 23"/>
                <a:gd name="T4" fmla="*/ 23 w 29"/>
                <a:gd name="T5" fmla="*/ 0 h 23"/>
                <a:gd name="T6" fmla="*/ 4 w 29"/>
                <a:gd name="T7" fmla="*/ 11 h 23"/>
                <a:gd name="T8" fmla="*/ 2 w 29"/>
                <a:gd name="T9" fmla="*/ 19 h 23"/>
                <a:gd name="T10" fmla="*/ 2 w 29"/>
                <a:gd name="T11" fmla="*/ 19 h 23"/>
                <a:gd name="T12" fmla="*/ 11 w 29"/>
                <a:gd name="T13" fmla="*/ 22 h 23"/>
              </a:gdLst>
              <a:ahLst/>
              <a:cxnLst>
                <a:cxn ang="0">
                  <a:pos x="T0" y="T1"/>
                </a:cxn>
                <a:cxn ang="0">
                  <a:pos x="T2" y="T3"/>
                </a:cxn>
                <a:cxn ang="0">
                  <a:pos x="T4" y="T5"/>
                </a:cxn>
                <a:cxn ang="0">
                  <a:pos x="T6" y="T7"/>
                </a:cxn>
                <a:cxn ang="0">
                  <a:pos x="T8" y="T9"/>
                </a:cxn>
                <a:cxn ang="0">
                  <a:pos x="T10" y="T11"/>
                </a:cxn>
                <a:cxn ang="0">
                  <a:pos x="T12" y="T13"/>
                </a:cxn>
              </a:cxnLst>
              <a:rect l="0" t="0" r="r" b="b"/>
              <a:pathLst>
                <a:path w="29" h="23">
                  <a:moveTo>
                    <a:pt x="11" y="22"/>
                  </a:moveTo>
                  <a:cubicBezTo>
                    <a:pt x="29" y="11"/>
                    <a:pt x="29" y="11"/>
                    <a:pt x="29" y="11"/>
                  </a:cubicBezTo>
                  <a:cubicBezTo>
                    <a:pt x="23" y="0"/>
                    <a:pt x="23" y="0"/>
                    <a:pt x="23" y="0"/>
                  </a:cubicBezTo>
                  <a:cubicBezTo>
                    <a:pt x="4" y="11"/>
                    <a:pt x="4" y="11"/>
                    <a:pt x="4" y="11"/>
                  </a:cubicBezTo>
                  <a:cubicBezTo>
                    <a:pt x="1" y="13"/>
                    <a:pt x="0" y="16"/>
                    <a:pt x="2" y="19"/>
                  </a:cubicBezTo>
                  <a:cubicBezTo>
                    <a:pt x="2" y="19"/>
                    <a:pt x="2" y="19"/>
                    <a:pt x="2" y="19"/>
                  </a:cubicBezTo>
                  <a:cubicBezTo>
                    <a:pt x="4" y="22"/>
                    <a:pt x="8" y="23"/>
                    <a:pt x="11" y="22"/>
                  </a:cubicBezTo>
                  <a:close/>
                </a:path>
              </a:pathLst>
            </a:custGeom>
            <a:solidFill>
              <a:srgbClr val="B4C7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4" name="Freeform 296">
              <a:extLst>
                <a:ext uri="{FF2B5EF4-FFF2-40B4-BE49-F238E27FC236}">
                  <a16:creationId xmlns:a16="http://schemas.microsoft.com/office/drawing/2014/main" id="{3EB4C981-B558-455E-99B2-634C91886C5A}"/>
                </a:ext>
              </a:extLst>
            </p:cNvPr>
            <p:cNvSpPr>
              <a:spLocks/>
            </p:cNvSpPr>
            <p:nvPr userDrawn="1"/>
          </p:nvSpPr>
          <p:spPr bwMode="auto">
            <a:xfrm>
              <a:off x="5558304" y="4042808"/>
              <a:ext cx="56173" cy="85738"/>
            </a:xfrm>
            <a:custGeom>
              <a:avLst/>
              <a:gdLst>
                <a:gd name="T0" fmla="*/ 6 w 8"/>
                <a:gd name="T1" fmla="*/ 5 h 12"/>
                <a:gd name="T2" fmla="*/ 7 w 8"/>
                <a:gd name="T3" fmla="*/ 12 h 12"/>
                <a:gd name="T4" fmla="*/ 4 w 8"/>
                <a:gd name="T5" fmla="*/ 11 h 12"/>
                <a:gd name="T6" fmla="*/ 2 w 8"/>
                <a:gd name="T7" fmla="*/ 8 h 12"/>
                <a:gd name="T8" fmla="*/ 0 w 8"/>
                <a:gd name="T9" fmla="*/ 4 h 12"/>
                <a:gd name="T10" fmla="*/ 1 w 8"/>
                <a:gd name="T11" fmla="*/ 1 h 12"/>
                <a:gd name="T12" fmla="*/ 6 w 8"/>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8" h="12">
                  <a:moveTo>
                    <a:pt x="6" y="5"/>
                  </a:moveTo>
                  <a:cubicBezTo>
                    <a:pt x="8" y="8"/>
                    <a:pt x="8" y="11"/>
                    <a:pt x="7" y="12"/>
                  </a:cubicBezTo>
                  <a:cubicBezTo>
                    <a:pt x="6" y="12"/>
                    <a:pt x="5" y="12"/>
                    <a:pt x="4" y="11"/>
                  </a:cubicBezTo>
                  <a:cubicBezTo>
                    <a:pt x="3" y="10"/>
                    <a:pt x="3" y="9"/>
                    <a:pt x="2" y="8"/>
                  </a:cubicBezTo>
                  <a:cubicBezTo>
                    <a:pt x="1" y="6"/>
                    <a:pt x="1" y="5"/>
                    <a:pt x="0" y="4"/>
                  </a:cubicBezTo>
                  <a:cubicBezTo>
                    <a:pt x="0" y="3"/>
                    <a:pt x="0" y="1"/>
                    <a:pt x="1" y="1"/>
                  </a:cubicBezTo>
                  <a:cubicBezTo>
                    <a:pt x="2" y="0"/>
                    <a:pt x="4" y="2"/>
                    <a:pt x="6" y="5"/>
                  </a:cubicBezTo>
                  <a:close/>
                </a:path>
              </a:pathLst>
            </a:custGeom>
            <a:solidFill>
              <a:srgbClr val="707C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5" name="Freeform 297">
              <a:extLst>
                <a:ext uri="{FF2B5EF4-FFF2-40B4-BE49-F238E27FC236}">
                  <a16:creationId xmlns:a16="http://schemas.microsoft.com/office/drawing/2014/main" id="{7F8F5DD2-1F7B-41B4-B2D9-6891AD118FA6}"/>
                </a:ext>
              </a:extLst>
            </p:cNvPr>
            <p:cNvSpPr>
              <a:spLocks/>
            </p:cNvSpPr>
            <p:nvPr userDrawn="1"/>
          </p:nvSpPr>
          <p:spPr bwMode="auto">
            <a:xfrm>
              <a:off x="5558304" y="4063504"/>
              <a:ext cx="35477" cy="56173"/>
            </a:xfrm>
            <a:custGeom>
              <a:avLst/>
              <a:gdLst>
                <a:gd name="T0" fmla="*/ 4 w 5"/>
                <a:gd name="T1" fmla="*/ 3 h 8"/>
                <a:gd name="T2" fmla="*/ 5 w 5"/>
                <a:gd name="T3" fmla="*/ 8 h 8"/>
                <a:gd name="T4" fmla="*/ 4 w 5"/>
                <a:gd name="T5" fmla="*/ 8 h 8"/>
                <a:gd name="T6" fmla="*/ 2 w 5"/>
                <a:gd name="T7" fmla="*/ 5 h 8"/>
                <a:gd name="T8" fmla="*/ 0 w 5"/>
                <a:gd name="T9" fmla="*/ 1 h 8"/>
                <a:gd name="T10" fmla="*/ 0 w 5"/>
                <a:gd name="T11" fmla="*/ 1 h 8"/>
                <a:gd name="T12" fmla="*/ 4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3"/>
                  </a:moveTo>
                  <a:cubicBezTo>
                    <a:pt x="5" y="5"/>
                    <a:pt x="5" y="7"/>
                    <a:pt x="5" y="8"/>
                  </a:cubicBezTo>
                  <a:cubicBezTo>
                    <a:pt x="5" y="8"/>
                    <a:pt x="4" y="8"/>
                    <a:pt x="4" y="8"/>
                  </a:cubicBezTo>
                  <a:cubicBezTo>
                    <a:pt x="3" y="7"/>
                    <a:pt x="3" y="6"/>
                    <a:pt x="2" y="5"/>
                  </a:cubicBezTo>
                  <a:cubicBezTo>
                    <a:pt x="1" y="3"/>
                    <a:pt x="1" y="2"/>
                    <a:pt x="0" y="1"/>
                  </a:cubicBezTo>
                  <a:cubicBezTo>
                    <a:pt x="0" y="1"/>
                    <a:pt x="0" y="1"/>
                    <a:pt x="0" y="1"/>
                  </a:cubicBezTo>
                  <a:cubicBezTo>
                    <a:pt x="1" y="0"/>
                    <a:pt x="3" y="1"/>
                    <a:pt x="4" y="3"/>
                  </a:cubicBezTo>
                  <a:close/>
                </a:path>
              </a:pathLst>
            </a:custGeom>
            <a:solidFill>
              <a:srgbClr val="CFE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6" name="Freeform 298">
              <a:extLst>
                <a:ext uri="{FF2B5EF4-FFF2-40B4-BE49-F238E27FC236}">
                  <a16:creationId xmlns:a16="http://schemas.microsoft.com/office/drawing/2014/main" id="{4203042C-05AB-4AEE-BF9A-39541E2B0A93}"/>
                </a:ext>
              </a:extLst>
            </p:cNvPr>
            <p:cNvSpPr>
              <a:spLocks/>
            </p:cNvSpPr>
            <p:nvPr userDrawn="1"/>
          </p:nvSpPr>
          <p:spPr bwMode="auto">
            <a:xfrm>
              <a:off x="5286313" y="3980724"/>
              <a:ext cx="322252" cy="271992"/>
            </a:xfrm>
            <a:custGeom>
              <a:avLst/>
              <a:gdLst>
                <a:gd name="T0" fmla="*/ 0 w 109"/>
                <a:gd name="T1" fmla="*/ 92 h 92"/>
                <a:gd name="T2" fmla="*/ 28 w 109"/>
                <a:gd name="T3" fmla="*/ 47 h 92"/>
                <a:gd name="T4" fmla="*/ 109 w 109"/>
                <a:gd name="T5" fmla="*/ 0 h 92"/>
                <a:gd name="T6" fmla="*/ 80 w 109"/>
                <a:gd name="T7" fmla="*/ 45 h 92"/>
                <a:gd name="T8" fmla="*/ 0 w 109"/>
                <a:gd name="T9" fmla="*/ 92 h 92"/>
              </a:gdLst>
              <a:ahLst/>
              <a:cxnLst>
                <a:cxn ang="0">
                  <a:pos x="T0" y="T1"/>
                </a:cxn>
                <a:cxn ang="0">
                  <a:pos x="T2" y="T3"/>
                </a:cxn>
                <a:cxn ang="0">
                  <a:pos x="T4" y="T5"/>
                </a:cxn>
                <a:cxn ang="0">
                  <a:pos x="T6" y="T7"/>
                </a:cxn>
                <a:cxn ang="0">
                  <a:pos x="T8" y="T9"/>
                </a:cxn>
              </a:cxnLst>
              <a:rect l="0" t="0" r="r" b="b"/>
              <a:pathLst>
                <a:path w="109" h="92">
                  <a:moveTo>
                    <a:pt x="0" y="92"/>
                  </a:moveTo>
                  <a:lnTo>
                    <a:pt x="28" y="47"/>
                  </a:lnTo>
                  <a:lnTo>
                    <a:pt x="109" y="0"/>
                  </a:lnTo>
                  <a:lnTo>
                    <a:pt x="80" y="45"/>
                  </a:lnTo>
                  <a:lnTo>
                    <a:pt x="0" y="92"/>
                  </a:lnTo>
                  <a:close/>
                </a:path>
              </a:pathLst>
            </a:custGeom>
            <a:solidFill>
              <a:srgbClr val="5364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7" name="Freeform 299">
              <a:extLst>
                <a:ext uri="{FF2B5EF4-FFF2-40B4-BE49-F238E27FC236}">
                  <a16:creationId xmlns:a16="http://schemas.microsoft.com/office/drawing/2014/main" id="{E5942CF2-45A7-49C4-B161-1F43DFEF520E}"/>
                </a:ext>
              </a:extLst>
            </p:cNvPr>
            <p:cNvSpPr>
              <a:spLocks/>
            </p:cNvSpPr>
            <p:nvPr userDrawn="1"/>
          </p:nvSpPr>
          <p:spPr bwMode="auto">
            <a:xfrm>
              <a:off x="5256748" y="4084198"/>
              <a:ext cx="301556" cy="183299"/>
            </a:xfrm>
            <a:custGeom>
              <a:avLst/>
              <a:gdLst>
                <a:gd name="T0" fmla="*/ 7 w 43"/>
                <a:gd name="T1" fmla="*/ 25 h 26"/>
                <a:gd name="T2" fmla="*/ 42 w 43"/>
                <a:gd name="T3" fmla="*/ 4 h 26"/>
                <a:gd name="T4" fmla="*/ 42 w 43"/>
                <a:gd name="T5" fmla="*/ 1 h 26"/>
                <a:gd name="T6" fmla="*/ 42 w 43"/>
                <a:gd name="T7" fmla="*/ 1 h 26"/>
                <a:gd name="T8" fmla="*/ 39 w 43"/>
                <a:gd name="T9" fmla="*/ 0 h 26"/>
                <a:gd name="T10" fmla="*/ 0 w 43"/>
                <a:gd name="T11" fmla="*/ 23 h 26"/>
                <a:gd name="T12" fmla="*/ 0 w 43"/>
                <a:gd name="T13" fmla="*/ 23 h 26"/>
                <a:gd name="T14" fmla="*/ 7 w 43"/>
                <a:gd name="T15" fmla="*/ 25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6">
                  <a:moveTo>
                    <a:pt x="7" y="25"/>
                  </a:moveTo>
                  <a:cubicBezTo>
                    <a:pt x="42" y="4"/>
                    <a:pt x="42" y="4"/>
                    <a:pt x="42" y="4"/>
                  </a:cubicBezTo>
                  <a:cubicBezTo>
                    <a:pt x="43" y="4"/>
                    <a:pt x="43" y="2"/>
                    <a:pt x="42" y="1"/>
                  </a:cubicBezTo>
                  <a:cubicBezTo>
                    <a:pt x="42" y="1"/>
                    <a:pt x="42" y="1"/>
                    <a:pt x="42" y="1"/>
                  </a:cubicBezTo>
                  <a:cubicBezTo>
                    <a:pt x="42" y="0"/>
                    <a:pt x="40" y="0"/>
                    <a:pt x="39" y="0"/>
                  </a:cubicBezTo>
                  <a:cubicBezTo>
                    <a:pt x="0" y="23"/>
                    <a:pt x="0" y="23"/>
                    <a:pt x="0" y="23"/>
                  </a:cubicBezTo>
                  <a:cubicBezTo>
                    <a:pt x="0" y="23"/>
                    <a:pt x="0" y="23"/>
                    <a:pt x="0" y="23"/>
                  </a:cubicBezTo>
                  <a:cubicBezTo>
                    <a:pt x="2" y="25"/>
                    <a:pt x="5" y="26"/>
                    <a:pt x="7" y="25"/>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8" name="Freeform 300">
              <a:extLst>
                <a:ext uri="{FF2B5EF4-FFF2-40B4-BE49-F238E27FC236}">
                  <a16:creationId xmlns:a16="http://schemas.microsoft.com/office/drawing/2014/main" id="{F6B9D341-519D-4071-B138-ACD80B7013F5}"/>
                </a:ext>
              </a:extLst>
            </p:cNvPr>
            <p:cNvSpPr>
              <a:spLocks/>
            </p:cNvSpPr>
            <p:nvPr userDrawn="1"/>
          </p:nvSpPr>
          <p:spPr bwMode="auto">
            <a:xfrm>
              <a:off x="5720907" y="3806293"/>
              <a:ext cx="82780" cy="56173"/>
            </a:xfrm>
            <a:custGeom>
              <a:avLst/>
              <a:gdLst>
                <a:gd name="T0" fmla="*/ 12 w 12"/>
                <a:gd name="T1" fmla="*/ 3 h 8"/>
                <a:gd name="T2" fmla="*/ 6 w 12"/>
                <a:gd name="T3" fmla="*/ 7 h 8"/>
                <a:gd name="T4" fmla="*/ 1 w 12"/>
                <a:gd name="T5" fmla="*/ 5 h 8"/>
                <a:gd name="T6" fmla="*/ 0 w 12"/>
                <a:gd name="T7" fmla="*/ 4 h 8"/>
                <a:gd name="T8" fmla="*/ 6 w 12"/>
                <a:gd name="T9" fmla="*/ 0 h 8"/>
                <a:gd name="T10" fmla="*/ 12 w 12"/>
                <a:gd name="T11" fmla="*/ 3 h 8"/>
              </a:gdLst>
              <a:ahLst/>
              <a:cxnLst>
                <a:cxn ang="0">
                  <a:pos x="T0" y="T1"/>
                </a:cxn>
                <a:cxn ang="0">
                  <a:pos x="T2" y="T3"/>
                </a:cxn>
                <a:cxn ang="0">
                  <a:pos x="T4" y="T5"/>
                </a:cxn>
                <a:cxn ang="0">
                  <a:pos x="T6" y="T7"/>
                </a:cxn>
                <a:cxn ang="0">
                  <a:pos x="T8" y="T9"/>
                </a:cxn>
                <a:cxn ang="0">
                  <a:pos x="T10" y="T11"/>
                </a:cxn>
              </a:cxnLst>
              <a:rect l="0" t="0" r="r" b="b"/>
              <a:pathLst>
                <a:path w="12" h="8">
                  <a:moveTo>
                    <a:pt x="12" y="3"/>
                  </a:moveTo>
                  <a:cubicBezTo>
                    <a:pt x="6" y="7"/>
                    <a:pt x="6" y="7"/>
                    <a:pt x="6" y="7"/>
                  </a:cubicBezTo>
                  <a:cubicBezTo>
                    <a:pt x="4" y="8"/>
                    <a:pt x="2" y="7"/>
                    <a:pt x="1" y="5"/>
                  </a:cubicBezTo>
                  <a:cubicBezTo>
                    <a:pt x="0" y="4"/>
                    <a:pt x="0" y="4"/>
                    <a:pt x="0" y="4"/>
                  </a:cubicBezTo>
                  <a:cubicBezTo>
                    <a:pt x="6" y="0"/>
                    <a:pt x="6" y="0"/>
                    <a:pt x="6" y="0"/>
                  </a:cubicBezTo>
                  <a:cubicBezTo>
                    <a:pt x="9" y="0"/>
                    <a:pt x="11" y="1"/>
                    <a:pt x="12" y="3"/>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9" name="Freeform 301">
              <a:extLst>
                <a:ext uri="{FF2B5EF4-FFF2-40B4-BE49-F238E27FC236}">
                  <a16:creationId xmlns:a16="http://schemas.microsoft.com/office/drawing/2014/main" id="{54ABC50B-8A9E-470D-A20F-D66B8DCB17C1}"/>
                </a:ext>
              </a:extLst>
            </p:cNvPr>
            <p:cNvSpPr>
              <a:spLocks/>
            </p:cNvSpPr>
            <p:nvPr userDrawn="1"/>
          </p:nvSpPr>
          <p:spPr bwMode="auto">
            <a:xfrm>
              <a:off x="5578999" y="3894986"/>
              <a:ext cx="56173" cy="50260"/>
            </a:xfrm>
            <a:custGeom>
              <a:avLst/>
              <a:gdLst>
                <a:gd name="T0" fmla="*/ 4 w 8"/>
                <a:gd name="T1" fmla="*/ 7 h 7"/>
                <a:gd name="T2" fmla="*/ 6 w 8"/>
                <a:gd name="T3" fmla="*/ 6 h 7"/>
                <a:gd name="T4" fmla="*/ 7 w 8"/>
                <a:gd name="T5" fmla="*/ 2 h 7"/>
                <a:gd name="T6" fmla="*/ 7 w 8"/>
                <a:gd name="T7" fmla="*/ 2 h 7"/>
                <a:gd name="T8" fmla="*/ 3 w 8"/>
                <a:gd name="T9" fmla="*/ 1 h 7"/>
                <a:gd name="T10" fmla="*/ 1 w 8"/>
                <a:gd name="T11" fmla="*/ 1 h 7"/>
                <a:gd name="T12" fmla="*/ 0 w 8"/>
                <a:gd name="T13" fmla="*/ 5 h 7"/>
                <a:gd name="T14" fmla="*/ 0 w 8"/>
                <a:gd name="T15" fmla="*/ 5 h 7"/>
                <a:gd name="T16" fmla="*/ 4 w 8"/>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4" y="7"/>
                  </a:moveTo>
                  <a:cubicBezTo>
                    <a:pt x="6" y="6"/>
                    <a:pt x="6" y="6"/>
                    <a:pt x="6" y="6"/>
                  </a:cubicBezTo>
                  <a:cubicBezTo>
                    <a:pt x="7" y="5"/>
                    <a:pt x="8" y="3"/>
                    <a:pt x="7" y="2"/>
                  </a:cubicBezTo>
                  <a:cubicBezTo>
                    <a:pt x="7" y="2"/>
                    <a:pt x="7" y="2"/>
                    <a:pt x="7" y="2"/>
                  </a:cubicBezTo>
                  <a:cubicBezTo>
                    <a:pt x="6" y="0"/>
                    <a:pt x="4" y="0"/>
                    <a:pt x="3" y="1"/>
                  </a:cubicBezTo>
                  <a:cubicBezTo>
                    <a:pt x="1" y="1"/>
                    <a:pt x="1" y="1"/>
                    <a:pt x="1" y="1"/>
                  </a:cubicBezTo>
                  <a:cubicBezTo>
                    <a:pt x="0" y="2"/>
                    <a:pt x="0" y="4"/>
                    <a:pt x="0" y="5"/>
                  </a:cubicBezTo>
                  <a:cubicBezTo>
                    <a:pt x="0" y="5"/>
                    <a:pt x="0" y="5"/>
                    <a:pt x="0" y="5"/>
                  </a:cubicBezTo>
                  <a:cubicBezTo>
                    <a:pt x="1" y="7"/>
                    <a:pt x="3" y="7"/>
                    <a:pt x="4" y="7"/>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0" name="Freeform 302">
              <a:extLst>
                <a:ext uri="{FF2B5EF4-FFF2-40B4-BE49-F238E27FC236}">
                  <a16:creationId xmlns:a16="http://schemas.microsoft.com/office/drawing/2014/main" id="{D1FB181C-E163-47A8-B903-024C1C9D9793}"/>
                </a:ext>
              </a:extLst>
            </p:cNvPr>
            <p:cNvSpPr>
              <a:spLocks/>
            </p:cNvSpPr>
            <p:nvPr userDrawn="1"/>
          </p:nvSpPr>
          <p:spPr bwMode="auto">
            <a:xfrm>
              <a:off x="5496218" y="3945247"/>
              <a:ext cx="56173" cy="50260"/>
            </a:xfrm>
            <a:custGeom>
              <a:avLst/>
              <a:gdLst>
                <a:gd name="T0" fmla="*/ 5 w 8"/>
                <a:gd name="T1" fmla="*/ 6 h 7"/>
                <a:gd name="T2" fmla="*/ 6 w 8"/>
                <a:gd name="T3" fmla="*/ 6 h 7"/>
                <a:gd name="T4" fmla="*/ 7 w 8"/>
                <a:gd name="T5" fmla="*/ 1 h 7"/>
                <a:gd name="T6" fmla="*/ 7 w 8"/>
                <a:gd name="T7" fmla="*/ 1 h 7"/>
                <a:gd name="T8" fmla="*/ 3 w 8"/>
                <a:gd name="T9" fmla="*/ 0 h 7"/>
                <a:gd name="T10" fmla="*/ 2 w 8"/>
                <a:gd name="T11" fmla="*/ 1 h 7"/>
                <a:gd name="T12" fmla="*/ 1 w 8"/>
                <a:gd name="T13" fmla="*/ 5 h 7"/>
                <a:gd name="T14" fmla="*/ 1 w 8"/>
                <a:gd name="T15" fmla="*/ 5 h 7"/>
                <a:gd name="T16" fmla="*/ 5 w 8"/>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5" y="6"/>
                  </a:moveTo>
                  <a:cubicBezTo>
                    <a:pt x="6" y="6"/>
                    <a:pt x="6" y="6"/>
                    <a:pt x="6" y="6"/>
                  </a:cubicBezTo>
                  <a:cubicBezTo>
                    <a:pt x="8" y="5"/>
                    <a:pt x="8" y="3"/>
                    <a:pt x="7" y="1"/>
                  </a:cubicBezTo>
                  <a:cubicBezTo>
                    <a:pt x="7" y="1"/>
                    <a:pt x="7" y="1"/>
                    <a:pt x="7" y="1"/>
                  </a:cubicBezTo>
                  <a:cubicBezTo>
                    <a:pt x="7" y="0"/>
                    <a:pt x="5" y="0"/>
                    <a:pt x="3" y="0"/>
                  </a:cubicBezTo>
                  <a:cubicBezTo>
                    <a:pt x="2" y="1"/>
                    <a:pt x="2" y="1"/>
                    <a:pt x="2" y="1"/>
                  </a:cubicBezTo>
                  <a:cubicBezTo>
                    <a:pt x="1" y="2"/>
                    <a:pt x="0" y="4"/>
                    <a:pt x="1" y="5"/>
                  </a:cubicBezTo>
                  <a:cubicBezTo>
                    <a:pt x="1" y="5"/>
                    <a:pt x="1" y="5"/>
                    <a:pt x="1" y="5"/>
                  </a:cubicBezTo>
                  <a:cubicBezTo>
                    <a:pt x="2" y="7"/>
                    <a:pt x="4" y="7"/>
                    <a:pt x="5" y="6"/>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1" name="Freeform 303">
              <a:extLst>
                <a:ext uri="{FF2B5EF4-FFF2-40B4-BE49-F238E27FC236}">
                  <a16:creationId xmlns:a16="http://schemas.microsoft.com/office/drawing/2014/main" id="{408A5B89-7A0B-464B-A751-7AFFC6439360}"/>
                </a:ext>
              </a:extLst>
            </p:cNvPr>
            <p:cNvSpPr>
              <a:spLocks/>
            </p:cNvSpPr>
            <p:nvPr userDrawn="1"/>
          </p:nvSpPr>
          <p:spPr bwMode="auto">
            <a:xfrm>
              <a:off x="5419351" y="3986637"/>
              <a:ext cx="56173" cy="56173"/>
            </a:xfrm>
            <a:custGeom>
              <a:avLst/>
              <a:gdLst>
                <a:gd name="T0" fmla="*/ 5 w 8"/>
                <a:gd name="T1" fmla="*/ 7 h 8"/>
                <a:gd name="T2" fmla="*/ 6 w 8"/>
                <a:gd name="T3" fmla="*/ 6 h 8"/>
                <a:gd name="T4" fmla="*/ 7 w 8"/>
                <a:gd name="T5" fmla="*/ 2 h 8"/>
                <a:gd name="T6" fmla="*/ 7 w 8"/>
                <a:gd name="T7" fmla="*/ 2 h 8"/>
                <a:gd name="T8" fmla="*/ 3 w 8"/>
                <a:gd name="T9" fmla="*/ 1 h 8"/>
                <a:gd name="T10" fmla="*/ 2 w 8"/>
                <a:gd name="T11" fmla="*/ 2 h 8"/>
                <a:gd name="T12" fmla="*/ 1 w 8"/>
                <a:gd name="T13" fmla="*/ 6 h 8"/>
                <a:gd name="T14" fmla="*/ 1 w 8"/>
                <a:gd name="T15" fmla="*/ 6 h 8"/>
                <a:gd name="T16" fmla="*/ 5 w 8"/>
                <a:gd name="T17"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5" y="7"/>
                  </a:moveTo>
                  <a:cubicBezTo>
                    <a:pt x="6" y="6"/>
                    <a:pt x="6" y="6"/>
                    <a:pt x="6" y="6"/>
                  </a:cubicBezTo>
                  <a:cubicBezTo>
                    <a:pt x="7" y="5"/>
                    <a:pt x="8" y="4"/>
                    <a:pt x="7" y="2"/>
                  </a:cubicBezTo>
                  <a:cubicBezTo>
                    <a:pt x="7" y="2"/>
                    <a:pt x="7" y="2"/>
                    <a:pt x="7" y="2"/>
                  </a:cubicBezTo>
                  <a:cubicBezTo>
                    <a:pt x="6" y="1"/>
                    <a:pt x="4" y="0"/>
                    <a:pt x="3" y="1"/>
                  </a:cubicBezTo>
                  <a:cubicBezTo>
                    <a:pt x="2" y="2"/>
                    <a:pt x="2" y="2"/>
                    <a:pt x="2" y="2"/>
                  </a:cubicBezTo>
                  <a:cubicBezTo>
                    <a:pt x="0" y="3"/>
                    <a:pt x="0" y="5"/>
                    <a:pt x="1" y="6"/>
                  </a:cubicBezTo>
                  <a:cubicBezTo>
                    <a:pt x="1" y="6"/>
                    <a:pt x="1" y="6"/>
                    <a:pt x="1" y="6"/>
                  </a:cubicBezTo>
                  <a:cubicBezTo>
                    <a:pt x="1" y="7"/>
                    <a:pt x="3" y="8"/>
                    <a:pt x="5" y="7"/>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2" name="Freeform 304">
              <a:extLst>
                <a:ext uri="{FF2B5EF4-FFF2-40B4-BE49-F238E27FC236}">
                  <a16:creationId xmlns:a16="http://schemas.microsoft.com/office/drawing/2014/main" id="{08729C85-4692-472D-857B-2F2D9C8B6189}"/>
                </a:ext>
              </a:extLst>
            </p:cNvPr>
            <p:cNvSpPr>
              <a:spLocks/>
            </p:cNvSpPr>
            <p:nvPr userDrawn="1"/>
          </p:nvSpPr>
          <p:spPr bwMode="auto">
            <a:xfrm>
              <a:off x="5333615" y="4036895"/>
              <a:ext cx="56173" cy="56173"/>
            </a:xfrm>
            <a:custGeom>
              <a:avLst/>
              <a:gdLst>
                <a:gd name="T0" fmla="*/ 5 w 8"/>
                <a:gd name="T1" fmla="*/ 7 h 8"/>
                <a:gd name="T2" fmla="*/ 6 w 8"/>
                <a:gd name="T3" fmla="*/ 6 h 8"/>
                <a:gd name="T4" fmla="*/ 8 w 8"/>
                <a:gd name="T5" fmla="*/ 2 h 8"/>
                <a:gd name="T6" fmla="*/ 8 w 8"/>
                <a:gd name="T7" fmla="*/ 2 h 8"/>
                <a:gd name="T8" fmla="*/ 3 w 8"/>
                <a:gd name="T9" fmla="*/ 1 h 8"/>
                <a:gd name="T10" fmla="*/ 2 w 8"/>
                <a:gd name="T11" fmla="*/ 2 h 8"/>
                <a:gd name="T12" fmla="*/ 1 w 8"/>
                <a:gd name="T13" fmla="*/ 6 h 8"/>
                <a:gd name="T14" fmla="*/ 1 w 8"/>
                <a:gd name="T15" fmla="*/ 6 h 8"/>
                <a:gd name="T16" fmla="*/ 5 w 8"/>
                <a:gd name="T17"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5" y="7"/>
                  </a:moveTo>
                  <a:cubicBezTo>
                    <a:pt x="6" y="6"/>
                    <a:pt x="6" y="6"/>
                    <a:pt x="6" y="6"/>
                  </a:cubicBezTo>
                  <a:cubicBezTo>
                    <a:pt x="8" y="5"/>
                    <a:pt x="8" y="3"/>
                    <a:pt x="8" y="2"/>
                  </a:cubicBezTo>
                  <a:cubicBezTo>
                    <a:pt x="8" y="2"/>
                    <a:pt x="8" y="2"/>
                    <a:pt x="8" y="2"/>
                  </a:cubicBezTo>
                  <a:cubicBezTo>
                    <a:pt x="7" y="0"/>
                    <a:pt x="5" y="0"/>
                    <a:pt x="3" y="1"/>
                  </a:cubicBezTo>
                  <a:cubicBezTo>
                    <a:pt x="2" y="2"/>
                    <a:pt x="2" y="2"/>
                    <a:pt x="2" y="2"/>
                  </a:cubicBezTo>
                  <a:cubicBezTo>
                    <a:pt x="1" y="2"/>
                    <a:pt x="0" y="4"/>
                    <a:pt x="1" y="6"/>
                  </a:cubicBezTo>
                  <a:cubicBezTo>
                    <a:pt x="1" y="6"/>
                    <a:pt x="1" y="6"/>
                    <a:pt x="1" y="6"/>
                  </a:cubicBezTo>
                  <a:cubicBezTo>
                    <a:pt x="2" y="7"/>
                    <a:pt x="4" y="8"/>
                    <a:pt x="5" y="7"/>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3" name="Freeform 305">
              <a:extLst>
                <a:ext uri="{FF2B5EF4-FFF2-40B4-BE49-F238E27FC236}">
                  <a16:creationId xmlns:a16="http://schemas.microsoft.com/office/drawing/2014/main" id="{0BA90109-A133-4693-A259-486B8807D293}"/>
                </a:ext>
              </a:extLst>
            </p:cNvPr>
            <p:cNvSpPr>
              <a:spLocks/>
            </p:cNvSpPr>
            <p:nvPr userDrawn="1"/>
          </p:nvSpPr>
          <p:spPr bwMode="auto">
            <a:xfrm>
              <a:off x="5256748" y="4084198"/>
              <a:ext cx="56173" cy="50260"/>
            </a:xfrm>
            <a:custGeom>
              <a:avLst/>
              <a:gdLst>
                <a:gd name="T0" fmla="*/ 5 w 8"/>
                <a:gd name="T1" fmla="*/ 6 h 7"/>
                <a:gd name="T2" fmla="*/ 6 w 8"/>
                <a:gd name="T3" fmla="*/ 6 h 7"/>
                <a:gd name="T4" fmla="*/ 7 w 8"/>
                <a:gd name="T5" fmla="*/ 2 h 7"/>
                <a:gd name="T6" fmla="*/ 7 w 8"/>
                <a:gd name="T7" fmla="*/ 2 h 7"/>
                <a:gd name="T8" fmla="*/ 3 w 8"/>
                <a:gd name="T9" fmla="*/ 1 h 7"/>
                <a:gd name="T10" fmla="*/ 2 w 8"/>
                <a:gd name="T11" fmla="*/ 1 h 7"/>
                <a:gd name="T12" fmla="*/ 1 w 8"/>
                <a:gd name="T13" fmla="*/ 5 h 7"/>
                <a:gd name="T14" fmla="*/ 1 w 8"/>
                <a:gd name="T15" fmla="*/ 5 h 7"/>
                <a:gd name="T16" fmla="*/ 5 w 8"/>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5" y="6"/>
                  </a:moveTo>
                  <a:cubicBezTo>
                    <a:pt x="6" y="6"/>
                    <a:pt x="6" y="6"/>
                    <a:pt x="6" y="6"/>
                  </a:cubicBezTo>
                  <a:cubicBezTo>
                    <a:pt x="8" y="5"/>
                    <a:pt x="8" y="3"/>
                    <a:pt x="7" y="2"/>
                  </a:cubicBezTo>
                  <a:cubicBezTo>
                    <a:pt x="7" y="2"/>
                    <a:pt x="7" y="2"/>
                    <a:pt x="7" y="2"/>
                  </a:cubicBezTo>
                  <a:cubicBezTo>
                    <a:pt x="6" y="0"/>
                    <a:pt x="4" y="0"/>
                    <a:pt x="3" y="1"/>
                  </a:cubicBezTo>
                  <a:cubicBezTo>
                    <a:pt x="2" y="1"/>
                    <a:pt x="2" y="1"/>
                    <a:pt x="2" y="1"/>
                  </a:cubicBezTo>
                  <a:cubicBezTo>
                    <a:pt x="0" y="2"/>
                    <a:pt x="0" y="4"/>
                    <a:pt x="1" y="5"/>
                  </a:cubicBezTo>
                  <a:cubicBezTo>
                    <a:pt x="1" y="5"/>
                    <a:pt x="1" y="5"/>
                    <a:pt x="1" y="5"/>
                  </a:cubicBezTo>
                  <a:cubicBezTo>
                    <a:pt x="2" y="7"/>
                    <a:pt x="3" y="7"/>
                    <a:pt x="5" y="6"/>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4" name="Freeform 306">
              <a:extLst>
                <a:ext uri="{FF2B5EF4-FFF2-40B4-BE49-F238E27FC236}">
                  <a16:creationId xmlns:a16="http://schemas.microsoft.com/office/drawing/2014/main" id="{4E28A594-3E71-470D-9698-75A36D6380A4}"/>
                </a:ext>
              </a:extLst>
            </p:cNvPr>
            <p:cNvSpPr>
              <a:spLocks/>
            </p:cNvSpPr>
            <p:nvPr userDrawn="1"/>
          </p:nvSpPr>
          <p:spPr bwMode="auto">
            <a:xfrm>
              <a:off x="3530191" y="6555777"/>
              <a:ext cx="357729" cy="378423"/>
            </a:xfrm>
            <a:custGeom>
              <a:avLst/>
              <a:gdLst>
                <a:gd name="T0" fmla="*/ 32 w 51"/>
                <a:gd name="T1" fmla="*/ 4 h 54"/>
                <a:gd name="T2" fmla="*/ 29 w 51"/>
                <a:gd name="T3" fmla="*/ 8 h 54"/>
                <a:gd name="T4" fmla="*/ 28 w 51"/>
                <a:gd name="T5" fmla="*/ 7 h 54"/>
                <a:gd name="T6" fmla="*/ 5 w 51"/>
                <a:gd name="T7" fmla="*/ 8 h 54"/>
                <a:gd name="T8" fmla="*/ 6 w 51"/>
                <a:gd name="T9" fmla="*/ 30 h 54"/>
                <a:gd name="T10" fmla="*/ 8 w 51"/>
                <a:gd name="T11" fmla="*/ 31 h 54"/>
                <a:gd name="T12" fmla="*/ 4 w 51"/>
                <a:gd name="T13" fmla="*/ 35 h 54"/>
                <a:gd name="T14" fmla="*/ 5 w 51"/>
                <a:gd name="T15" fmla="*/ 50 h 54"/>
                <a:gd name="T16" fmla="*/ 5 w 51"/>
                <a:gd name="T17" fmla="*/ 50 h 54"/>
                <a:gd name="T18" fmla="*/ 19 w 51"/>
                <a:gd name="T19" fmla="*/ 49 h 54"/>
                <a:gd name="T20" fmla="*/ 48 w 51"/>
                <a:gd name="T21" fmla="*/ 18 h 54"/>
                <a:gd name="T22" fmla="*/ 47 w 51"/>
                <a:gd name="T23" fmla="*/ 3 h 54"/>
                <a:gd name="T24" fmla="*/ 47 w 51"/>
                <a:gd name="T25" fmla="*/ 3 h 54"/>
                <a:gd name="T26" fmla="*/ 32 w 51"/>
                <a:gd name="T27"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54">
                  <a:moveTo>
                    <a:pt x="32" y="4"/>
                  </a:moveTo>
                  <a:cubicBezTo>
                    <a:pt x="29" y="8"/>
                    <a:pt x="29" y="8"/>
                    <a:pt x="29" y="8"/>
                  </a:cubicBezTo>
                  <a:cubicBezTo>
                    <a:pt x="28" y="8"/>
                    <a:pt x="28" y="7"/>
                    <a:pt x="28" y="7"/>
                  </a:cubicBezTo>
                  <a:cubicBezTo>
                    <a:pt x="21" y="1"/>
                    <a:pt x="11" y="2"/>
                    <a:pt x="5" y="8"/>
                  </a:cubicBezTo>
                  <a:cubicBezTo>
                    <a:pt x="0" y="14"/>
                    <a:pt x="0" y="24"/>
                    <a:pt x="6" y="30"/>
                  </a:cubicBezTo>
                  <a:cubicBezTo>
                    <a:pt x="7" y="30"/>
                    <a:pt x="7" y="31"/>
                    <a:pt x="8" y="31"/>
                  </a:cubicBezTo>
                  <a:cubicBezTo>
                    <a:pt x="4" y="35"/>
                    <a:pt x="4" y="35"/>
                    <a:pt x="4" y="35"/>
                  </a:cubicBezTo>
                  <a:cubicBezTo>
                    <a:pt x="0" y="39"/>
                    <a:pt x="1" y="46"/>
                    <a:pt x="5" y="50"/>
                  </a:cubicBezTo>
                  <a:cubicBezTo>
                    <a:pt x="5" y="50"/>
                    <a:pt x="5" y="50"/>
                    <a:pt x="5" y="50"/>
                  </a:cubicBezTo>
                  <a:cubicBezTo>
                    <a:pt x="9" y="54"/>
                    <a:pt x="16" y="53"/>
                    <a:pt x="19" y="49"/>
                  </a:cubicBezTo>
                  <a:cubicBezTo>
                    <a:pt x="48" y="18"/>
                    <a:pt x="48" y="18"/>
                    <a:pt x="48" y="18"/>
                  </a:cubicBezTo>
                  <a:cubicBezTo>
                    <a:pt x="51" y="14"/>
                    <a:pt x="51" y="7"/>
                    <a:pt x="47" y="3"/>
                  </a:cubicBezTo>
                  <a:cubicBezTo>
                    <a:pt x="47" y="3"/>
                    <a:pt x="47" y="3"/>
                    <a:pt x="47" y="3"/>
                  </a:cubicBezTo>
                  <a:cubicBezTo>
                    <a:pt x="43" y="0"/>
                    <a:pt x="36" y="0"/>
                    <a:pt x="32"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5" name="Freeform 307">
              <a:extLst>
                <a:ext uri="{FF2B5EF4-FFF2-40B4-BE49-F238E27FC236}">
                  <a16:creationId xmlns:a16="http://schemas.microsoft.com/office/drawing/2014/main" id="{593E0C28-48CB-4BBB-91CC-3A58F0C18531}"/>
                </a:ext>
              </a:extLst>
            </p:cNvPr>
            <p:cNvSpPr>
              <a:spLocks/>
            </p:cNvSpPr>
            <p:nvPr userDrawn="1"/>
          </p:nvSpPr>
          <p:spPr bwMode="auto">
            <a:xfrm>
              <a:off x="4378686" y="5736845"/>
              <a:ext cx="360685" cy="378423"/>
            </a:xfrm>
            <a:custGeom>
              <a:avLst/>
              <a:gdLst>
                <a:gd name="T0" fmla="*/ 33 w 52"/>
                <a:gd name="T1" fmla="*/ 5 h 54"/>
                <a:gd name="T2" fmla="*/ 29 w 52"/>
                <a:gd name="T3" fmla="*/ 9 h 54"/>
                <a:gd name="T4" fmla="*/ 28 w 52"/>
                <a:gd name="T5" fmla="*/ 8 h 54"/>
                <a:gd name="T6" fmla="*/ 6 w 52"/>
                <a:gd name="T7" fmla="*/ 9 h 54"/>
                <a:gd name="T8" fmla="*/ 7 w 52"/>
                <a:gd name="T9" fmla="*/ 31 h 54"/>
                <a:gd name="T10" fmla="*/ 8 w 52"/>
                <a:gd name="T11" fmla="*/ 32 h 54"/>
                <a:gd name="T12" fmla="*/ 5 w 52"/>
                <a:gd name="T13" fmla="*/ 36 h 54"/>
                <a:gd name="T14" fmla="*/ 6 w 52"/>
                <a:gd name="T15" fmla="*/ 51 h 54"/>
                <a:gd name="T16" fmla="*/ 6 w 52"/>
                <a:gd name="T17" fmla="*/ 51 h 54"/>
                <a:gd name="T18" fmla="*/ 20 w 52"/>
                <a:gd name="T19" fmla="*/ 50 h 54"/>
                <a:gd name="T20" fmla="*/ 48 w 52"/>
                <a:gd name="T21" fmla="*/ 19 h 54"/>
                <a:gd name="T22" fmla="*/ 48 w 52"/>
                <a:gd name="T23" fmla="*/ 4 h 54"/>
                <a:gd name="T24" fmla="*/ 48 w 52"/>
                <a:gd name="T25" fmla="*/ 4 h 54"/>
                <a:gd name="T26" fmla="*/ 33 w 52"/>
                <a:gd name="T27"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4">
                  <a:moveTo>
                    <a:pt x="33" y="5"/>
                  </a:moveTo>
                  <a:cubicBezTo>
                    <a:pt x="29" y="9"/>
                    <a:pt x="29" y="9"/>
                    <a:pt x="29" y="9"/>
                  </a:cubicBezTo>
                  <a:cubicBezTo>
                    <a:pt x="29" y="8"/>
                    <a:pt x="29" y="8"/>
                    <a:pt x="28" y="8"/>
                  </a:cubicBezTo>
                  <a:cubicBezTo>
                    <a:pt x="22" y="2"/>
                    <a:pt x="12" y="2"/>
                    <a:pt x="6" y="9"/>
                  </a:cubicBezTo>
                  <a:cubicBezTo>
                    <a:pt x="0" y="15"/>
                    <a:pt x="1" y="25"/>
                    <a:pt x="7" y="31"/>
                  </a:cubicBezTo>
                  <a:cubicBezTo>
                    <a:pt x="8" y="31"/>
                    <a:pt x="8" y="32"/>
                    <a:pt x="8" y="32"/>
                  </a:cubicBezTo>
                  <a:cubicBezTo>
                    <a:pt x="5" y="36"/>
                    <a:pt x="5" y="36"/>
                    <a:pt x="5" y="36"/>
                  </a:cubicBezTo>
                  <a:cubicBezTo>
                    <a:pt x="1" y="40"/>
                    <a:pt x="1" y="47"/>
                    <a:pt x="6" y="51"/>
                  </a:cubicBezTo>
                  <a:cubicBezTo>
                    <a:pt x="6" y="51"/>
                    <a:pt x="6" y="51"/>
                    <a:pt x="6" y="51"/>
                  </a:cubicBezTo>
                  <a:cubicBezTo>
                    <a:pt x="10" y="54"/>
                    <a:pt x="16" y="54"/>
                    <a:pt x="20" y="50"/>
                  </a:cubicBezTo>
                  <a:cubicBezTo>
                    <a:pt x="48" y="19"/>
                    <a:pt x="48" y="19"/>
                    <a:pt x="48" y="19"/>
                  </a:cubicBezTo>
                  <a:cubicBezTo>
                    <a:pt x="52" y="15"/>
                    <a:pt x="52" y="8"/>
                    <a:pt x="48" y="4"/>
                  </a:cubicBezTo>
                  <a:cubicBezTo>
                    <a:pt x="48" y="4"/>
                    <a:pt x="48" y="4"/>
                    <a:pt x="48" y="4"/>
                  </a:cubicBezTo>
                  <a:cubicBezTo>
                    <a:pt x="43" y="0"/>
                    <a:pt x="37" y="1"/>
                    <a:pt x="33"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6" name="Freeform 308">
              <a:extLst>
                <a:ext uri="{FF2B5EF4-FFF2-40B4-BE49-F238E27FC236}">
                  <a16:creationId xmlns:a16="http://schemas.microsoft.com/office/drawing/2014/main" id="{73FA11B7-1164-4A41-8E22-0396A05752E2}"/>
                </a:ext>
              </a:extLst>
            </p:cNvPr>
            <p:cNvSpPr>
              <a:spLocks/>
            </p:cNvSpPr>
            <p:nvPr userDrawn="1"/>
          </p:nvSpPr>
          <p:spPr bwMode="auto">
            <a:xfrm>
              <a:off x="5726820" y="4323670"/>
              <a:ext cx="399119" cy="357729"/>
            </a:xfrm>
            <a:custGeom>
              <a:avLst/>
              <a:gdLst>
                <a:gd name="T0" fmla="*/ 38 w 57"/>
                <a:gd name="T1" fmla="*/ 6 h 51"/>
                <a:gd name="T2" fmla="*/ 34 w 57"/>
                <a:gd name="T3" fmla="*/ 9 h 51"/>
                <a:gd name="T4" fmla="*/ 33 w 57"/>
                <a:gd name="T5" fmla="*/ 8 h 51"/>
                <a:gd name="T6" fmla="*/ 11 w 57"/>
                <a:gd name="T7" fmla="*/ 5 h 51"/>
                <a:gd name="T8" fmla="*/ 9 w 57"/>
                <a:gd name="T9" fmla="*/ 27 h 51"/>
                <a:gd name="T10" fmla="*/ 10 w 57"/>
                <a:gd name="T11" fmla="*/ 28 h 51"/>
                <a:gd name="T12" fmla="*/ 5 w 57"/>
                <a:gd name="T13" fmla="*/ 31 h 51"/>
                <a:gd name="T14" fmla="*/ 3 w 57"/>
                <a:gd name="T15" fmla="*/ 46 h 51"/>
                <a:gd name="T16" fmla="*/ 3 w 57"/>
                <a:gd name="T17" fmla="*/ 46 h 51"/>
                <a:gd name="T18" fmla="*/ 18 w 57"/>
                <a:gd name="T19" fmla="*/ 48 h 51"/>
                <a:gd name="T20" fmla="*/ 51 w 57"/>
                <a:gd name="T21" fmla="*/ 22 h 51"/>
                <a:gd name="T22" fmla="*/ 53 w 57"/>
                <a:gd name="T23" fmla="*/ 8 h 51"/>
                <a:gd name="T24" fmla="*/ 53 w 57"/>
                <a:gd name="T25" fmla="*/ 8 h 51"/>
                <a:gd name="T26" fmla="*/ 38 w 57"/>
                <a:gd name="T27" fmla="*/ 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51">
                  <a:moveTo>
                    <a:pt x="38" y="6"/>
                  </a:moveTo>
                  <a:cubicBezTo>
                    <a:pt x="34" y="9"/>
                    <a:pt x="34" y="9"/>
                    <a:pt x="34" y="9"/>
                  </a:cubicBezTo>
                  <a:cubicBezTo>
                    <a:pt x="34" y="9"/>
                    <a:pt x="34" y="8"/>
                    <a:pt x="33" y="8"/>
                  </a:cubicBezTo>
                  <a:cubicBezTo>
                    <a:pt x="28" y="1"/>
                    <a:pt x="18" y="0"/>
                    <a:pt x="11" y="5"/>
                  </a:cubicBezTo>
                  <a:cubicBezTo>
                    <a:pt x="5" y="10"/>
                    <a:pt x="3" y="20"/>
                    <a:pt x="9" y="27"/>
                  </a:cubicBezTo>
                  <a:cubicBezTo>
                    <a:pt x="9" y="27"/>
                    <a:pt x="9" y="28"/>
                    <a:pt x="10" y="28"/>
                  </a:cubicBezTo>
                  <a:cubicBezTo>
                    <a:pt x="5" y="31"/>
                    <a:pt x="5" y="31"/>
                    <a:pt x="5" y="31"/>
                  </a:cubicBezTo>
                  <a:cubicBezTo>
                    <a:pt x="1" y="35"/>
                    <a:pt x="0" y="41"/>
                    <a:pt x="3" y="46"/>
                  </a:cubicBezTo>
                  <a:cubicBezTo>
                    <a:pt x="3" y="46"/>
                    <a:pt x="3" y="46"/>
                    <a:pt x="3" y="46"/>
                  </a:cubicBezTo>
                  <a:cubicBezTo>
                    <a:pt x="7" y="51"/>
                    <a:pt x="14" y="51"/>
                    <a:pt x="18" y="48"/>
                  </a:cubicBezTo>
                  <a:cubicBezTo>
                    <a:pt x="51" y="22"/>
                    <a:pt x="51" y="22"/>
                    <a:pt x="51" y="22"/>
                  </a:cubicBezTo>
                  <a:cubicBezTo>
                    <a:pt x="56" y="19"/>
                    <a:pt x="57" y="12"/>
                    <a:pt x="53" y="8"/>
                  </a:cubicBezTo>
                  <a:cubicBezTo>
                    <a:pt x="53" y="8"/>
                    <a:pt x="53" y="8"/>
                    <a:pt x="53" y="8"/>
                  </a:cubicBezTo>
                  <a:cubicBezTo>
                    <a:pt x="50" y="3"/>
                    <a:pt x="43" y="2"/>
                    <a:pt x="38"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7" name="Freeform 309">
              <a:extLst>
                <a:ext uri="{FF2B5EF4-FFF2-40B4-BE49-F238E27FC236}">
                  <a16:creationId xmlns:a16="http://schemas.microsoft.com/office/drawing/2014/main" id="{9332B505-F248-4E47-8B27-74532F5CEB93}"/>
                </a:ext>
              </a:extLst>
            </p:cNvPr>
            <p:cNvSpPr>
              <a:spLocks/>
            </p:cNvSpPr>
            <p:nvPr userDrawn="1"/>
          </p:nvSpPr>
          <p:spPr bwMode="auto">
            <a:xfrm>
              <a:off x="7278949" y="2901625"/>
              <a:ext cx="440510" cy="328165"/>
            </a:xfrm>
            <a:custGeom>
              <a:avLst/>
              <a:gdLst>
                <a:gd name="T0" fmla="*/ 48 w 63"/>
                <a:gd name="T1" fmla="*/ 12 h 47"/>
                <a:gd name="T2" fmla="*/ 43 w 63"/>
                <a:gd name="T3" fmla="*/ 14 h 47"/>
                <a:gd name="T4" fmla="*/ 43 w 63"/>
                <a:gd name="T5" fmla="*/ 12 h 47"/>
                <a:gd name="T6" fmla="*/ 23 w 63"/>
                <a:gd name="T7" fmla="*/ 2 h 47"/>
                <a:gd name="T8" fmla="*/ 13 w 63"/>
                <a:gd name="T9" fmla="*/ 22 h 47"/>
                <a:gd name="T10" fmla="*/ 13 w 63"/>
                <a:gd name="T11" fmla="*/ 24 h 47"/>
                <a:gd name="T12" fmla="*/ 8 w 63"/>
                <a:gd name="T13" fmla="*/ 25 h 47"/>
                <a:gd name="T14" fmla="*/ 2 w 63"/>
                <a:gd name="T15" fmla="*/ 38 h 47"/>
                <a:gd name="T16" fmla="*/ 2 w 63"/>
                <a:gd name="T17" fmla="*/ 38 h 47"/>
                <a:gd name="T18" fmla="*/ 15 w 63"/>
                <a:gd name="T19" fmla="*/ 45 h 47"/>
                <a:gd name="T20" fmla="*/ 55 w 63"/>
                <a:gd name="T21" fmla="*/ 32 h 47"/>
                <a:gd name="T22" fmla="*/ 61 w 63"/>
                <a:gd name="T23" fmla="*/ 19 h 47"/>
                <a:gd name="T24" fmla="*/ 61 w 63"/>
                <a:gd name="T25" fmla="*/ 19 h 47"/>
                <a:gd name="T26" fmla="*/ 48 w 63"/>
                <a:gd name="T27"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47">
                  <a:moveTo>
                    <a:pt x="48" y="12"/>
                  </a:moveTo>
                  <a:cubicBezTo>
                    <a:pt x="43" y="14"/>
                    <a:pt x="43" y="14"/>
                    <a:pt x="43" y="14"/>
                  </a:cubicBezTo>
                  <a:cubicBezTo>
                    <a:pt x="43" y="13"/>
                    <a:pt x="43" y="13"/>
                    <a:pt x="43" y="12"/>
                  </a:cubicBezTo>
                  <a:cubicBezTo>
                    <a:pt x="40" y="4"/>
                    <a:pt x="31" y="0"/>
                    <a:pt x="23" y="2"/>
                  </a:cubicBezTo>
                  <a:cubicBezTo>
                    <a:pt x="15" y="5"/>
                    <a:pt x="10" y="14"/>
                    <a:pt x="13" y="22"/>
                  </a:cubicBezTo>
                  <a:cubicBezTo>
                    <a:pt x="13" y="23"/>
                    <a:pt x="13" y="23"/>
                    <a:pt x="13" y="24"/>
                  </a:cubicBezTo>
                  <a:cubicBezTo>
                    <a:pt x="8" y="25"/>
                    <a:pt x="8" y="25"/>
                    <a:pt x="8" y="25"/>
                  </a:cubicBezTo>
                  <a:cubicBezTo>
                    <a:pt x="3" y="27"/>
                    <a:pt x="0" y="33"/>
                    <a:pt x="2" y="38"/>
                  </a:cubicBezTo>
                  <a:cubicBezTo>
                    <a:pt x="2" y="38"/>
                    <a:pt x="2" y="38"/>
                    <a:pt x="2" y="38"/>
                  </a:cubicBezTo>
                  <a:cubicBezTo>
                    <a:pt x="4" y="44"/>
                    <a:pt x="10" y="47"/>
                    <a:pt x="15" y="45"/>
                  </a:cubicBezTo>
                  <a:cubicBezTo>
                    <a:pt x="55" y="32"/>
                    <a:pt x="55" y="32"/>
                    <a:pt x="55" y="32"/>
                  </a:cubicBezTo>
                  <a:cubicBezTo>
                    <a:pt x="60" y="30"/>
                    <a:pt x="63" y="24"/>
                    <a:pt x="61" y="19"/>
                  </a:cubicBezTo>
                  <a:cubicBezTo>
                    <a:pt x="61" y="19"/>
                    <a:pt x="61" y="19"/>
                    <a:pt x="61" y="19"/>
                  </a:cubicBezTo>
                  <a:cubicBezTo>
                    <a:pt x="59" y="13"/>
                    <a:pt x="54" y="10"/>
                    <a:pt x="48"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8" name="Freeform 310">
              <a:extLst>
                <a:ext uri="{FF2B5EF4-FFF2-40B4-BE49-F238E27FC236}">
                  <a16:creationId xmlns:a16="http://schemas.microsoft.com/office/drawing/2014/main" id="{1C345E2B-D60E-4AE0-9A58-B3CAC4D93447}"/>
                </a:ext>
              </a:extLst>
            </p:cNvPr>
            <p:cNvSpPr>
              <a:spLocks/>
            </p:cNvSpPr>
            <p:nvPr userDrawn="1"/>
          </p:nvSpPr>
          <p:spPr bwMode="auto">
            <a:xfrm>
              <a:off x="7802237" y="3229790"/>
              <a:ext cx="440510" cy="331121"/>
            </a:xfrm>
            <a:custGeom>
              <a:avLst/>
              <a:gdLst>
                <a:gd name="T0" fmla="*/ 48 w 63"/>
                <a:gd name="T1" fmla="*/ 12 h 47"/>
                <a:gd name="T2" fmla="*/ 43 w 63"/>
                <a:gd name="T3" fmla="*/ 14 h 47"/>
                <a:gd name="T4" fmla="*/ 43 w 63"/>
                <a:gd name="T5" fmla="*/ 12 h 47"/>
                <a:gd name="T6" fmla="*/ 23 w 63"/>
                <a:gd name="T7" fmla="*/ 2 h 47"/>
                <a:gd name="T8" fmla="*/ 13 w 63"/>
                <a:gd name="T9" fmla="*/ 22 h 47"/>
                <a:gd name="T10" fmla="*/ 13 w 63"/>
                <a:gd name="T11" fmla="*/ 24 h 47"/>
                <a:gd name="T12" fmla="*/ 8 w 63"/>
                <a:gd name="T13" fmla="*/ 25 h 47"/>
                <a:gd name="T14" fmla="*/ 2 w 63"/>
                <a:gd name="T15" fmla="*/ 38 h 47"/>
                <a:gd name="T16" fmla="*/ 2 w 63"/>
                <a:gd name="T17" fmla="*/ 38 h 47"/>
                <a:gd name="T18" fmla="*/ 15 w 63"/>
                <a:gd name="T19" fmla="*/ 45 h 47"/>
                <a:gd name="T20" fmla="*/ 55 w 63"/>
                <a:gd name="T21" fmla="*/ 32 h 47"/>
                <a:gd name="T22" fmla="*/ 61 w 63"/>
                <a:gd name="T23" fmla="*/ 19 h 47"/>
                <a:gd name="T24" fmla="*/ 61 w 63"/>
                <a:gd name="T25" fmla="*/ 19 h 47"/>
                <a:gd name="T26" fmla="*/ 48 w 63"/>
                <a:gd name="T27"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47">
                  <a:moveTo>
                    <a:pt x="48" y="12"/>
                  </a:moveTo>
                  <a:cubicBezTo>
                    <a:pt x="43" y="14"/>
                    <a:pt x="43" y="14"/>
                    <a:pt x="43" y="14"/>
                  </a:cubicBezTo>
                  <a:cubicBezTo>
                    <a:pt x="43" y="13"/>
                    <a:pt x="43" y="13"/>
                    <a:pt x="43" y="12"/>
                  </a:cubicBezTo>
                  <a:cubicBezTo>
                    <a:pt x="40" y="4"/>
                    <a:pt x="31" y="0"/>
                    <a:pt x="23" y="2"/>
                  </a:cubicBezTo>
                  <a:cubicBezTo>
                    <a:pt x="15" y="5"/>
                    <a:pt x="10" y="14"/>
                    <a:pt x="13" y="22"/>
                  </a:cubicBezTo>
                  <a:cubicBezTo>
                    <a:pt x="13" y="23"/>
                    <a:pt x="13" y="23"/>
                    <a:pt x="13" y="24"/>
                  </a:cubicBezTo>
                  <a:cubicBezTo>
                    <a:pt x="8" y="25"/>
                    <a:pt x="8" y="25"/>
                    <a:pt x="8" y="25"/>
                  </a:cubicBezTo>
                  <a:cubicBezTo>
                    <a:pt x="3" y="27"/>
                    <a:pt x="0" y="33"/>
                    <a:pt x="2" y="38"/>
                  </a:cubicBezTo>
                  <a:cubicBezTo>
                    <a:pt x="2" y="38"/>
                    <a:pt x="2" y="38"/>
                    <a:pt x="2" y="38"/>
                  </a:cubicBezTo>
                  <a:cubicBezTo>
                    <a:pt x="4" y="44"/>
                    <a:pt x="9" y="47"/>
                    <a:pt x="15" y="45"/>
                  </a:cubicBezTo>
                  <a:cubicBezTo>
                    <a:pt x="55" y="32"/>
                    <a:pt x="55" y="32"/>
                    <a:pt x="55" y="32"/>
                  </a:cubicBezTo>
                  <a:cubicBezTo>
                    <a:pt x="60" y="30"/>
                    <a:pt x="63" y="24"/>
                    <a:pt x="61" y="19"/>
                  </a:cubicBezTo>
                  <a:cubicBezTo>
                    <a:pt x="61" y="19"/>
                    <a:pt x="61" y="19"/>
                    <a:pt x="61" y="19"/>
                  </a:cubicBezTo>
                  <a:cubicBezTo>
                    <a:pt x="59" y="13"/>
                    <a:pt x="53" y="10"/>
                    <a:pt x="48"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9" name="Freeform 311">
              <a:extLst>
                <a:ext uri="{FF2B5EF4-FFF2-40B4-BE49-F238E27FC236}">
                  <a16:creationId xmlns:a16="http://schemas.microsoft.com/office/drawing/2014/main" id="{76C2F57A-A739-43E7-BA2D-BFA400178099}"/>
                </a:ext>
              </a:extLst>
            </p:cNvPr>
            <p:cNvSpPr>
              <a:spLocks/>
            </p:cNvSpPr>
            <p:nvPr userDrawn="1"/>
          </p:nvSpPr>
          <p:spPr bwMode="auto">
            <a:xfrm>
              <a:off x="6090463" y="3147010"/>
              <a:ext cx="635634" cy="573548"/>
            </a:xfrm>
            <a:custGeom>
              <a:avLst/>
              <a:gdLst>
                <a:gd name="T0" fmla="*/ 72 w 91"/>
                <a:gd name="T1" fmla="*/ 18 h 82"/>
                <a:gd name="T2" fmla="*/ 71 w 91"/>
                <a:gd name="T3" fmla="*/ 16 h 82"/>
                <a:gd name="T4" fmla="*/ 37 w 91"/>
                <a:gd name="T5" fmla="*/ 6 h 82"/>
                <a:gd name="T6" fmla="*/ 24 w 91"/>
                <a:gd name="T7" fmla="*/ 28 h 82"/>
                <a:gd name="T8" fmla="*/ 22 w 91"/>
                <a:gd name="T9" fmla="*/ 29 h 82"/>
                <a:gd name="T10" fmla="*/ 15 w 91"/>
                <a:gd name="T11" fmla="*/ 49 h 82"/>
                <a:gd name="T12" fmla="*/ 10 w 91"/>
                <a:gd name="T13" fmla="*/ 52 h 82"/>
                <a:gd name="T14" fmla="*/ 4 w 91"/>
                <a:gd name="T15" fmla="*/ 72 h 82"/>
                <a:gd name="T16" fmla="*/ 4 w 91"/>
                <a:gd name="T17" fmla="*/ 72 h 82"/>
                <a:gd name="T18" fmla="*/ 25 w 91"/>
                <a:gd name="T19" fmla="*/ 78 h 82"/>
                <a:gd name="T20" fmla="*/ 81 w 91"/>
                <a:gd name="T21" fmla="*/ 46 h 82"/>
                <a:gd name="T22" fmla="*/ 87 w 91"/>
                <a:gd name="T23" fmla="*/ 25 h 82"/>
                <a:gd name="T24" fmla="*/ 87 w 91"/>
                <a:gd name="T25" fmla="*/ 25 h 82"/>
                <a:gd name="T26" fmla="*/ 72 w 91"/>
                <a:gd name="T27" fmla="*/ 1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82">
                  <a:moveTo>
                    <a:pt x="72" y="18"/>
                  </a:moveTo>
                  <a:cubicBezTo>
                    <a:pt x="72" y="17"/>
                    <a:pt x="72" y="17"/>
                    <a:pt x="71" y="16"/>
                  </a:cubicBezTo>
                  <a:cubicBezTo>
                    <a:pt x="64" y="4"/>
                    <a:pt x="49" y="0"/>
                    <a:pt x="37" y="6"/>
                  </a:cubicBezTo>
                  <a:cubicBezTo>
                    <a:pt x="29" y="11"/>
                    <a:pt x="24" y="20"/>
                    <a:pt x="24" y="28"/>
                  </a:cubicBezTo>
                  <a:cubicBezTo>
                    <a:pt x="23" y="29"/>
                    <a:pt x="23" y="29"/>
                    <a:pt x="22" y="29"/>
                  </a:cubicBezTo>
                  <a:cubicBezTo>
                    <a:pt x="15" y="33"/>
                    <a:pt x="12" y="42"/>
                    <a:pt x="15" y="49"/>
                  </a:cubicBezTo>
                  <a:cubicBezTo>
                    <a:pt x="10" y="52"/>
                    <a:pt x="10" y="52"/>
                    <a:pt x="10" y="52"/>
                  </a:cubicBezTo>
                  <a:cubicBezTo>
                    <a:pt x="3" y="56"/>
                    <a:pt x="0" y="65"/>
                    <a:pt x="4" y="72"/>
                  </a:cubicBezTo>
                  <a:cubicBezTo>
                    <a:pt x="4" y="72"/>
                    <a:pt x="4" y="72"/>
                    <a:pt x="4" y="72"/>
                  </a:cubicBezTo>
                  <a:cubicBezTo>
                    <a:pt x="8" y="80"/>
                    <a:pt x="18" y="82"/>
                    <a:pt x="25" y="78"/>
                  </a:cubicBezTo>
                  <a:cubicBezTo>
                    <a:pt x="81" y="46"/>
                    <a:pt x="81" y="46"/>
                    <a:pt x="81" y="46"/>
                  </a:cubicBezTo>
                  <a:cubicBezTo>
                    <a:pt x="89" y="42"/>
                    <a:pt x="91" y="33"/>
                    <a:pt x="87" y="25"/>
                  </a:cubicBezTo>
                  <a:cubicBezTo>
                    <a:pt x="87" y="25"/>
                    <a:pt x="87" y="25"/>
                    <a:pt x="87" y="25"/>
                  </a:cubicBezTo>
                  <a:cubicBezTo>
                    <a:pt x="84" y="20"/>
                    <a:pt x="78" y="17"/>
                    <a:pt x="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0" name="Freeform 312">
              <a:extLst>
                <a:ext uri="{FF2B5EF4-FFF2-40B4-BE49-F238E27FC236}">
                  <a16:creationId xmlns:a16="http://schemas.microsoft.com/office/drawing/2014/main" id="{55D70DDA-F933-443F-8503-2D81CF883CF6}"/>
                </a:ext>
              </a:extLst>
            </p:cNvPr>
            <p:cNvSpPr>
              <a:spLocks/>
            </p:cNvSpPr>
            <p:nvPr userDrawn="1"/>
          </p:nvSpPr>
          <p:spPr bwMode="auto">
            <a:xfrm>
              <a:off x="3707577" y="5639282"/>
              <a:ext cx="543984" cy="623808"/>
            </a:xfrm>
            <a:custGeom>
              <a:avLst/>
              <a:gdLst>
                <a:gd name="T0" fmla="*/ 55 w 78"/>
                <a:gd name="T1" fmla="*/ 11 h 89"/>
                <a:gd name="T2" fmla="*/ 53 w 78"/>
                <a:gd name="T3" fmla="*/ 9 h 89"/>
                <a:gd name="T4" fmla="*/ 17 w 78"/>
                <a:gd name="T5" fmla="*/ 11 h 89"/>
                <a:gd name="T6" fmla="*/ 12 w 78"/>
                <a:gd name="T7" fmla="*/ 36 h 89"/>
                <a:gd name="T8" fmla="*/ 10 w 78"/>
                <a:gd name="T9" fmla="*/ 37 h 89"/>
                <a:gd name="T10" fmla="*/ 10 w 78"/>
                <a:gd name="T11" fmla="*/ 58 h 89"/>
                <a:gd name="T12" fmla="*/ 6 w 78"/>
                <a:gd name="T13" fmla="*/ 62 h 89"/>
                <a:gd name="T14" fmla="*/ 7 w 78"/>
                <a:gd name="T15" fmla="*/ 83 h 89"/>
                <a:gd name="T16" fmla="*/ 7 w 78"/>
                <a:gd name="T17" fmla="*/ 83 h 89"/>
                <a:gd name="T18" fmla="*/ 28 w 78"/>
                <a:gd name="T19" fmla="*/ 82 h 89"/>
                <a:gd name="T20" fmla="*/ 72 w 78"/>
                <a:gd name="T21" fmla="*/ 34 h 89"/>
                <a:gd name="T22" fmla="*/ 71 w 78"/>
                <a:gd name="T23" fmla="*/ 13 h 89"/>
                <a:gd name="T24" fmla="*/ 71 w 78"/>
                <a:gd name="T25" fmla="*/ 13 h 89"/>
                <a:gd name="T26" fmla="*/ 55 w 78"/>
                <a:gd name="T27" fmla="*/ 1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89">
                  <a:moveTo>
                    <a:pt x="55" y="11"/>
                  </a:moveTo>
                  <a:cubicBezTo>
                    <a:pt x="54" y="10"/>
                    <a:pt x="54" y="10"/>
                    <a:pt x="53" y="9"/>
                  </a:cubicBezTo>
                  <a:cubicBezTo>
                    <a:pt x="43" y="0"/>
                    <a:pt x="27" y="0"/>
                    <a:pt x="17" y="11"/>
                  </a:cubicBezTo>
                  <a:cubicBezTo>
                    <a:pt x="11" y="18"/>
                    <a:pt x="9" y="27"/>
                    <a:pt x="12" y="36"/>
                  </a:cubicBezTo>
                  <a:cubicBezTo>
                    <a:pt x="12" y="36"/>
                    <a:pt x="11" y="37"/>
                    <a:pt x="10" y="37"/>
                  </a:cubicBezTo>
                  <a:cubicBezTo>
                    <a:pt x="5" y="43"/>
                    <a:pt x="5" y="52"/>
                    <a:pt x="10" y="58"/>
                  </a:cubicBezTo>
                  <a:cubicBezTo>
                    <a:pt x="6" y="62"/>
                    <a:pt x="6" y="62"/>
                    <a:pt x="6" y="62"/>
                  </a:cubicBezTo>
                  <a:cubicBezTo>
                    <a:pt x="0" y="68"/>
                    <a:pt x="1" y="78"/>
                    <a:pt x="7" y="83"/>
                  </a:cubicBezTo>
                  <a:cubicBezTo>
                    <a:pt x="7" y="83"/>
                    <a:pt x="7" y="83"/>
                    <a:pt x="7" y="83"/>
                  </a:cubicBezTo>
                  <a:cubicBezTo>
                    <a:pt x="13" y="89"/>
                    <a:pt x="23" y="89"/>
                    <a:pt x="28" y="82"/>
                  </a:cubicBezTo>
                  <a:cubicBezTo>
                    <a:pt x="72" y="34"/>
                    <a:pt x="72" y="34"/>
                    <a:pt x="72" y="34"/>
                  </a:cubicBezTo>
                  <a:cubicBezTo>
                    <a:pt x="78" y="28"/>
                    <a:pt x="77" y="19"/>
                    <a:pt x="71" y="13"/>
                  </a:cubicBezTo>
                  <a:cubicBezTo>
                    <a:pt x="71" y="13"/>
                    <a:pt x="71" y="13"/>
                    <a:pt x="71" y="13"/>
                  </a:cubicBezTo>
                  <a:cubicBezTo>
                    <a:pt x="66" y="9"/>
                    <a:pt x="60" y="8"/>
                    <a:pt x="55"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1" name="Freeform 313">
              <a:extLst>
                <a:ext uri="{FF2B5EF4-FFF2-40B4-BE49-F238E27FC236}">
                  <a16:creationId xmlns:a16="http://schemas.microsoft.com/office/drawing/2014/main" id="{68272B81-3BA6-4388-B080-D1E7D5074AFB}"/>
                </a:ext>
              </a:extLst>
            </p:cNvPr>
            <p:cNvSpPr>
              <a:spLocks/>
            </p:cNvSpPr>
            <p:nvPr userDrawn="1"/>
          </p:nvSpPr>
          <p:spPr bwMode="auto">
            <a:xfrm>
              <a:off x="7997361" y="2529114"/>
              <a:ext cx="665199" cy="526245"/>
            </a:xfrm>
            <a:custGeom>
              <a:avLst/>
              <a:gdLst>
                <a:gd name="T0" fmla="*/ 80 w 95"/>
                <a:gd name="T1" fmla="*/ 23 h 75"/>
                <a:gd name="T2" fmla="*/ 79 w 95"/>
                <a:gd name="T3" fmla="*/ 21 h 75"/>
                <a:gd name="T4" fmla="*/ 47 w 95"/>
                <a:gd name="T5" fmla="*/ 5 h 75"/>
                <a:gd name="T6" fmla="*/ 30 w 95"/>
                <a:gd name="T7" fmla="*/ 24 h 75"/>
                <a:gd name="T8" fmla="*/ 28 w 95"/>
                <a:gd name="T9" fmla="*/ 24 h 75"/>
                <a:gd name="T10" fmla="*/ 17 w 95"/>
                <a:gd name="T11" fmla="*/ 42 h 75"/>
                <a:gd name="T12" fmla="*/ 12 w 95"/>
                <a:gd name="T13" fmla="*/ 44 h 75"/>
                <a:gd name="T14" fmla="*/ 2 w 95"/>
                <a:gd name="T15" fmla="*/ 63 h 75"/>
                <a:gd name="T16" fmla="*/ 2 w 95"/>
                <a:gd name="T17" fmla="*/ 63 h 75"/>
                <a:gd name="T18" fmla="*/ 21 w 95"/>
                <a:gd name="T19" fmla="*/ 73 h 75"/>
                <a:gd name="T20" fmla="*/ 83 w 95"/>
                <a:gd name="T21" fmla="*/ 52 h 75"/>
                <a:gd name="T22" fmla="*/ 93 w 95"/>
                <a:gd name="T23" fmla="*/ 33 h 75"/>
                <a:gd name="T24" fmla="*/ 93 w 95"/>
                <a:gd name="T25" fmla="*/ 33 h 75"/>
                <a:gd name="T26" fmla="*/ 80 w 95"/>
                <a:gd name="T27" fmla="*/ 2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75">
                  <a:moveTo>
                    <a:pt x="80" y="23"/>
                  </a:moveTo>
                  <a:cubicBezTo>
                    <a:pt x="79" y="22"/>
                    <a:pt x="79" y="21"/>
                    <a:pt x="79" y="21"/>
                  </a:cubicBezTo>
                  <a:cubicBezTo>
                    <a:pt x="75" y="8"/>
                    <a:pt x="60" y="0"/>
                    <a:pt x="47" y="5"/>
                  </a:cubicBezTo>
                  <a:cubicBezTo>
                    <a:pt x="38" y="8"/>
                    <a:pt x="32" y="15"/>
                    <a:pt x="30" y="24"/>
                  </a:cubicBezTo>
                  <a:cubicBezTo>
                    <a:pt x="30" y="24"/>
                    <a:pt x="29" y="24"/>
                    <a:pt x="28" y="24"/>
                  </a:cubicBezTo>
                  <a:cubicBezTo>
                    <a:pt x="20" y="27"/>
                    <a:pt x="16" y="35"/>
                    <a:pt x="17" y="42"/>
                  </a:cubicBezTo>
                  <a:cubicBezTo>
                    <a:pt x="12" y="44"/>
                    <a:pt x="12" y="44"/>
                    <a:pt x="12" y="44"/>
                  </a:cubicBezTo>
                  <a:cubicBezTo>
                    <a:pt x="4" y="47"/>
                    <a:pt x="0" y="55"/>
                    <a:pt x="2" y="63"/>
                  </a:cubicBezTo>
                  <a:cubicBezTo>
                    <a:pt x="2" y="63"/>
                    <a:pt x="2" y="63"/>
                    <a:pt x="2" y="63"/>
                  </a:cubicBezTo>
                  <a:cubicBezTo>
                    <a:pt x="5" y="71"/>
                    <a:pt x="14" y="75"/>
                    <a:pt x="21" y="73"/>
                  </a:cubicBezTo>
                  <a:cubicBezTo>
                    <a:pt x="83" y="52"/>
                    <a:pt x="83" y="52"/>
                    <a:pt x="83" y="52"/>
                  </a:cubicBezTo>
                  <a:cubicBezTo>
                    <a:pt x="91" y="50"/>
                    <a:pt x="95" y="41"/>
                    <a:pt x="93" y="33"/>
                  </a:cubicBezTo>
                  <a:cubicBezTo>
                    <a:pt x="93" y="33"/>
                    <a:pt x="93" y="33"/>
                    <a:pt x="93" y="33"/>
                  </a:cubicBezTo>
                  <a:cubicBezTo>
                    <a:pt x="91" y="27"/>
                    <a:pt x="86" y="23"/>
                    <a:pt x="80"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2" name="Freeform 314">
              <a:extLst>
                <a:ext uri="{FF2B5EF4-FFF2-40B4-BE49-F238E27FC236}">
                  <a16:creationId xmlns:a16="http://schemas.microsoft.com/office/drawing/2014/main" id="{9DDF8AF6-2844-4322-ADFE-8581FC8060D6}"/>
                </a:ext>
              </a:extLst>
            </p:cNvPr>
            <p:cNvSpPr>
              <a:spLocks/>
            </p:cNvSpPr>
            <p:nvPr userDrawn="1"/>
          </p:nvSpPr>
          <p:spPr bwMode="auto">
            <a:xfrm>
              <a:off x="11332218" y="3306657"/>
              <a:ext cx="440510" cy="295643"/>
            </a:xfrm>
            <a:custGeom>
              <a:avLst/>
              <a:gdLst>
                <a:gd name="T0" fmla="*/ 53 w 63"/>
                <a:gd name="T1" fmla="*/ 21 h 42"/>
                <a:gd name="T2" fmla="*/ 48 w 63"/>
                <a:gd name="T3" fmla="*/ 20 h 42"/>
                <a:gd name="T4" fmla="*/ 48 w 63"/>
                <a:gd name="T5" fmla="*/ 18 h 42"/>
                <a:gd name="T6" fmla="*/ 34 w 63"/>
                <a:gd name="T7" fmla="*/ 1 h 42"/>
                <a:gd name="T8" fmla="*/ 17 w 63"/>
                <a:gd name="T9" fmla="*/ 15 h 42"/>
                <a:gd name="T10" fmla="*/ 17 w 63"/>
                <a:gd name="T11" fmla="*/ 16 h 42"/>
                <a:gd name="T12" fmla="*/ 12 w 63"/>
                <a:gd name="T13" fmla="*/ 16 h 42"/>
                <a:gd name="T14" fmla="*/ 0 w 63"/>
                <a:gd name="T15" fmla="*/ 25 h 42"/>
                <a:gd name="T16" fmla="*/ 0 w 63"/>
                <a:gd name="T17" fmla="*/ 25 h 42"/>
                <a:gd name="T18" fmla="*/ 9 w 63"/>
                <a:gd name="T19" fmla="*/ 37 h 42"/>
                <a:gd name="T20" fmla="*/ 51 w 63"/>
                <a:gd name="T21" fmla="*/ 41 h 42"/>
                <a:gd name="T22" fmla="*/ 62 w 63"/>
                <a:gd name="T23" fmla="*/ 32 h 42"/>
                <a:gd name="T24" fmla="*/ 62 w 63"/>
                <a:gd name="T25" fmla="*/ 32 h 42"/>
                <a:gd name="T26" fmla="*/ 53 w 63"/>
                <a:gd name="T27"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42">
                  <a:moveTo>
                    <a:pt x="53" y="21"/>
                  </a:moveTo>
                  <a:cubicBezTo>
                    <a:pt x="48" y="20"/>
                    <a:pt x="48" y="20"/>
                    <a:pt x="48" y="20"/>
                  </a:cubicBezTo>
                  <a:cubicBezTo>
                    <a:pt x="48" y="19"/>
                    <a:pt x="48" y="19"/>
                    <a:pt x="48" y="18"/>
                  </a:cubicBezTo>
                  <a:cubicBezTo>
                    <a:pt x="49" y="10"/>
                    <a:pt x="43" y="2"/>
                    <a:pt x="34" y="1"/>
                  </a:cubicBezTo>
                  <a:cubicBezTo>
                    <a:pt x="26" y="0"/>
                    <a:pt x="18" y="6"/>
                    <a:pt x="17" y="15"/>
                  </a:cubicBezTo>
                  <a:cubicBezTo>
                    <a:pt x="17" y="15"/>
                    <a:pt x="17" y="16"/>
                    <a:pt x="17" y="16"/>
                  </a:cubicBezTo>
                  <a:cubicBezTo>
                    <a:pt x="12" y="16"/>
                    <a:pt x="12" y="16"/>
                    <a:pt x="12" y="16"/>
                  </a:cubicBezTo>
                  <a:cubicBezTo>
                    <a:pt x="6" y="15"/>
                    <a:pt x="1" y="19"/>
                    <a:pt x="0" y="25"/>
                  </a:cubicBezTo>
                  <a:cubicBezTo>
                    <a:pt x="0" y="25"/>
                    <a:pt x="0" y="25"/>
                    <a:pt x="0" y="25"/>
                  </a:cubicBezTo>
                  <a:cubicBezTo>
                    <a:pt x="0" y="31"/>
                    <a:pt x="4" y="36"/>
                    <a:pt x="9" y="37"/>
                  </a:cubicBezTo>
                  <a:cubicBezTo>
                    <a:pt x="51" y="41"/>
                    <a:pt x="51" y="41"/>
                    <a:pt x="51" y="41"/>
                  </a:cubicBezTo>
                  <a:cubicBezTo>
                    <a:pt x="57" y="42"/>
                    <a:pt x="62" y="38"/>
                    <a:pt x="62" y="32"/>
                  </a:cubicBezTo>
                  <a:cubicBezTo>
                    <a:pt x="62" y="32"/>
                    <a:pt x="62" y="32"/>
                    <a:pt x="62" y="32"/>
                  </a:cubicBezTo>
                  <a:cubicBezTo>
                    <a:pt x="63" y="26"/>
                    <a:pt x="59" y="21"/>
                    <a:pt x="53"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3" name="Freeform 315">
              <a:extLst>
                <a:ext uri="{FF2B5EF4-FFF2-40B4-BE49-F238E27FC236}">
                  <a16:creationId xmlns:a16="http://schemas.microsoft.com/office/drawing/2014/main" id="{206A66E4-C7A4-4C7C-A0BA-34C45974309B}"/>
                </a:ext>
              </a:extLst>
            </p:cNvPr>
            <p:cNvSpPr>
              <a:spLocks/>
            </p:cNvSpPr>
            <p:nvPr userDrawn="1"/>
          </p:nvSpPr>
          <p:spPr bwMode="auto">
            <a:xfrm>
              <a:off x="11521434" y="2839540"/>
              <a:ext cx="671111" cy="425726"/>
            </a:xfrm>
            <a:custGeom>
              <a:avLst/>
              <a:gdLst>
                <a:gd name="T0" fmla="*/ 88 w 96"/>
                <a:gd name="T1" fmla="*/ 31 h 61"/>
                <a:gd name="T2" fmla="*/ 88 w 96"/>
                <a:gd name="T3" fmla="*/ 29 h 61"/>
                <a:gd name="T4" fmla="*/ 66 w 96"/>
                <a:gd name="T5" fmla="*/ 1 h 61"/>
                <a:gd name="T6" fmla="*/ 43 w 96"/>
                <a:gd name="T7" fmla="*/ 12 h 61"/>
                <a:gd name="T8" fmla="*/ 40 w 96"/>
                <a:gd name="T9" fmla="*/ 11 h 61"/>
                <a:gd name="T10" fmla="*/ 23 w 96"/>
                <a:gd name="T11" fmla="*/ 23 h 61"/>
                <a:gd name="T12" fmla="*/ 17 w 96"/>
                <a:gd name="T13" fmla="*/ 22 h 61"/>
                <a:gd name="T14" fmla="*/ 1 w 96"/>
                <a:gd name="T15" fmla="*/ 36 h 61"/>
                <a:gd name="T16" fmla="*/ 1 w 96"/>
                <a:gd name="T17" fmla="*/ 36 h 61"/>
                <a:gd name="T18" fmla="*/ 14 w 96"/>
                <a:gd name="T19" fmla="*/ 52 h 61"/>
                <a:gd name="T20" fmla="*/ 79 w 96"/>
                <a:gd name="T21" fmla="*/ 60 h 61"/>
                <a:gd name="T22" fmla="*/ 95 w 96"/>
                <a:gd name="T23" fmla="*/ 46 h 61"/>
                <a:gd name="T24" fmla="*/ 95 w 96"/>
                <a:gd name="T25" fmla="*/ 46 h 61"/>
                <a:gd name="T26" fmla="*/ 88 w 96"/>
                <a:gd name="T27"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61">
                  <a:moveTo>
                    <a:pt x="88" y="31"/>
                  </a:moveTo>
                  <a:cubicBezTo>
                    <a:pt x="88" y="31"/>
                    <a:pt x="88" y="30"/>
                    <a:pt x="88" y="29"/>
                  </a:cubicBezTo>
                  <a:cubicBezTo>
                    <a:pt x="90" y="16"/>
                    <a:pt x="80" y="3"/>
                    <a:pt x="66" y="1"/>
                  </a:cubicBezTo>
                  <a:cubicBezTo>
                    <a:pt x="57" y="0"/>
                    <a:pt x="48" y="5"/>
                    <a:pt x="43" y="12"/>
                  </a:cubicBezTo>
                  <a:cubicBezTo>
                    <a:pt x="42" y="12"/>
                    <a:pt x="41" y="11"/>
                    <a:pt x="40" y="11"/>
                  </a:cubicBezTo>
                  <a:cubicBezTo>
                    <a:pt x="32" y="10"/>
                    <a:pt x="25" y="15"/>
                    <a:pt x="23" y="23"/>
                  </a:cubicBezTo>
                  <a:cubicBezTo>
                    <a:pt x="17" y="22"/>
                    <a:pt x="17" y="22"/>
                    <a:pt x="17" y="22"/>
                  </a:cubicBezTo>
                  <a:cubicBezTo>
                    <a:pt x="9" y="21"/>
                    <a:pt x="2" y="27"/>
                    <a:pt x="1" y="36"/>
                  </a:cubicBezTo>
                  <a:cubicBezTo>
                    <a:pt x="1" y="36"/>
                    <a:pt x="1" y="36"/>
                    <a:pt x="1" y="36"/>
                  </a:cubicBezTo>
                  <a:cubicBezTo>
                    <a:pt x="0" y="44"/>
                    <a:pt x="6" y="51"/>
                    <a:pt x="14" y="52"/>
                  </a:cubicBezTo>
                  <a:cubicBezTo>
                    <a:pt x="79" y="60"/>
                    <a:pt x="79" y="60"/>
                    <a:pt x="79" y="60"/>
                  </a:cubicBezTo>
                  <a:cubicBezTo>
                    <a:pt x="87" y="61"/>
                    <a:pt x="95" y="55"/>
                    <a:pt x="95" y="46"/>
                  </a:cubicBezTo>
                  <a:cubicBezTo>
                    <a:pt x="95" y="46"/>
                    <a:pt x="95" y="46"/>
                    <a:pt x="95" y="46"/>
                  </a:cubicBezTo>
                  <a:cubicBezTo>
                    <a:pt x="96" y="40"/>
                    <a:pt x="93" y="34"/>
                    <a:pt x="88"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sp>
        <p:nvSpPr>
          <p:cNvPr id="391" name="任意多边形: 形状 390">
            <a:extLst>
              <a:ext uri="{FF2B5EF4-FFF2-40B4-BE49-F238E27FC236}">
                <a16:creationId xmlns:a16="http://schemas.microsoft.com/office/drawing/2014/main" id="{9CDF68D3-268A-4F5E-8D50-4ABB4F91F8B2}"/>
              </a:ext>
            </a:extLst>
          </p:cNvPr>
          <p:cNvSpPr>
            <a:spLocks noChangeArrowheads="1"/>
          </p:cNvSpPr>
          <p:nvPr userDrawn="1"/>
        </p:nvSpPr>
        <p:spPr bwMode="auto">
          <a:xfrm>
            <a:off x="1" y="0"/>
            <a:ext cx="4790711" cy="3659206"/>
          </a:xfrm>
          <a:custGeom>
            <a:avLst/>
            <a:gdLst>
              <a:gd name="connsiteX0" fmla="*/ 0 w 4790711"/>
              <a:gd name="connsiteY0" fmla="*/ 0 h 3659206"/>
              <a:gd name="connsiteX1" fmla="*/ 4790711 w 4790711"/>
              <a:gd name="connsiteY1" fmla="*/ 0 h 3659206"/>
              <a:gd name="connsiteX2" fmla="*/ 874077 w 4790711"/>
              <a:gd name="connsiteY2" fmla="*/ 3659206 h 3659206"/>
              <a:gd name="connsiteX3" fmla="*/ 0 w 4790711"/>
              <a:gd name="connsiteY3" fmla="*/ 2842579 h 3659206"/>
            </a:gdLst>
            <a:ahLst/>
            <a:cxnLst>
              <a:cxn ang="0">
                <a:pos x="connsiteX0" y="connsiteY0"/>
              </a:cxn>
              <a:cxn ang="0">
                <a:pos x="connsiteX1" y="connsiteY1"/>
              </a:cxn>
              <a:cxn ang="0">
                <a:pos x="connsiteX2" y="connsiteY2"/>
              </a:cxn>
              <a:cxn ang="0">
                <a:pos x="connsiteX3" y="connsiteY3"/>
              </a:cxn>
            </a:cxnLst>
            <a:rect l="l" t="t" r="r" b="b"/>
            <a:pathLst>
              <a:path w="4790711" h="3659206">
                <a:moveTo>
                  <a:pt x="0" y="0"/>
                </a:moveTo>
                <a:lnTo>
                  <a:pt x="4790711" y="0"/>
                </a:lnTo>
                <a:lnTo>
                  <a:pt x="874077" y="3659206"/>
                </a:lnTo>
                <a:lnTo>
                  <a:pt x="0" y="2842579"/>
                </a:lnTo>
                <a:close/>
              </a:path>
            </a:pathLst>
          </a:custGeom>
          <a:solidFill>
            <a:srgbClr val="FFCD4D"/>
          </a:solidFill>
          <a:ln>
            <a:noFill/>
          </a:ln>
          <a:extLst>
            <a:ext uri="{91240B29-F687-4F45-9708-019B960494DF}">
              <a14:hiddenLine xmlns:a14="http://schemas.microsoft.com/office/drawing/2010/main" w="9525">
                <a:solidFill>
                  <a:srgbClr val="000000"/>
                </a:solidFill>
                <a:round/>
                <a:headEnd/>
                <a:tailEnd/>
              </a14:hiddenLine>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solidFill>
                <a:srgbClr val="000000"/>
              </a:solidFill>
            </a:endParaRPr>
          </a:p>
        </p:txBody>
      </p:sp>
      <p:sp>
        <p:nvSpPr>
          <p:cNvPr id="324" name="标题 1">
            <a:extLst>
              <a:ext uri="{FF2B5EF4-FFF2-40B4-BE49-F238E27FC236}">
                <a16:creationId xmlns:a16="http://schemas.microsoft.com/office/drawing/2014/main" id="{0C734A98-AAC5-4368-9132-C757AF6B3CDF}"/>
              </a:ext>
            </a:extLst>
          </p:cNvPr>
          <p:cNvSpPr>
            <a:spLocks noGrp="1"/>
          </p:cNvSpPr>
          <p:nvPr>
            <p:ph type="ctrTitle" hasCustomPrompt="1"/>
          </p:nvPr>
        </p:nvSpPr>
        <p:spPr>
          <a:xfrm>
            <a:off x="669925" y="1830401"/>
            <a:ext cx="5426076" cy="1621509"/>
          </a:xfrm>
          <a:prstGeom prst="rect">
            <a:avLst/>
          </a:prstGeo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325" name="文本占位符 62">
            <a:extLst>
              <a:ext uri="{FF2B5EF4-FFF2-40B4-BE49-F238E27FC236}">
                <a16:creationId xmlns:a16="http://schemas.microsoft.com/office/drawing/2014/main" id="{FAD06A4D-C63E-483F-90F4-F1EC1B300A04}"/>
              </a:ext>
            </a:extLst>
          </p:cNvPr>
          <p:cNvSpPr>
            <a:spLocks noGrp="1"/>
          </p:cNvSpPr>
          <p:nvPr>
            <p:ph type="body" sz="quarter" idx="18" hasCustomPrompt="1"/>
          </p:nvPr>
        </p:nvSpPr>
        <p:spPr>
          <a:xfrm>
            <a:off x="669925" y="4136637"/>
            <a:ext cx="5426076" cy="310871"/>
          </a:xfrm>
          <a:prstGeom prst="rect">
            <a:avLst/>
          </a:prstGeo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326" name="文本占位符 13">
            <a:extLst>
              <a:ext uri="{FF2B5EF4-FFF2-40B4-BE49-F238E27FC236}">
                <a16:creationId xmlns:a16="http://schemas.microsoft.com/office/drawing/2014/main" id="{31F28489-4EA4-423B-8549-98D238464239}"/>
              </a:ext>
            </a:extLst>
          </p:cNvPr>
          <p:cNvSpPr>
            <a:spLocks noGrp="1"/>
          </p:cNvSpPr>
          <p:nvPr>
            <p:ph type="body" sz="quarter" idx="10" hasCustomPrompt="1"/>
          </p:nvPr>
        </p:nvSpPr>
        <p:spPr>
          <a:xfrm>
            <a:off x="669926" y="3840366"/>
            <a:ext cx="5426076" cy="296271"/>
          </a:xfrm>
          <a:prstGeom prst="rect">
            <a:avLst/>
          </a:prstGeo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386211563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E5186DA1-A038-4E45-AA25-F84AD981AF41}"/>
              </a:ext>
            </a:extLst>
          </p:cNvPr>
          <p:cNvGrpSpPr/>
          <p:nvPr userDrawn="1"/>
        </p:nvGrpSpPr>
        <p:grpSpPr>
          <a:xfrm flipH="1">
            <a:off x="-57150" y="2529114"/>
            <a:ext cx="8712609" cy="4405086"/>
            <a:chOff x="3530191" y="2529114"/>
            <a:chExt cx="8712609" cy="4405086"/>
          </a:xfrm>
        </p:grpSpPr>
        <p:sp>
          <p:nvSpPr>
            <p:cNvPr id="8" name="Rectangle 13">
              <a:extLst>
                <a:ext uri="{FF2B5EF4-FFF2-40B4-BE49-F238E27FC236}">
                  <a16:creationId xmlns:a16="http://schemas.microsoft.com/office/drawing/2014/main" id="{14A6DF6D-7142-41FB-930A-6504DADDB6A5}"/>
                </a:ext>
              </a:extLst>
            </p:cNvPr>
            <p:cNvSpPr>
              <a:spLocks noChangeArrowheads="1"/>
            </p:cNvSpPr>
            <p:nvPr userDrawn="1"/>
          </p:nvSpPr>
          <p:spPr bwMode="auto">
            <a:xfrm>
              <a:off x="10767541" y="3188400"/>
              <a:ext cx="339991" cy="1457523"/>
            </a:xfrm>
            <a:prstGeom prst="rect">
              <a:avLst/>
            </a:prstGeom>
            <a:solidFill>
              <a:srgbClr val="B893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14">
              <a:extLst>
                <a:ext uri="{FF2B5EF4-FFF2-40B4-BE49-F238E27FC236}">
                  <a16:creationId xmlns:a16="http://schemas.microsoft.com/office/drawing/2014/main" id="{31E89E2F-A5A6-4A2E-BBC8-196BF82E60A1}"/>
                </a:ext>
              </a:extLst>
            </p:cNvPr>
            <p:cNvSpPr>
              <a:spLocks noChangeArrowheads="1"/>
            </p:cNvSpPr>
            <p:nvPr userDrawn="1"/>
          </p:nvSpPr>
          <p:spPr bwMode="auto">
            <a:xfrm>
              <a:off x="10767541" y="3188400"/>
              <a:ext cx="165560" cy="1457523"/>
            </a:xfrm>
            <a:prstGeom prst="rect">
              <a:avLst/>
            </a:prstGeom>
            <a:solidFill>
              <a:srgbClr val="A88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15">
              <a:extLst>
                <a:ext uri="{FF2B5EF4-FFF2-40B4-BE49-F238E27FC236}">
                  <a16:creationId xmlns:a16="http://schemas.microsoft.com/office/drawing/2014/main" id="{716FD446-84E9-471A-8967-93B38BC5CACF}"/>
                </a:ext>
              </a:extLst>
            </p:cNvPr>
            <p:cNvSpPr>
              <a:spLocks noChangeArrowheads="1"/>
            </p:cNvSpPr>
            <p:nvPr userDrawn="1"/>
          </p:nvSpPr>
          <p:spPr bwMode="auto">
            <a:xfrm>
              <a:off x="10823712" y="3285961"/>
              <a:ext cx="20696" cy="1359959"/>
            </a:xfrm>
            <a:prstGeom prst="rect">
              <a:avLst/>
            </a:prstGeom>
            <a:solidFill>
              <a:srgbClr val="E3CE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16">
              <a:extLst>
                <a:ext uri="{FF2B5EF4-FFF2-40B4-BE49-F238E27FC236}">
                  <a16:creationId xmlns:a16="http://schemas.microsoft.com/office/drawing/2014/main" id="{6D44C31B-61F7-485D-BA33-7559DF067A5D}"/>
                </a:ext>
              </a:extLst>
            </p:cNvPr>
            <p:cNvSpPr>
              <a:spLocks noChangeArrowheads="1"/>
            </p:cNvSpPr>
            <p:nvPr userDrawn="1"/>
          </p:nvSpPr>
          <p:spPr bwMode="auto">
            <a:xfrm>
              <a:off x="11039532" y="3285961"/>
              <a:ext cx="14783" cy="1359959"/>
            </a:xfrm>
            <a:prstGeom prst="rect">
              <a:avLst/>
            </a:prstGeom>
            <a:solidFill>
              <a:srgbClr val="E3CE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17">
              <a:extLst>
                <a:ext uri="{FF2B5EF4-FFF2-40B4-BE49-F238E27FC236}">
                  <a16:creationId xmlns:a16="http://schemas.microsoft.com/office/drawing/2014/main" id="{B8AF4E37-D683-4F04-B8B8-76AFDF28CCF2}"/>
                </a:ext>
              </a:extLst>
            </p:cNvPr>
            <p:cNvSpPr>
              <a:spLocks noChangeArrowheads="1"/>
            </p:cNvSpPr>
            <p:nvPr userDrawn="1"/>
          </p:nvSpPr>
          <p:spPr bwMode="auto">
            <a:xfrm>
              <a:off x="10968578" y="3285961"/>
              <a:ext cx="14783" cy="1359959"/>
            </a:xfrm>
            <a:prstGeom prst="rect">
              <a:avLst/>
            </a:prstGeom>
            <a:solidFill>
              <a:srgbClr val="E3CE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8">
              <a:extLst>
                <a:ext uri="{FF2B5EF4-FFF2-40B4-BE49-F238E27FC236}">
                  <a16:creationId xmlns:a16="http://schemas.microsoft.com/office/drawing/2014/main" id="{FE7A279D-B64A-42EA-9D8C-DEE41BFE803D}"/>
                </a:ext>
              </a:extLst>
            </p:cNvPr>
            <p:cNvSpPr>
              <a:spLocks noChangeArrowheads="1"/>
            </p:cNvSpPr>
            <p:nvPr userDrawn="1"/>
          </p:nvSpPr>
          <p:spPr bwMode="auto">
            <a:xfrm>
              <a:off x="10891711" y="3285961"/>
              <a:ext cx="20696" cy="1359959"/>
            </a:xfrm>
            <a:prstGeom prst="rect">
              <a:avLst/>
            </a:prstGeom>
            <a:solidFill>
              <a:srgbClr val="E3CE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19">
              <a:extLst>
                <a:ext uri="{FF2B5EF4-FFF2-40B4-BE49-F238E27FC236}">
                  <a16:creationId xmlns:a16="http://schemas.microsoft.com/office/drawing/2014/main" id="{E8F98F06-8F7F-450C-AFE7-F3D6408CA75F}"/>
                </a:ext>
              </a:extLst>
            </p:cNvPr>
            <p:cNvSpPr>
              <a:spLocks noChangeArrowheads="1"/>
            </p:cNvSpPr>
            <p:nvPr userDrawn="1"/>
          </p:nvSpPr>
          <p:spPr bwMode="auto">
            <a:xfrm>
              <a:off x="10338857" y="3351003"/>
              <a:ext cx="363642" cy="1064316"/>
            </a:xfrm>
            <a:prstGeom prst="rect">
              <a:avLst/>
            </a:prstGeom>
            <a:solidFill>
              <a:srgbClr val="E7FC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20">
              <a:extLst>
                <a:ext uri="{FF2B5EF4-FFF2-40B4-BE49-F238E27FC236}">
                  <a16:creationId xmlns:a16="http://schemas.microsoft.com/office/drawing/2014/main" id="{96827D29-F47E-4296-9A9F-F39030321895}"/>
                </a:ext>
              </a:extLst>
            </p:cNvPr>
            <p:cNvSpPr>
              <a:spLocks noChangeArrowheads="1"/>
            </p:cNvSpPr>
            <p:nvPr userDrawn="1"/>
          </p:nvSpPr>
          <p:spPr bwMode="auto">
            <a:xfrm>
              <a:off x="10338857" y="3351003"/>
              <a:ext cx="183299" cy="1064316"/>
            </a:xfrm>
            <a:prstGeom prst="rect">
              <a:avLst/>
            </a:prstGeom>
            <a:solidFill>
              <a:srgbClr val="CEE0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21">
              <a:extLst>
                <a:ext uri="{FF2B5EF4-FFF2-40B4-BE49-F238E27FC236}">
                  <a16:creationId xmlns:a16="http://schemas.microsoft.com/office/drawing/2014/main" id="{10B00C59-0F47-49CF-9227-0DF3ED7E99E4}"/>
                </a:ext>
              </a:extLst>
            </p:cNvPr>
            <p:cNvSpPr>
              <a:spLocks noChangeArrowheads="1"/>
            </p:cNvSpPr>
            <p:nvPr userDrawn="1"/>
          </p:nvSpPr>
          <p:spPr bwMode="auto">
            <a:xfrm>
              <a:off x="10338857" y="3351003"/>
              <a:ext cx="363642" cy="62086"/>
            </a:xfrm>
            <a:prstGeom prst="rect">
              <a:avLst/>
            </a:prstGeom>
            <a:solidFill>
              <a:srgbClr val="A1C2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22">
              <a:extLst>
                <a:ext uri="{FF2B5EF4-FFF2-40B4-BE49-F238E27FC236}">
                  <a16:creationId xmlns:a16="http://schemas.microsoft.com/office/drawing/2014/main" id="{E10D9C61-CD5C-4D40-9761-BC68D3914C2D}"/>
                </a:ext>
              </a:extLst>
            </p:cNvPr>
            <p:cNvSpPr>
              <a:spLocks noChangeArrowheads="1"/>
            </p:cNvSpPr>
            <p:nvPr userDrawn="1"/>
          </p:nvSpPr>
          <p:spPr bwMode="auto">
            <a:xfrm>
              <a:off x="10338857" y="3351003"/>
              <a:ext cx="183299" cy="62086"/>
            </a:xfrm>
            <a:prstGeom prst="rect">
              <a:avLst/>
            </a:prstGeom>
            <a:solidFill>
              <a:srgbClr val="819C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23">
              <a:extLst>
                <a:ext uri="{FF2B5EF4-FFF2-40B4-BE49-F238E27FC236}">
                  <a16:creationId xmlns:a16="http://schemas.microsoft.com/office/drawing/2014/main" id="{C80A6CE4-0C5B-49C1-92BC-96DFEB2DC282}"/>
                </a:ext>
              </a:extLst>
            </p:cNvPr>
            <p:cNvSpPr>
              <a:spLocks noChangeArrowheads="1"/>
            </p:cNvSpPr>
            <p:nvPr userDrawn="1"/>
          </p:nvSpPr>
          <p:spPr bwMode="auto">
            <a:xfrm>
              <a:off x="10383204" y="3484043"/>
              <a:ext cx="103476" cy="153735"/>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24">
              <a:extLst>
                <a:ext uri="{FF2B5EF4-FFF2-40B4-BE49-F238E27FC236}">
                  <a16:creationId xmlns:a16="http://schemas.microsoft.com/office/drawing/2014/main" id="{C35E7C40-6081-4281-91CB-6104C6DD3E24}"/>
                </a:ext>
              </a:extLst>
            </p:cNvPr>
            <p:cNvSpPr>
              <a:spLocks noChangeArrowheads="1"/>
            </p:cNvSpPr>
            <p:nvPr userDrawn="1"/>
          </p:nvSpPr>
          <p:spPr bwMode="auto">
            <a:xfrm>
              <a:off x="10395030" y="3504737"/>
              <a:ext cx="76867" cy="112344"/>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25">
              <a:extLst>
                <a:ext uri="{FF2B5EF4-FFF2-40B4-BE49-F238E27FC236}">
                  <a16:creationId xmlns:a16="http://schemas.microsoft.com/office/drawing/2014/main" id="{34299AE3-984A-40D6-BCF1-46F12CC2AC50}"/>
                </a:ext>
              </a:extLst>
            </p:cNvPr>
            <p:cNvSpPr>
              <a:spLocks noChangeArrowheads="1"/>
            </p:cNvSpPr>
            <p:nvPr userDrawn="1"/>
          </p:nvSpPr>
          <p:spPr bwMode="auto">
            <a:xfrm>
              <a:off x="10389117" y="3552040"/>
              <a:ext cx="91650" cy="14783"/>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26">
              <a:extLst>
                <a:ext uri="{FF2B5EF4-FFF2-40B4-BE49-F238E27FC236}">
                  <a16:creationId xmlns:a16="http://schemas.microsoft.com/office/drawing/2014/main" id="{46753575-7CD9-4313-8125-A9F87A6DF47B}"/>
                </a:ext>
              </a:extLst>
            </p:cNvPr>
            <p:cNvSpPr>
              <a:spLocks noChangeArrowheads="1"/>
            </p:cNvSpPr>
            <p:nvPr userDrawn="1"/>
          </p:nvSpPr>
          <p:spPr bwMode="auto">
            <a:xfrm>
              <a:off x="10424594" y="3495869"/>
              <a:ext cx="20696" cy="127128"/>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27">
              <a:extLst>
                <a:ext uri="{FF2B5EF4-FFF2-40B4-BE49-F238E27FC236}">
                  <a16:creationId xmlns:a16="http://schemas.microsoft.com/office/drawing/2014/main" id="{686A2544-A8A5-4BD3-9D4F-E13A74E8E6FA}"/>
                </a:ext>
              </a:extLst>
            </p:cNvPr>
            <p:cNvSpPr>
              <a:spLocks noChangeArrowheads="1"/>
            </p:cNvSpPr>
            <p:nvPr userDrawn="1"/>
          </p:nvSpPr>
          <p:spPr bwMode="auto">
            <a:xfrm>
              <a:off x="10557633" y="3484043"/>
              <a:ext cx="103476" cy="153735"/>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28">
              <a:extLst>
                <a:ext uri="{FF2B5EF4-FFF2-40B4-BE49-F238E27FC236}">
                  <a16:creationId xmlns:a16="http://schemas.microsoft.com/office/drawing/2014/main" id="{16CAB5EC-E0D5-4F6A-AFAC-D1A0C9C99C85}"/>
                </a:ext>
              </a:extLst>
            </p:cNvPr>
            <p:cNvSpPr>
              <a:spLocks noChangeArrowheads="1"/>
            </p:cNvSpPr>
            <p:nvPr userDrawn="1"/>
          </p:nvSpPr>
          <p:spPr bwMode="auto">
            <a:xfrm>
              <a:off x="10578329" y="3504737"/>
              <a:ext cx="67999" cy="112344"/>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29">
              <a:extLst>
                <a:ext uri="{FF2B5EF4-FFF2-40B4-BE49-F238E27FC236}">
                  <a16:creationId xmlns:a16="http://schemas.microsoft.com/office/drawing/2014/main" id="{8098D81C-34C7-45E9-AB86-508F4474E388}"/>
                </a:ext>
              </a:extLst>
            </p:cNvPr>
            <p:cNvSpPr>
              <a:spLocks noChangeArrowheads="1"/>
            </p:cNvSpPr>
            <p:nvPr userDrawn="1"/>
          </p:nvSpPr>
          <p:spPr bwMode="auto">
            <a:xfrm>
              <a:off x="10569459" y="3552040"/>
              <a:ext cx="85738" cy="14783"/>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30">
              <a:extLst>
                <a:ext uri="{FF2B5EF4-FFF2-40B4-BE49-F238E27FC236}">
                  <a16:creationId xmlns:a16="http://schemas.microsoft.com/office/drawing/2014/main" id="{0BBD7070-FEDC-4FDC-9886-44D84E73ECB5}"/>
                </a:ext>
              </a:extLst>
            </p:cNvPr>
            <p:cNvSpPr>
              <a:spLocks noChangeArrowheads="1"/>
            </p:cNvSpPr>
            <p:nvPr userDrawn="1"/>
          </p:nvSpPr>
          <p:spPr bwMode="auto">
            <a:xfrm>
              <a:off x="10599023" y="3495869"/>
              <a:ext cx="20696" cy="127128"/>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31">
              <a:extLst>
                <a:ext uri="{FF2B5EF4-FFF2-40B4-BE49-F238E27FC236}">
                  <a16:creationId xmlns:a16="http://schemas.microsoft.com/office/drawing/2014/main" id="{5E69AE0B-7A5A-4CD0-8D49-DC24352DEDEC}"/>
                </a:ext>
              </a:extLst>
            </p:cNvPr>
            <p:cNvSpPr>
              <a:spLocks noChangeArrowheads="1"/>
            </p:cNvSpPr>
            <p:nvPr userDrawn="1"/>
          </p:nvSpPr>
          <p:spPr bwMode="auto">
            <a:xfrm>
              <a:off x="10383204" y="3729426"/>
              <a:ext cx="103476" cy="14486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32">
              <a:extLst>
                <a:ext uri="{FF2B5EF4-FFF2-40B4-BE49-F238E27FC236}">
                  <a16:creationId xmlns:a16="http://schemas.microsoft.com/office/drawing/2014/main" id="{39A3E13B-DBA8-448E-AB38-F009B3A03F7B}"/>
                </a:ext>
              </a:extLst>
            </p:cNvPr>
            <p:cNvSpPr>
              <a:spLocks noChangeArrowheads="1"/>
            </p:cNvSpPr>
            <p:nvPr userDrawn="1"/>
          </p:nvSpPr>
          <p:spPr bwMode="auto">
            <a:xfrm>
              <a:off x="10395030" y="3741252"/>
              <a:ext cx="76867" cy="121215"/>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33">
              <a:extLst>
                <a:ext uri="{FF2B5EF4-FFF2-40B4-BE49-F238E27FC236}">
                  <a16:creationId xmlns:a16="http://schemas.microsoft.com/office/drawing/2014/main" id="{68CF1338-620C-4FDA-9310-97FCBBBE07FE}"/>
                </a:ext>
              </a:extLst>
            </p:cNvPr>
            <p:cNvSpPr>
              <a:spLocks noChangeArrowheads="1"/>
            </p:cNvSpPr>
            <p:nvPr userDrawn="1"/>
          </p:nvSpPr>
          <p:spPr bwMode="auto">
            <a:xfrm>
              <a:off x="10389117" y="3791512"/>
              <a:ext cx="91650" cy="2069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34">
              <a:extLst>
                <a:ext uri="{FF2B5EF4-FFF2-40B4-BE49-F238E27FC236}">
                  <a16:creationId xmlns:a16="http://schemas.microsoft.com/office/drawing/2014/main" id="{1EFCA59C-1285-459F-A80F-6AA88CF39758}"/>
                </a:ext>
              </a:extLst>
            </p:cNvPr>
            <p:cNvSpPr>
              <a:spLocks noChangeArrowheads="1"/>
            </p:cNvSpPr>
            <p:nvPr userDrawn="1"/>
          </p:nvSpPr>
          <p:spPr bwMode="auto">
            <a:xfrm>
              <a:off x="10424594" y="3735339"/>
              <a:ext cx="20696" cy="127128"/>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35">
              <a:extLst>
                <a:ext uri="{FF2B5EF4-FFF2-40B4-BE49-F238E27FC236}">
                  <a16:creationId xmlns:a16="http://schemas.microsoft.com/office/drawing/2014/main" id="{0F1D9717-8EE4-4D30-8329-00BA71FF11FA}"/>
                </a:ext>
              </a:extLst>
            </p:cNvPr>
            <p:cNvSpPr>
              <a:spLocks noChangeArrowheads="1"/>
            </p:cNvSpPr>
            <p:nvPr userDrawn="1"/>
          </p:nvSpPr>
          <p:spPr bwMode="auto">
            <a:xfrm>
              <a:off x="10557633" y="3729426"/>
              <a:ext cx="103476" cy="14486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36">
              <a:extLst>
                <a:ext uri="{FF2B5EF4-FFF2-40B4-BE49-F238E27FC236}">
                  <a16:creationId xmlns:a16="http://schemas.microsoft.com/office/drawing/2014/main" id="{1C8B7FB3-BC43-4EBE-8C9B-4965803C31E4}"/>
                </a:ext>
              </a:extLst>
            </p:cNvPr>
            <p:cNvSpPr>
              <a:spLocks noChangeArrowheads="1"/>
            </p:cNvSpPr>
            <p:nvPr userDrawn="1"/>
          </p:nvSpPr>
          <p:spPr bwMode="auto">
            <a:xfrm>
              <a:off x="10578329" y="3741252"/>
              <a:ext cx="67999" cy="121215"/>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37">
              <a:extLst>
                <a:ext uri="{FF2B5EF4-FFF2-40B4-BE49-F238E27FC236}">
                  <a16:creationId xmlns:a16="http://schemas.microsoft.com/office/drawing/2014/main" id="{757EFC67-A1F1-422E-A88D-E9EC59463E23}"/>
                </a:ext>
              </a:extLst>
            </p:cNvPr>
            <p:cNvSpPr>
              <a:spLocks noChangeArrowheads="1"/>
            </p:cNvSpPr>
            <p:nvPr userDrawn="1"/>
          </p:nvSpPr>
          <p:spPr bwMode="auto">
            <a:xfrm>
              <a:off x="10569459" y="3791512"/>
              <a:ext cx="85738" cy="2069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38">
              <a:extLst>
                <a:ext uri="{FF2B5EF4-FFF2-40B4-BE49-F238E27FC236}">
                  <a16:creationId xmlns:a16="http://schemas.microsoft.com/office/drawing/2014/main" id="{2F4CD25D-D4A5-499C-A59A-7E61665D9D18}"/>
                </a:ext>
              </a:extLst>
            </p:cNvPr>
            <p:cNvSpPr>
              <a:spLocks noChangeArrowheads="1"/>
            </p:cNvSpPr>
            <p:nvPr userDrawn="1"/>
          </p:nvSpPr>
          <p:spPr bwMode="auto">
            <a:xfrm>
              <a:off x="10599023" y="3735339"/>
              <a:ext cx="20696" cy="127128"/>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39">
              <a:extLst>
                <a:ext uri="{FF2B5EF4-FFF2-40B4-BE49-F238E27FC236}">
                  <a16:creationId xmlns:a16="http://schemas.microsoft.com/office/drawing/2014/main" id="{7F3243FA-8814-47ED-8746-204A92A9E382}"/>
                </a:ext>
              </a:extLst>
            </p:cNvPr>
            <p:cNvSpPr>
              <a:spLocks noChangeArrowheads="1"/>
            </p:cNvSpPr>
            <p:nvPr userDrawn="1"/>
          </p:nvSpPr>
          <p:spPr bwMode="auto">
            <a:xfrm>
              <a:off x="10383204" y="3965941"/>
              <a:ext cx="103476" cy="153735"/>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Rectangle 40">
              <a:extLst>
                <a:ext uri="{FF2B5EF4-FFF2-40B4-BE49-F238E27FC236}">
                  <a16:creationId xmlns:a16="http://schemas.microsoft.com/office/drawing/2014/main" id="{924547D4-5062-4961-AA70-D92F93A5E0B9}"/>
                </a:ext>
              </a:extLst>
            </p:cNvPr>
            <p:cNvSpPr>
              <a:spLocks noChangeArrowheads="1"/>
            </p:cNvSpPr>
            <p:nvPr userDrawn="1"/>
          </p:nvSpPr>
          <p:spPr bwMode="auto">
            <a:xfrm>
              <a:off x="10395030" y="3986637"/>
              <a:ext cx="76867" cy="112344"/>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Rectangle 41">
              <a:extLst>
                <a:ext uri="{FF2B5EF4-FFF2-40B4-BE49-F238E27FC236}">
                  <a16:creationId xmlns:a16="http://schemas.microsoft.com/office/drawing/2014/main" id="{28579892-054C-41B5-9654-DBB77275B520}"/>
                </a:ext>
              </a:extLst>
            </p:cNvPr>
            <p:cNvSpPr>
              <a:spLocks noChangeArrowheads="1"/>
            </p:cNvSpPr>
            <p:nvPr userDrawn="1"/>
          </p:nvSpPr>
          <p:spPr bwMode="auto">
            <a:xfrm>
              <a:off x="10389117" y="4036895"/>
              <a:ext cx="91650" cy="1182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Rectangle 42">
              <a:extLst>
                <a:ext uri="{FF2B5EF4-FFF2-40B4-BE49-F238E27FC236}">
                  <a16:creationId xmlns:a16="http://schemas.microsoft.com/office/drawing/2014/main" id="{CDBDE915-0CDD-433B-A429-7F2EBF0326A6}"/>
                </a:ext>
              </a:extLst>
            </p:cNvPr>
            <p:cNvSpPr>
              <a:spLocks noChangeArrowheads="1"/>
            </p:cNvSpPr>
            <p:nvPr userDrawn="1"/>
          </p:nvSpPr>
          <p:spPr bwMode="auto">
            <a:xfrm>
              <a:off x="10424594" y="3980724"/>
              <a:ext cx="20696" cy="124170"/>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43">
              <a:extLst>
                <a:ext uri="{FF2B5EF4-FFF2-40B4-BE49-F238E27FC236}">
                  <a16:creationId xmlns:a16="http://schemas.microsoft.com/office/drawing/2014/main" id="{E799BBAE-4E0D-4B40-BE0B-38B7D3142134}"/>
                </a:ext>
              </a:extLst>
            </p:cNvPr>
            <p:cNvSpPr>
              <a:spLocks noChangeArrowheads="1"/>
            </p:cNvSpPr>
            <p:nvPr userDrawn="1"/>
          </p:nvSpPr>
          <p:spPr bwMode="auto">
            <a:xfrm>
              <a:off x="10557633" y="3965941"/>
              <a:ext cx="103476" cy="153735"/>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Rectangle 44">
              <a:extLst>
                <a:ext uri="{FF2B5EF4-FFF2-40B4-BE49-F238E27FC236}">
                  <a16:creationId xmlns:a16="http://schemas.microsoft.com/office/drawing/2014/main" id="{53F67214-848F-4255-991A-6F8B5943BB5E}"/>
                </a:ext>
              </a:extLst>
            </p:cNvPr>
            <p:cNvSpPr>
              <a:spLocks noChangeArrowheads="1"/>
            </p:cNvSpPr>
            <p:nvPr userDrawn="1"/>
          </p:nvSpPr>
          <p:spPr bwMode="auto">
            <a:xfrm>
              <a:off x="10578329" y="3986637"/>
              <a:ext cx="67999" cy="112344"/>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45">
              <a:extLst>
                <a:ext uri="{FF2B5EF4-FFF2-40B4-BE49-F238E27FC236}">
                  <a16:creationId xmlns:a16="http://schemas.microsoft.com/office/drawing/2014/main" id="{A99A1E63-2B31-4059-A0EC-DCAA8F2ABC1D}"/>
                </a:ext>
              </a:extLst>
            </p:cNvPr>
            <p:cNvSpPr>
              <a:spLocks noChangeArrowheads="1"/>
            </p:cNvSpPr>
            <p:nvPr userDrawn="1"/>
          </p:nvSpPr>
          <p:spPr bwMode="auto">
            <a:xfrm>
              <a:off x="10569459" y="4036895"/>
              <a:ext cx="85738" cy="1182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Rectangle 46">
              <a:extLst>
                <a:ext uri="{FF2B5EF4-FFF2-40B4-BE49-F238E27FC236}">
                  <a16:creationId xmlns:a16="http://schemas.microsoft.com/office/drawing/2014/main" id="{C492D8FD-4B74-4F5E-AD5E-40A8A8769DA4}"/>
                </a:ext>
              </a:extLst>
            </p:cNvPr>
            <p:cNvSpPr>
              <a:spLocks noChangeArrowheads="1"/>
            </p:cNvSpPr>
            <p:nvPr userDrawn="1"/>
          </p:nvSpPr>
          <p:spPr bwMode="auto">
            <a:xfrm>
              <a:off x="10599023" y="3980724"/>
              <a:ext cx="20696" cy="124170"/>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47">
              <a:extLst>
                <a:ext uri="{FF2B5EF4-FFF2-40B4-BE49-F238E27FC236}">
                  <a16:creationId xmlns:a16="http://schemas.microsoft.com/office/drawing/2014/main" id="{7C88F552-044A-4A2D-8F35-9631A7361DE9}"/>
                </a:ext>
              </a:extLst>
            </p:cNvPr>
            <p:cNvSpPr>
              <a:spLocks noChangeArrowheads="1"/>
            </p:cNvSpPr>
            <p:nvPr userDrawn="1"/>
          </p:nvSpPr>
          <p:spPr bwMode="auto">
            <a:xfrm>
              <a:off x="10383204" y="4211326"/>
              <a:ext cx="103476" cy="147822"/>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48">
              <a:extLst>
                <a:ext uri="{FF2B5EF4-FFF2-40B4-BE49-F238E27FC236}">
                  <a16:creationId xmlns:a16="http://schemas.microsoft.com/office/drawing/2014/main" id="{F4C55FE7-F6EC-4DE7-B6D7-2567E89FB603}"/>
                </a:ext>
              </a:extLst>
            </p:cNvPr>
            <p:cNvSpPr>
              <a:spLocks noChangeArrowheads="1"/>
            </p:cNvSpPr>
            <p:nvPr userDrawn="1"/>
          </p:nvSpPr>
          <p:spPr bwMode="auto">
            <a:xfrm>
              <a:off x="10395030" y="4226107"/>
              <a:ext cx="76867" cy="118257"/>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49">
              <a:extLst>
                <a:ext uri="{FF2B5EF4-FFF2-40B4-BE49-F238E27FC236}">
                  <a16:creationId xmlns:a16="http://schemas.microsoft.com/office/drawing/2014/main" id="{60280E0E-D5A5-410E-9B66-527F3C61113E}"/>
                </a:ext>
              </a:extLst>
            </p:cNvPr>
            <p:cNvSpPr>
              <a:spLocks noChangeArrowheads="1"/>
            </p:cNvSpPr>
            <p:nvPr userDrawn="1"/>
          </p:nvSpPr>
          <p:spPr bwMode="auto">
            <a:xfrm>
              <a:off x="10389117" y="4273410"/>
              <a:ext cx="91650" cy="2069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50">
              <a:extLst>
                <a:ext uri="{FF2B5EF4-FFF2-40B4-BE49-F238E27FC236}">
                  <a16:creationId xmlns:a16="http://schemas.microsoft.com/office/drawing/2014/main" id="{71B7CFA5-9CF2-47C9-B530-5C15068B2378}"/>
                </a:ext>
              </a:extLst>
            </p:cNvPr>
            <p:cNvSpPr>
              <a:spLocks noChangeArrowheads="1"/>
            </p:cNvSpPr>
            <p:nvPr userDrawn="1"/>
          </p:nvSpPr>
          <p:spPr bwMode="auto">
            <a:xfrm>
              <a:off x="10424594" y="4217238"/>
              <a:ext cx="20696" cy="127128"/>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51">
              <a:extLst>
                <a:ext uri="{FF2B5EF4-FFF2-40B4-BE49-F238E27FC236}">
                  <a16:creationId xmlns:a16="http://schemas.microsoft.com/office/drawing/2014/main" id="{A661FCE9-8E24-48C4-81B2-E8804CD253CC}"/>
                </a:ext>
              </a:extLst>
            </p:cNvPr>
            <p:cNvSpPr>
              <a:spLocks noChangeArrowheads="1"/>
            </p:cNvSpPr>
            <p:nvPr userDrawn="1"/>
          </p:nvSpPr>
          <p:spPr bwMode="auto">
            <a:xfrm>
              <a:off x="10557633" y="4211326"/>
              <a:ext cx="103476" cy="147822"/>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Rectangle 52">
              <a:extLst>
                <a:ext uri="{FF2B5EF4-FFF2-40B4-BE49-F238E27FC236}">
                  <a16:creationId xmlns:a16="http://schemas.microsoft.com/office/drawing/2014/main" id="{79EF053A-E940-4B55-B090-B140385B32C8}"/>
                </a:ext>
              </a:extLst>
            </p:cNvPr>
            <p:cNvSpPr>
              <a:spLocks noChangeArrowheads="1"/>
            </p:cNvSpPr>
            <p:nvPr userDrawn="1"/>
          </p:nvSpPr>
          <p:spPr bwMode="auto">
            <a:xfrm>
              <a:off x="10578329" y="4226107"/>
              <a:ext cx="67999" cy="118257"/>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Rectangle 53">
              <a:extLst>
                <a:ext uri="{FF2B5EF4-FFF2-40B4-BE49-F238E27FC236}">
                  <a16:creationId xmlns:a16="http://schemas.microsoft.com/office/drawing/2014/main" id="{BF3EEF41-AEE2-4BAD-B246-66C7276D6422}"/>
                </a:ext>
              </a:extLst>
            </p:cNvPr>
            <p:cNvSpPr>
              <a:spLocks noChangeArrowheads="1"/>
            </p:cNvSpPr>
            <p:nvPr userDrawn="1"/>
          </p:nvSpPr>
          <p:spPr bwMode="auto">
            <a:xfrm>
              <a:off x="10569459" y="4273410"/>
              <a:ext cx="85738" cy="2069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Rectangle 54">
              <a:extLst>
                <a:ext uri="{FF2B5EF4-FFF2-40B4-BE49-F238E27FC236}">
                  <a16:creationId xmlns:a16="http://schemas.microsoft.com/office/drawing/2014/main" id="{D3DD17DE-1B99-48C0-851E-BEEE121AD40F}"/>
                </a:ext>
              </a:extLst>
            </p:cNvPr>
            <p:cNvSpPr>
              <a:spLocks noChangeArrowheads="1"/>
            </p:cNvSpPr>
            <p:nvPr userDrawn="1"/>
          </p:nvSpPr>
          <p:spPr bwMode="auto">
            <a:xfrm>
              <a:off x="10599023" y="4217238"/>
              <a:ext cx="20696" cy="127128"/>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5">
              <a:extLst>
                <a:ext uri="{FF2B5EF4-FFF2-40B4-BE49-F238E27FC236}">
                  <a16:creationId xmlns:a16="http://schemas.microsoft.com/office/drawing/2014/main" id="{46558FC9-7A31-4F44-B34C-24AE71050E8B}"/>
                </a:ext>
              </a:extLst>
            </p:cNvPr>
            <p:cNvSpPr>
              <a:spLocks/>
            </p:cNvSpPr>
            <p:nvPr userDrawn="1"/>
          </p:nvSpPr>
          <p:spPr bwMode="auto">
            <a:xfrm>
              <a:off x="9732789" y="3797425"/>
              <a:ext cx="1076142" cy="694763"/>
            </a:xfrm>
            <a:custGeom>
              <a:avLst/>
              <a:gdLst>
                <a:gd name="T0" fmla="*/ 154 w 154"/>
                <a:gd name="T1" fmla="*/ 79 h 99"/>
                <a:gd name="T2" fmla="*/ 134 w 154"/>
                <a:gd name="T3" fmla="*/ 99 h 99"/>
                <a:gd name="T4" fmla="*/ 134 w 154"/>
                <a:gd name="T5" fmla="*/ 99 h 99"/>
                <a:gd name="T6" fmla="*/ 23 w 154"/>
                <a:gd name="T7" fmla="*/ 99 h 99"/>
                <a:gd name="T8" fmla="*/ 0 w 154"/>
                <a:gd name="T9" fmla="*/ 79 h 99"/>
                <a:gd name="T10" fmla="*/ 7 w 154"/>
                <a:gd name="T11" fmla="*/ 65 h 99"/>
                <a:gd name="T12" fmla="*/ 23 w 154"/>
                <a:gd name="T13" fmla="*/ 59 h 99"/>
                <a:gd name="T14" fmla="*/ 23 w 154"/>
                <a:gd name="T15" fmla="*/ 59 h 99"/>
                <a:gd name="T16" fmla="*/ 31 w 154"/>
                <a:gd name="T17" fmla="*/ 45 h 99"/>
                <a:gd name="T18" fmla="*/ 28 w 154"/>
                <a:gd name="T19" fmla="*/ 34 h 99"/>
                <a:gd name="T20" fmla="*/ 51 w 154"/>
                <a:gd name="T21" fmla="*/ 11 h 99"/>
                <a:gd name="T22" fmla="*/ 58 w 154"/>
                <a:gd name="T23" fmla="*/ 12 h 99"/>
                <a:gd name="T24" fmla="*/ 74 w 154"/>
                <a:gd name="T25" fmla="*/ 0 h 99"/>
                <a:gd name="T26" fmla="*/ 87 w 154"/>
                <a:gd name="T27" fmla="*/ 5 h 99"/>
                <a:gd name="T28" fmla="*/ 91 w 154"/>
                <a:gd name="T29" fmla="*/ 17 h 99"/>
                <a:gd name="T30" fmla="*/ 91 w 154"/>
                <a:gd name="T31" fmla="*/ 19 h 99"/>
                <a:gd name="T32" fmla="*/ 96 w 154"/>
                <a:gd name="T33" fmla="*/ 18 h 99"/>
                <a:gd name="T34" fmla="*/ 113 w 154"/>
                <a:gd name="T35" fmla="*/ 31 h 99"/>
                <a:gd name="T36" fmla="*/ 122 w 154"/>
                <a:gd name="T37" fmla="*/ 29 h 99"/>
                <a:gd name="T38" fmla="*/ 145 w 154"/>
                <a:gd name="T39" fmla="*/ 52 h 99"/>
                <a:gd name="T40" fmla="*/ 142 w 154"/>
                <a:gd name="T41" fmla="*/ 62 h 99"/>
                <a:gd name="T42" fmla="*/ 154 w 154"/>
                <a:gd name="T43" fmla="*/ 7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 h="99">
                  <a:moveTo>
                    <a:pt x="154" y="79"/>
                  </a:moveTo>
                  <a:cubicBezTo>
                    <a:pt x="154" y="89"/>
                    <a:pt x="145" y="98"/>
                    <a:pt x="134" y="99"/>
                  </a:cubicBezTo>
                  <a:cubicBezTo>
                    <a:pt x="134" y="99"/>
                    <a:pt x="134" y="99"/>
                    <a:pt x="134" y="99"/>
                  </a:cubicBezTo>
                  <a:cubicBezTo>
                    <a:pt x="23" y="99"/>
                    <a:pt x="23" y="99"/>
                    <a:pt x="23" y="99"/>
                  </a:cubicBezTo>
                  <a:cubicBezTo>
                    <a:pt x="10" y="99"/>
                    <a:pt x="0" y="90"/>
                    <a:pt x="0" y="79"/>
                  </a:cubicBezTo>
                  <a:cubicBezTo>
                    <a:pt x="0" y="74"/>
                    <a:pt x="2" y="69"/>
                    <a:pt x="7" y="65"/>
                  </a:cubicBezTo>
                  <a:cubicBezTo>
                    <a:pt x="11" y="62"/>
                    <a:pt x="17" y="59"/>
                    <a:pt x="23" y="59"/>
                  </a:cubicBezTo>
                  <a:cubicBezTo>
                    <a:pt x="23" y="59"/>
                    <a:pt x="23" y="59"/>
                    <a:pt x="23" y="59"/>
                  </a:cubicBezTo>
                  <a:cubicBezTo>
                    <a:pt x="23" y="53"/>
                    <a:pt x="26" y="48"/>
                    <a:pt x="31" y="45"/>
                  </a:cubicBezTo>
                  <a:cubicBezTo>
                    <a:pt x="29" y="42"/>
                    <a:pt x="28" y="38"/>
                    <a:pt x="28" y="34"/>
                  </a:cubicBezTo>
                  <a:cubicBezTo>
                    <a:pt x="28" y="21"/>
                    <a:pt x="39" y="11"/>
                    <a:pt x="51" y="11"/>
                  </a:cubicBezTo>
                  <a:cubicBezTo>
                    <a:pt x="54" y="11"/>
                    <a:pt x="56" y="11"/>
                    <a:pt x="58" y="12"/>
                  </a:cubicBezTo>
                  <a:cubicBezTo>
                    <a:pt x="60" y="5"/>
                    <a:pt x="67" y="0"/>
                    <a:pt x="74" y="0"/>
                  </a:cubicBezTo>
                  <a:cubicBezTo>
                    <a:pt x="79" y="0"/>
                    <a:pt x="84" y="2"/>
                    <a:pt x="87" y="5"/>
                  </a:cubicBezTo>
                  <a:cubicBezTo>
                    <a:pt x="90" y="8"/>
                    <a:pt x="91" y="12"/>
                    <a:pt x="91" y="17"/>
                  </a:cubicBezTo>
                  <a:cubicBezTo>
                    <a:pt x="91" y="17"/>
                    <a:pt x="91" y="18"/>
                    <a:pt x="91" y="19"/>
                  </a:cubicBezTo>
                  <a:cubicBezTo>
                    <a:pt x="93" y="18"/>
                    <a:pt x="95" y="18"/>
                    <a:pt x="96" y="18"/>
                  </a:cubicBezTo>
                  <a:cubicBezTo>
                    <a:pt x="104" y="18"/>
                    <a:pt x="111" y="23"/>
                    <a:pt x="113" y="31"/>
                  </a:cubicBezTo>
                  <a:cubicBezTo>
                    <a:pt x="116" y="30"/>
                    <a:pt x="119" y="29"/>
                    <a:pt x="122" y="29"/>
                  </a:cubicBezTo>
                  <a:cubicBezTo>
                    <a:pt x="134" y="29"/>
                    <a:pt x="145" y="39"/>
                    <a:pt x="145" y="52"/>
                  </a:cubicBezTo>
                  <a:cubicBezTo>
                    <a:pt x="145" y="56"/>
                    <a:pt x="144" y="59"/>
                    <a:pt x="142" y="62"/>
                  </a:cubicBezTo>
                  <a:cubicBezTo>
                    <a:pt x="150" y="65"/>
                    <a:pt x="154" y="72"/>
                    <a:pt x="154" y="79"/>
                  </a:cubicBezTo>
                  <a:close/>
                </a:path>
              </a:pathLst>
            </a:custGeom>
            <a:solidFill>
              <a:srgbClr val="70B0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6">
              <a:extLst>
                <a:ext uri="{FF2B5EF4-FFF2-40B4-BE49-F238E27FC236}">
                  <a16:creationId xmlns:a16="http://schemas.microsoft.com/office/drawing/2014/main" id="{2F115469-004A-4813-B7A6-C837CE047816}"/>
                </a:ext>
              </a:extLst>
            </p:cNvPr>
            <p:cNvSpPr>
              <a:spLocks/>
            </p:cNvSpPr>
            <p:nvPr userDrawn="1"/>
          </p:nvSpPr>
          <p:spPr bwMode="auto">
            <a:xfrm>
              <a:off x="9732789" y="3797425"/>
              <a:ext cx="606070" cy="694763"/>
            </a:xfrm>
            <a:custGeom>
              <a:avLst/>
              <a:gdLst>
                <a:gd name="T0" fmla="*/ 87 w 87"/>
                <a:gd name="T1" fmla="*/ 5 h 99"/>
                <a:gd name="T2" fmla="*/ 87 w 87"/>
                <a:gd name="T3" fmla="*/ 99 h 99"/>
                <a:gd name="T4" fmla="*/ 23 w 87"/>
                <a:gd name="T5" fmla="*/ 99 h 99"/>
                <a:gd name="T6" fmla="*/ 0 w 87"/>
                <a:gd name="T7" fmla="*/ 79 h 99"/>
                <a:gd name="T8" fmla="*/ 7 w 87"/>
                <a:gd name="T9" fmla="*/ 65 h 99"/>
                <a:gd name="T10" fmla="*/ 23 w 87"/>
                <a:gd name="T11" fmla="*/ 59 h 99"/>
                <a:gd name="T12" fmla="*/ 23 w 87"/>
                <a:gd name="T13" fmla="*/ 59 h 99"/>
                <a:gd name="T14" fmla="*/ 31 w 87"/>
                <a:gd name="T15" fmla="*/ 45 h 99"/>
                <a:gd name="T16" fmla="*/ 28 w 87"/>
                <a:gd name="T17" fmla="*/ 34 h 99"/>
                <a:gd name="T18" fmla="*/ 51 w 87"/>
                <a:gd name="T19" fmla="*/ 11 h 99"/>
                <a:gd name="T20" fmla="*/ 58 w 87"/>
                <a:gd name="T21" fmla="*/ 12 h 99"/>
                <a:gd name="T22" fmla="*/ 74 w 87"/>
                <a:gd name="T23" fmla="*/ 0 h 99"/>
                <a:gd name="T24" fmla="*/ 87 w 87"/>
                <a:gd name="T25" fmla="*/ 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99">
                  <a:moveTo>
                    <a:pt x="87" y="5"/>
                  </a:moveTo>
                  <a:cubicBezTo>
                    <a:pt x="87" y="99"/>
                    <a:pt x="87" y="99"/>
                    <a:pt x="87" y="99"/>
                  </a:cubicBezTo>
                  <a:cubicBezTo>
                    <a:pt x="23" y="99"/>
                    <a:pt x="23" y="99"/>
                    <a:pt x="23" y="99"/>
                  </a:cubicBezTo>
                  <a:cubicBezTo>
                    <a:pt x="10" y="99"/>
                    <a:pt x="0" y="90"/>
                    <a:pt x="0" y="79"/>
                  </a:cubicBezTo>
                  <a:cubicBezTo>
                    <a:pt x="0" y="74"/>
                    <a:pt x="2" y="69"/>
                    <a:pt x="7" y="65"/>
                  </a:cubicBezTo>
                  <a:cubicBezTo>
                    <a:pt x="11" y="62"/>
                    <a:pt x="17" y="59"/>
                    <a:pt x="23" y="59"/>
                  </a:cubicBezTo>
                  <a:cubicBezTo>
                    <a:pt x="23" y="59"/>
                    <a:pt x="23" y="59"/>
                    <a:pt x="23" y="59"/>
                  </a:cubicBezTo>
                  <a:cubicBezTo>
                    <a:pt x="23" y="53"/>
                    <a:pt x="26" y="48"/>
                    <a:pt x="31" y="45"/>
                  </a:cubicBezTo>
                  <a:cubicBezTo>
                    <a:pt x="29" y="42"/>
                    <a:pt x="28" y="38"/>
                    <a:pt x="28" y="34"/>
                  </a:cubicBezTo>
                  <a:cubicBezTo>
                    <a:pt x="28" y="21"/>
                    <a:pt x="39" y="11"/>
                    <a:pt x="51" y="11"/>
                  </a:cubicBezTo>
                  <a:cubicBezTo>
                    <a:pt x="54" y="11"/>
                    <a:pt x="56" y="11"/>
                    <a:pt x="58" y="12"/>
                  </a:cubicBezTo>
                  <a:cubicBezTo>
                    <a:pt x="60" y="5"/>
                    <a:pt x="67" y="0"/>
                    <a:pt x="74" y="0"/>
                  </a:cubicBezTo>
                  <a:cubicBezTo>
                    <a:pt x="79" y="0"/>
                    <a:pt x="84" y="2"/>
                    <a:pt x="87" y="5"/>
                  </a:cubicBezTo>
                  <a:close/>
                </a:path>
              </a:pathLst>
            </a:custGeom>
            <a:solidFill>
              <a:srgbClr val="51A1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7">
              <a:extLst>
                <a:ext uri="{FF2B5EF4-FFF2-40B4-BE49-F238E27FC236}">
                  <a16:creationId xmlns:a16="http://schemas.microsoft.com/office/drawing/2014/main" id="{E1D4E7EC-5C74-4C09-AA15-B269B39969BB}"/>
                </a:ext>
              </a:extLst>
            </p:cNvPr>
            <p:cNvSpPr>
              <a:spLocks/>
            </p:cNvSpPr>
            <p:nvPr userDrawn="1"/>
          </p:nvSpPr>
          <p:spPr bwMode="auto">
            <a:xfrm>
              <a:off x="5147359" y="5030257"/>
              <a:ext cx="1543258" cy="1525520"/>
            </a:xfrm>
            <a:custGeom>
              <a:avLst/>
              <a:gdLst>
                <a:gd name="T0" fmla="*/ 522 w 522"/>
                <a:gd name="T1" fmla="*/ 149 h 516"/>
                <a:gd name="T2" fmla="*/ 177 w 522"/>
                <a:gd name="T3" fmla="*/ 516 h 516"/>
                <a:gd name="T4" fmla="*/ 0 w 522"/>
                <a:gd name="T5" fmla="*/ 0 h 516"/>
                <a:gd name="T6" fmla="*/ 522 w 522"/>
                <a:gd name="T7" fmla="*/ 149 h 516"/>
              </a:gdLst>
              <a:ahLst/>
              <a:cxnLst>
                <a:cxn ang="0">
                  <a:pos x="T0" y="T1"/>
                </a:cxn>
                <a:cxn ang="0">
                  <a:pos x="T2" y="T3"/>
                </a:cxn>
                <a:cxn ang="0">
                  <a:pos x="T4" y="T5"/>
                </a:cxn>
                <a:cxn ang="0">
                  <a:pos x="T6" y="T7"/>
                </a:cxn>
              </a:cxnLst>
              <a:rect l="0" t="0" r="r" b="b"/>
              <a:pathLst>
                <a:path w="522" h="516">
                  <a:moveTo>
                    <a:pt x="522" y="149"/>
                  </a:moveTo>
                  <a:lnTo>
                    <a:pt x="177" y="516"/>
                  </a:lnTo>
                  <a:lnTo>
                    <a:pt x="0" y="0"/>
                  </a:lnTo>
                  <a:lnTo>
                    <a:pt x="522" y="149"/>
                  </a:lnTo>
                  <a:close/>
                </a:path>
              </a:pathLst>
            </a:custGeom>
            <a:solidFill>
              <a:srgbClr val="B2C2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8">
              <a:extLst>
                <a:ext uri="{FF2B5EF4-FFF2-40B4-BE49-F238E27FC236}">
                  <a16:creationId xmlns:a16="http://schemas.microsoft.com/office/drawing/2014/main" id="{C0DE3C97-876C-445C-89D4-D4E14D52D1E7}"/>
                </a:ext>
              </a:extLst>
            </p:cNvPr>
            <p:cNvSpPr>
              <a:spLocks/>
            </p:cNvSpPr>
            <p:nvPr userDrawn="1"/>
          </p:nvSpPr>
          <p:spPr bwMode="auto">
            <a:xfrm>
              <a:off x="5147359" y="5030257"/>
              <a:ext cx="1040665" cy="1525520"/>
            </a:xfrm>
            <a:custGeom>
              <a:avLst/>
              <a:gdLst>
                <a:gd name="T0" fmla="*/ 0 w 352"/>
                <a:gd name="T1" fmla="*/ 0 h 516"/>
                <a:gd name="T2" fmla="*/ 352 w 352"/>
                <a:gd name="T3" fmla="*/ 332 h 516"/>
                <a:gd name="T4" fmla="*/ 177 w 352"/>
                <a:gd name="T5" fmla="*/ 516 h 516"/>
                <a:gd name="T6" fmla="*/ 0 w 352"/>
                <a:gd name="T7" fmla="*/ 0 h 516"/>
              </a:gdLst>
              <a:ahLst/>
              <a:cxnLst>
                <a:cxn ang="0">
                  <a:pos x="T0" y="T1"/>
                </a:cxn>
                <a:cxn ang="0">
                  <a:pos x="T2" y="T3"/>
                </a:cxn>
                <a:cxn ang="0">
                  <a:pos x="T4" y="T5"/>
                </a:cxn>
                <a:cxn ang="0">
                  <a:pos x="T6" y="T7"/>
                </a:cxn>
              </a:cxnLst>
              <a:rect l="0" t="0" r="r" b="b"/>
              <a:pathLst>
                <a:path w="352" h="516">
                  <a:moveTo>
                    <a:pt x="0" y="0"/>
                  </a:moveTo>
                  <a:lnTo>
                    <a:pt x="352" y="332"/>
                  </a:lnTo>
                  <a:lnTo>
                    <a:pt x="177" y="516"/>
                  </a:lnTo>
                  <a:lnTo>
                    <a:pt x="0" y="0"/>
                  </a:lnTo>
                  <a:close/>
                </a:path>
              </a:pathLst>
            </a:custGeom>
            <a:solidFill>
              <a:srgbClr val="8D9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9">
              <a:extLst>
                <a:ext uri="{FF2B5EF4-FFF2-40B4-BE49-F238E27FC236}">
                  <a16:creationId xmlns:a16="http://schemas.microsoft.com/office/drawing/2014/main" id="{74557465-24AC-4F0D-8E2A-B992334F3FBA}"/>
                </a:ext>
              </a:extLst>
            </p:cNvPr>
            <p:cNvSpPr>
              <a:spLocks/>
            </p:cNvSpPr>
            <p:nvPr userDrawn="1"/>
          </p:nvSpPr>
          <p:spPr bwMode="auto">
            <a:xfrm>
              <a:off x="5147359" y="5030257"/>
              <a:ext cx="452335" cy="449378"/>
            </a:xfrm>
            <a:custGeom>
              <a:avLst/>
              <a:gdLst>
                <a:gd name="T0" fmla="*/ 153 w 153"/>
                <a:gd name="T1" fmla="*/ 43 h 152"/>
                <a:gd name="T2" fmla="*/ 120 w 153"/>
                <a:gd name="T3" fmla="*/ 59 h 152"/>
                <a:gd name="T4" fmla="*/ 151 w 153"/>
                <a:gd name="T5" fmla="*/ 109 h 152"/>
                <a:gd name="T6" fmla="*/ 99 w 153"/>
                <a:gd name="T7" fmla="*/ 95 h 152"/>
                <a:gd name="T8" fmla="*/ 118 w 153"/>
                <a:gd name="T9" fmla="*/ 147 h 152"/>
                <a:gd name="T10" fmla="*/ 66 w 153"/>
                <a:gd name="T11" fmla="*/ 119 h 152"/>
                <a:gd name="T12" fmla="*/ 52 w 153"/>
                <a:gd name="T13" fmla="*/ 152 h 152"/>
                <a:gd name="T14" fmla="*/ 0 w 153"/>
                <a:gd name="T15" fmla="*/ 0 h 152"/>
                <a:gd name="T16" fmla="*/ 153 w 153"/>
                <a:gd name="T17" fmla="*/ 4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52">
                  <a:moveTo>
                    <a:pt x="153" y="43"/>
                  </a:moveTo>
                  <a:lnTo>
                    <a:pt x="120" y="59"/>
                  </a:lnTo>
                  <a:lnTo>
                    <a:pt x="151" y="109"/>
                  </a:lnTo>
                  <a:lnTo>
                    <a:pt x="99" y="95"/>
                  </a:lnTo>
                  <a:lnTo>
                    <a:pt x="118" y="147"/>
                  </a:lnTo>
                  <a:lnTo>
                    <a:pt x="66" y="119"/>
                  </a:lnTo>
                  <a:lnTo>
                    <a:pt x="52" y="152"/>
                  </a:lnTo>
                  <a:lnTo>
                    <a:pt x="0" y="0"/>
                  </a:lnTo>
                  <a:lnTo>
                    <a:pt x="15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0">
              <a:extLst>
                <a:ext uri="{FF2B5EF4-FFF2-40B4-BE49-F238E27FC236}">
                  <a16:creationId xmlns:a16="http://schemas.microsoft.com/office/drawing/2014/main" id="{A3444DDD-AE99-430A-9A81-30A2DB032FB0}"/>
                </a:ext>
              </a:extLst>
            </p:cNvPr>
            <p:cNvSpPr>
              <a:spLocks/>
            </p:cNvSpPr>
            <p:nvPr userDrawn="1"/>
          </p:nvSpPr>
          <p:spPr bwMode="auto">
            <a:xfrm>
              <a:off x="5147359" y="5030257"/>
              <a:ext cx="348859" cy="449378"/>
            </a:xfrm>
            <a:custGeom>
              <a:avLst/>
              <a:gdLst>
                <a:gd name="T0" fmla="*/ 0 w 118"/>
                <a:gd name="T1" fmla="*/ 0 h 152"/>
                <a:gd name="T2" fmla="*/ 99 w 118"/>
                <a:gd name="T3" fmla="*/ 95 h 152"/>
                <a:gd name="T4" fmla="*/ 118 w 118"/>
                <a:gd name="T5" fmla="*/ 147 h 152"/>
                <a:gd name="T6" fmla="*/ 66 w 118"/>
                <a:gd name="T7" fmla="*/ 119 h 152"/>
                <a:gd name="T8" fmla="*/ 52 w 118"/>
                <a:gd name="T9" fmla="*/ 152 h 152"/>
                <a:gd name="T10" fmla="*/ 0 w 118"/>
                <a:gd name="T11" fmla="*/ 0 h 152"/>
              </a:gdLst>
              <a:ahLst/>
              <a:cxnLst>
                <a:cxn ang="0">
                  <a:pos x="T0" y="T1"/>
                </a:cxn>
                <a:cxn ang="0">
                  <a:pos x="T2" y="T3"/>
                </a:cxn>
                <a:cxn ang="0">
                  <a:pos x="T4" y="T5"/>
                </a:cxn>
                <a:cxn ang="0">
                  <a:pos x="T6" y="T7"/>
                </a:cxn>
                <a:cxn ang="0">
                  <a:pos x="T8" y="T9"/>
                </a:cxn>
                <a:cxn ang="0">
                  <a:pos x="T10" y="T11"/>
                </a:cxn>
              </a:cxnLst>
              <a:rect l="0" t="0" r="r" b="b"/>
              <a:pathLst>
                <a:path w="118" h="152">
                  <a:moveTo>
                    <a:pt x="0" y="0"/>
                  </a:moveTo>
                  <a:lnTo>
                    <a:pt x="99" y="95"/>
                  </a:lnTo>
                  <a:lnTo>
                    <a:pt x="118" y="147"/>
                  </a:lnTo>
                  <a:lnTo>
                    <a:pt x="66" y="119"/>
                  </a:lnTo>
                  <a:lnTo>
                    <a:pt x="52" y="152"/>
                  </a:lnTo>
                  <a:lnTo>
                    <a:pt x="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任意多边形: 形状 60">
              <a:extLst>
                <a:ext uri="{FF2B5EF4-FFF2-40B4-BE49-F238E27FC236}">
                  <a16:creationId xmlns:a16="http://schemas.microsoft.com/office/drawing/2014/main" id="{225B3503-0E54-478D-A8CB-3E499267CE72}"/>
                </a:ext>
              </a:extLst>
            </p:cNvPr>
            <p:cNvSpPr>
              <a:spLocks/>
            </p:cNvSpPr>
            <p:nvPr userDrawn="1"/>
          </p:nvSpPr>
          <p:spPr bwMode="auto">
            <a:xfrm>
              <a:off x="4851716" y="6053183"/>
              <a:ext cx="1413175" cy="804150"/>
            </a:xfrm>
            <a:custGeom>
              <a:avLst/>
              <a:gdLst>
                <a:gd name="connsiteX0" fmla="*/ 0 w 758825"/>
                <a:gd name="connsiteY0" fmla="*/ 0 h 431800"/>
                <a:gd name="connsiteX1" fmla="*/ 758825 w 758825"/>
                <a:gd name="connsiteY1" fmla="*/ 60325 h 431800"/>
                <a:gd name="connsiteX2" fmla="*/ 529617 w 758825"/>
                <a:gd name="connsiteY2" fmla="*/ 431800 h 431800"/>
                <a:gd name="connsiteX3" fmla="*/ 256577 w 758825"/>
                <a:gd name="connsiteY3" fmla="*/ 431800 h 431800"/>
              </a:gdLst>
              <a:ahLst/>
              <a:cxnLst>
                <a:cxn ang="0">
                  <a:pos x="connsiteX0" y="connsiteY0"/>
                </a:cxn>
                <a:cxn ang="0">
                  <a:pos x="connsiteX1" y="connsiteY1"/>
                </a:cxn>
                <a:cxn ang="0">
                  <a:pos x="connsiteX2" y="connsiteY2"/>
                </a:cxn>
                <a:cxn ang="0">
                  <a:pos x="connsiteX3" y="connsiteY3"/>
                </a:cxn>
              </a:cxnLst>
              <a:rect l="l" t="t" r="r" b="b"/>
              <a:pathLst>
                <a:path w="758825" h="431800">
                  <a:moveTo>
                    <a:pt x="0" y="0"/>
                  </a:moveTo>
                  <a:lnTo>
                    <a:pt x="758825" y="60325"/>
                  </a:lnTo>
                  <a:lnTo>
                    <a:pt x="529617" y="431800"/>
                  </a:lnTo>
                  <a:lnTo>
                    <a:pt x="256577" y="431800"/>
                  </a:lnTo>
                  <a:close/>
                </a:path>
              </a:pathLst>
            </a:custGeom>
            <a:solidFill>
              <a:srgbClr val="B2C2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62" name="任意多边形: 形状 61">
              <a:extLst>
                <a:ext uri="{FF2B5EF4-FFF2-40B4-BE49-F238E27FC236}">
                  <a16:creationId xmlns:a16="http://schemas.microsoft.com/office/drawing/2014/main" id="{5EE2CFF5-A88F-4B22-883A-E052E4489451}"/>
                </a:ext>
              </a:extLst>
            </p:cNvPr>
            <p:cNvSpPr>
              <a:spLocks/>
            </p:cNvSpPr>
            <p:nvPr userDrawn="1"/>
          </p:nvSpPr>
          <p:spPr bwMode="auto">
            <a:xfrm>
              <a:off x="4851716" y="6053183"/>
              <a:ext cx="1070229" cy="804150"/>
            </a:xfrm>
            <a:custGeom>
              <a:avLst/>
              <a:gdLst>
                <a:gd name="connsiteX0" fmla="*/ 0 w 574675"/>
                <a:gd name="connsiteY0" fmla="*/ 0 h 431800"/>
                <a:gd name="connsiteX1" fmla="*/ 574675 w 574675"/>
                <a:gd name="connsiteY1" fmla="*/ 354013 h 431800"/>
                <a:gd name="connsiteX2" fmla="*/ 527433 w 574675"/>
                <a:gd name="connsiteY2" fmla="*/ 431800 h 431800"/>
                <a:gd name="connsiteX3" fmla="*/ 256577 w 574675"/>
                <a:gd name="connsiteY3" fmla="*/ 431800 h 431800"/>
              </a:gdLst>
              <a:ahLst/>
              <a:cxnLst>
                <a:cxn ang="0">
                  <a:pos x="connsiteX0" y="connsiteY0"/>
                </a:cxn>
                <a:cxn ang="0">
                  <a:pos x="connsiteX1" y="connsiteY1"/>
                </a:cxn>
                <a:cxn ang="0">
                  <a:pos x="connsiteX2" y="connsiteY2"/>
                </a:cxn>
                <a:cxn ang="0">
                  <a:pos x="connsiteX3" y="connsiteY3"/>
                </a:cxn>
              </a:cxnLst>
              <a:rect l="l" t="t" r="r" b="b"/>
              <a:pathLst>
                <a:path w="574675" h="431800">
                  <a:moveTo>
                    <a:pt x="0" y="0"/>
                  </a:moveTo>
                  <a:lnTo>
                    <a:pt x="574675" y="354013"/>
                  </a:lnTo>
                  <a:lnTo>
                    <a:pt x="527433" y="431800"/>
                  </a:lnTo>
                  <a:lnTo>
                    <a:pt x="256577" y="431800"/>
                  </a:lnTo>
                  <a:close/>
                </a:path>
              </a:pathLst>
            </a:custGeom>
            <a:solidFill>
              <a:srgbClr val="8D9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63" name="Freeform 63">
              <a:extLst>
                <a:ext uri="{FF2B5EF4-FFF2-40B4-BE49-F238E27FC236}">
                  <a16:creationId xmlns:a16="http://schemas.microsoft.com/office/drawing/2014/main" id="{DAB4E41B-45DC-4715-AA56-1C3EA1AD8180}"/>
                </a:ext>
              </a:extLst>
            </p:cNvPr>
            <p:cNvSpPr>
              <a:spLocks/>
            </p:cNvSpPr>
            <p:nvPr userDrawn="1"/>
          </p:nvSpPr>
          <p:spPr bwMode="auto">
            <a:xfrm>
              <a:off x="4851716" y="6053183"/>
              <a:ext cx="449378" cy="363642"/>
            </a:xfrm>
            <a:custGeom>
              <a:avLst/>
              <a:gdLst>
                <a:gd name="T0" fmla="*/ 142 w 152"/>
                <a:gd name="T1" fmla="*/ 9 h 123"/>
                <a:gd name="T2" fmla="*/ 116 w 152"/>
                <a:gd name="T3" fmla="*/ 28 h 123"/>
                <a:gd name="T4" fmla="*/ 152 w 152"/>
                <a:gd name="T5" fmla="*/ 66 h 123"/>
                <a:gd name="T6" fmla="*/ 104 w 152"/>
                <a:gd name="T7" fmla="*/ 64 h 123"/>
                <a:gd name="T8" fmla="*/ 128 w 152"/>
                <a:gd name="T9" fmla="*/ 104 h 123"/>
                <a:gd name="T10" fmla="*/ 78 w 152"/>
                <a:gd name="T11" fmla="*/ 90 h 123"/>
                <a:gd name="T12" fmla="*/ 74 w 152"/>
                <a:gd name="T13" fmla="*/ 123 h 123"/>
                <a:gd name="T14" fmla="*/ 0 w 152"/>
                <a:gd name="T15" fmla="*/ 0 h 123"/>
                <a:gd name="T16" fmla="*/ 142 w 152"/>
                <a:gd name="T17" fmla="*/ 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123">
                  <a:moveTo>
                    <a:pt x="142" y="9"/>
                  </a:moveTo>
                  <a:lnTo>
                    <a:pt x="116" y="28"/>
                  </a:lnTo>
                  <a:lnTo>
                    <a:pt x="152" y="66"/>
                  </a:lnTo>
                  <a:lnTo>
                    <a:pt x="104" y="64"/>
                  </a:lnTo>
                  <a:lnTo>
                    <a:pt x="128" y="104"/>
                  </a:lnTo>
                  <a:lnTo>
                    <a:pt x="78" y="90"/>
                  </a:lnTo>
                  <a:lnTo>
                    <a:pt x="74" y="123"/>
                  </a:lnTo>
                  <a:lnTo>
                    <a:pt x="0" y="0"/>
                  </a:lnTo>
                  <a:lnTo>
                    <a:pt x="14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4">
              <a:extLst>
                <a:ext uri="{FF2B5EF4-FFF2-40B4-BE49-F238E27FC236}">
                  <a16:creationId xmlns:a16="http://schemas.microsoft.com/office/drawing/2014/main" id="{FD9550B4-FBB2-4817-8406-59E8E80F6476}"/>
                </a:ext>
              </a:extLst>
            </p:cNvPr>
            <p:cNvSpPr>
              <a:spLocks/>
            </p:cNvSpPr>
            <p:nvPr userDrawn="1"/>
          </p:nvSpPr>
          <p:spPr bwMode="auto">
            <a:xfrm>
              <a:off x="4851716" y="6053183"/>
              <a:ext cx="378424" cy="363642"/>
            </a:xfrm>
            <a:custGeom>
              <a:avLst/>
              <a:gdLst>
                <a:gd name="T0" fmla="*/ 0 w 128"/>
                <a:gd name="T1" fmla="*/ 0 h 123"/>
                <a:gd name="T2" fmla="*/ 104 w 128"/>
                <a:gd name="T3" fmla="*/ 64 h 123"/>
                <a:gd name="T4" fmla="*/ 128 w 128"/>
                <a:gd name="T5" fmla="*/ 104 h 123"/>
                <a:gd name="T6" fmla="*/ 78 w 128"/>
                <a:gd name="T7" fmla="*/ 90 h 123"/>
                <a:gd name="T8" fmla="*/ 74 w 128"/>
                <a:gd name="T9" fmla="*/ 123 h 123"/>
                <a:gd name="T10" fmla="*/ 0 w 128"/>
                <a:gd name="T11" fmla="*/ 0 h 123"/>
              </a:gdLst>
              <a:ahLst/>
              <a:cxnLst>
                <a:cxn ang="0">
                  <a:pos x="T0" y="T1"/>
                </a:cxn>
                <a:cxn ang="0">
                  <a:pos x="T2" y="T3"/>
                </a:cxn>
                <a:cxn ang="0">
                  <a:pos x="T4" y="T5"/>
                </a:cxn>
                <a:cxn ang="0">
                  <a:pos x="T6" y="T7"/>
                </a:cxn>
                <a:cxn ang="0">
                  <a:pos x="T8" y="T9"/>
                </a:cxn>
                <a:cxn ang="0">
                  <a:pos x="T10" y="T11"/>
                </a:cxn>
              </a:cxnLst>
              <a:rect l="0" t="0" r="r" b="b"/>
              <a:pathLst>
                <a:path w="128" h="123">
                  <a:moveTo>
                    <a:pt x="0" y="0"/>
                  </a:moveTo>
                  <a:lnTo>
                    <a:pt x="104" y="64"/>
                  </a:lnTo>
                  <a:lnTo>
                    <a:pt x="128" y="104"/>
                  </a:lnTo>
                  <a:lnTo>
                    <a:pt x="78" y="90"/>
                  </a:lnTo>
                  <a:lnTo>
                    <a:pt x="74" y="123"/>
                  </a:lnTo>
                  <a:lnTo>
                    <a:pt x="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5">
              <a:extLst>
                <a:ext uri="{FF2B5EF4-FFF2-40B4-BE49-F238E27FC236}">
                  <a16:creationId xmlns:a16="http://schemas.microsoft.com/office/drawing/2014/main" id="{354F06D6-00D8-4C0F-B49E-45EEC5269A29}"/>
                </a:ext>
              </a:extLst>
            </p:cNvPr>
            <p:cNvSpPr>
              <a:spLocks/>
            </p:cNvSpPr>
            <p:nvPr userDrawn="1"/>
          </p:nvSpPr>
          <p:spPr bwMode="auto">
            <a:xfrm>
              <a:off x="5543521" y="5521025"/>
              <a:ext cx="1176661" cy="1268311"/>
            </a:xfrm>
            <a:custGeom>
              <a:avLst/>
              <a:gdLst>
                <a:gd name="T0" fmla="*/ 156 w 168"/>
                <a:gd name="T1" fmla="*/ 35 h 181"/>
                <a:gd name="T2" fmla="*/ 168 w 168"/>
                <a:gd name="T3" fmla="*/ 47 h 181"/>
                <a:gd name="T4" fmla="*/ 42 w 168"/>
                <a:gd name="T5" fmla="*/ 181 h 181"/>
                <a:gd name="T6" fmla="*/ 30 w 168"/>
                <a:gd name="T7" fmla="*/ 169 h 181"/>
                <a:gd name="T8" fmla="*/ 1 w 168"/>
                <a:gd name="T9" fmla="*/ 105 h 181"/>
                <a:gd name="T10" fmla="*/ 26 w 168"/>
                <a:gd name="T11" fmla="*/ 39 h 181"/>
                <a:gd name="T12" fmla="*/ 156 w 168"/>
                <a:gd name="T13" fmla="*/ 35 h 181"/>
              </a:gdLst>
              <a:ahLst/>
              <a:cxnLst>
                <a:cxn ang="0">
                  <a:pos x="T0" y="T1"/>
                </a:cxn>
                <a:cxn ang="0">
                  <a:pos x="T2" y="T3"/>
                </a:cxn>
                <a:cxn ang="0">
                  <a:pos x="T4" y="T5"/>
                </a:cxn>
                <a:cxn ang="0">
                  <a:pos x="T6" y="T7"/>
                </a:cxn>
                <a:cxn ang="0">
                  <a:pos x="T8" y="T9"/>
                </a:cxn>
                <a:cxn ang="0">
                  <a:pos x="T10" y="T11"/>
                </a:cxn>
                <a:cxn ang="0">
                  <a:pos x="T12" y="T13"/>
                </a:cxn>
              </a:cxnLst>
              <a:rect l="0" t="0" r="r" b="b"/>
              <a:pathLst>
                <a:path w="168" h="181">
                  <a:moveTo>
                    <a:pt x="156" y="35"/>
                  </a:moveTo>
                  <a:cubicBezTo>
                    <a:pt x="168" y="47"/>
                    <a:pt x="168" y="47"/>
                    <a:pt x="168" y="47"/>
                  </a:cubicBezTo>
                  <a:cubicBezTo>
                    <a:pt x="42" y="181"/>
                    <a:pt x="42" y="181"/>
                    <a:pt x="42" y="181"/>
                  </a:cubicBezTo>
                  <a:cubicBezTo>
                    <a:pt x="30" y="169"/>
                    <a:pt x="30" y="169"/>
                    <a:pt x="30" y="169"/>
                  </a:cubicBezTo>
                  <a:cubicBezTo>
                    <a:pt x="11" y="152"/>
                    <a:pt x="2" y="128"/>
                    <a:pt x="1" y="105"/>
                  </a:cubicBezTo>
                  <a:cubicBezTo>
                    <a:pt x="0" y="81"/>
                    <a:pt x="9" y="58"/>
                    <a:pt x="26" y="39"/>
                  </a:cubicBezTo>
                  <a:cubicBezTo>
                    <a:pt x="61" y="2"/>
                    <a:pt x="119" y="0"/>
                    <a:pt x="156" y="35"/>
                  </a:cubicBezTo>
                  <a:close/>
                </a:path>
              </a:pathLst>
            </a:custGeom>
            <a:solidFill>
              <a:srgbClr val="98BF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6">
              <a:extLst>
                <a:ext uri="{FF2B5EF4-FFF2-40B4-BE49-F238E27FC236}">
                  <a16:creationId xmlns:a16="http://schemas.microsoft.com/office/drawing/2014/main" id="{E8C59CE4-B2D1-4096-9604-F3C89DD99584}"/>
                </a:ext>
              </a:extLst>
            </p:cNvPr>
            <p:cNvSpPr>
              <a:spLocks/>
            </p:cNvSpPr>
            <p:nvPr userDrawn="1"/>
          </p:nvSpPr>
          <p:spPr bwMode="auto">
            <a:xfrm>
              <a:off x="5543521" y="5793017"/>
              <a:ext cx="736153" cy="996319"/>
            </a:xfrm>
            <a:custGeom>
              <a:avLst/>
              <a:gdLst>
                <a:gd name="T0" fmla="*/ 26 w 105"/>
                <a:gd name="T1" fmla="*/ 0 h 142"/>
                <a:gd name="T2" fmla="*/ 105 w 105"/>
                <a:gd name="T3" fmla="*/ 75 h 142"/>
                <a:gd name="T4" fmla="*/ 42 w 105"/>
                <a:gd name="T5" fmla="*/ 142 h 142"/>
                <a:gd name="T6" fmla="*/ 30 w 105"/>
                <a:gd name="T7" fmla="*/ 130 h 142"/>
                <a:gd name="T8" fmla="*/ 1 w 105"/>
                <a:gd name="T9" fmla="*/ 66 h 142"/>
                <a:gd name="T10" fmla="*/ 26 w 105"/>
                <a:gd name="T11" fmla="*/ 0 h 142"/>
              </a:gdLst>
              <a:ahLst/>
              <a:cxnLst>
                <a:cxn ang="0">
                  <a:pos x="T0" y="T1"/>
                </a:cxn>
                <a:cxn ang="0">
                  <a:pos x="T2" y="T3"/>
                </a:cxn>
                <a:cxn ang="0">
                  <a:pos x="T4" y="T5"/>
                </a:cxn>
                <a:cxn ang="0">
                  <a:pos x="T6" y="T7"/>
                </a:cxn>
                <a:cxn ang="0">
                  <a:pos x="T8" y="T9"/>
                </a:cxn>
                <a:cxn ang="0">
                  <a:pos x="T10" y="T11"/>
                </a:cxn>
              </a:cxnLst>
              <a:rect l="0" t="0" r="r" b="b"/>
              <a:pathLst>
                <a:path w="105" h="142">
                  <a:moveTo>
                    <a:pt x="26" y="0"/>
                  </a:moveTo>
                  <a:cubicBezTo>
                    <a:pt x="105" y="75"/>
                    <a:pt x="105" y="75"/>
                    <a:pt x="105" y="75"/>
                  </a:cubicBezTo>
                  <a:cubicBezTo>
                    <a:pt x="42" y="142"/>
                    <a:pt x="42" y="142"/>
                    <a:pt x="42" y="142"/>
                  </a:cubicBezTo>
                  <a:cubicBezTo>
                    <a:pt x="30" y="130"/>
                    <a:pt x="30" y="130"/>
                    <a:pt x="30" y="130"/>
                  </a:cubicBezTo>
                  <a:cubicBezTo>
                    <a:pt x="11" y="113"/>
                    <a:pt x="2" y="89"/>
                    <a:pt x="1" y="66"/>
                  </a:cubicBezTo>
                  <a:cubicBezTo>
                    <a:pt x="0" y="42"/>
                    <a:pt x="9" y="19"/>
                    <a:pt x="26" y="0"/>
                  </a:cubicBezTo>
                  <a:close/>
                </a:path>
              </a:pathLst>
            </a:custGeom>
            <a:solidFill>
              <a:srgbClr val="80A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形状 66">
              <a:extLst>
                <a:ext uri="{FF2B5EF4-FFF2-40B4-BE49-F238E27FC236}">
                  <a16:creationId xmlns:a16="http://schemas.microsoft.com/office/drawing/2014/main" id="{14283BFF-F6A6-4B41-9466-1F61B4E6F464}"/>
                </a:ext>
              </a:extLst>
            </p:cNvPr>
            <p:cNvSpPr>
              <a:spLocks/>
            </p:cNvSpPr>
            <p:nvPr userDrawn="1"/>
          </p:nvSpPr>
          <p:spPr bwMode="auto">
            <a:xfrm>
              <a:off x="5242317" y="6402949"/>
              <a:ext cx="862929" cy="454384"/>
            </a:xfrm>
            <a:custGeom>
              <a:avLst/>
              <a:gdLst>
                <a:gd name="connsiteX0" fmla="*/ 305413 w 463362"/>
                <a:gd name="connsiteY0" fmla="*/ 983 h 243988"/>
                <a:gd name="connsiteX1" fmla="*/ 414509 w 463362"/>
                <a:gd name="connsiteY1" fmla="*/ 33497 h 243988"/>
                <a:gd name="connsiteX2" fmla="*/ 463362 w 463362"/>
                <a:gd name="connsiteY2" fmla="*/ 59838 h 243988"/>
                <a:gd name="connsiteX3" fmla="*/ 374053 w 463362"/>
                <a:gd name="connsiteY3" fmla="*/ 227518 h 243988"/>
                <a:gd name="connsiteX4" fmla="*/ 365281 w 463362"/>
                <a:gd name="connsiteY4" fmla="*/ 243988 h 243988"/>
                <a:gd name="connsiteX5" fmla="*/ 0 w 463362"/>
                <a:gd name="connsiteY5" fmla="*/ 243988 h 243988"/>
                <a:gd name="connsiteX6" fmla="*/ 27444 w 463362"/>
                <a:gd name="connsiteY6" fmla="*/ 153912 h 243988"/>
                <a:gd name="connsiteX7" fmla="*/ 305413 w 463362"/>
                <a:gd name="connsiteY7" fmla="*/ 983 h 243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3362" h="243988">
                  <a:moveTo>
                    <a:pt x="305413" y="983"/>
                  </a:moveTo>
                  <a:cubicBezTo>
                    <a:pt x="342639" y="4099"/>
                    <a:pt x="379749" y="14683"/>
                    <a:pt x="414509" y="33497"/>
                  </a:cubicBezTo>
                  <a:cubicBezTo>
                    <a:pt x="463362" y="59838"/>
                    <a:pt x="463362" y="59838"/>
                    <a:pt x="463362" y="59838"/>
                  </a:cubicBezTo>
                  <a:cubicBezTo>
                    <a:pt x="429541" y="123338"/>
                    <a:pt x="399947" y="178901"/>
                    <a:pt x="374053" y="227518"/>
                  </a:cubicBezTo>
                  <a:lnTo>
                    <a:pt x="365281" y="243988"/>
                  </a:lnTo>
                  <a:lnTo>
                    <a:pt x="0" y="243988"/>
                  </a:lnTo>
                  <a:lnTo>
                    <a:pt x="27444" y="153912"/>
                  </a:lnTo>
                  <a:cubicBezTo>
                    <a:pt x="80995" y="49490"/>
                    <a:pt x="193732" y="-8366"/>
                    <a:pt x="305413" y="983"/>
                  </a:cubicBezTo>
                  <a:close/>
                </a:path>
              </a:pathLst>
            </a:custGeom>
            <a:solidFill>
              <a:srgbClr val="98BF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68" name="任意多边形: 形状 67">
              <a:extLst>
                <a:ext uri="{FF2B5EF4-FFF2-40B4-BE49-F238E27FC236}">
                  <a16:creationId xmlns:a16="http://schemas.microsoft.com/office/drawing/2014/main" id="{833532C8-99CC-4177-B39B-78B00A93C329}"/>
                </a:ext>
              </a:extLst>
            </p:cNvPr>
            <p:cNvSpPr>
              <a:spLocks/>
            </p:cNvSpPr>
            <p:nvPr userDrawn="1"/>
          </p:nvSpPr>
          <p:spPr bwMode="auto">
            <a:xfrm>
              <a:off x="5242021" y="6688819"/>
              <a:ext cx="362771" cy="168516"/>
            </a:xfrm>
            <a:custGeom>
              <a:avLst/>
              <a:gdLst>
                <a:gd name="connsiteX0" fmla="*/ 27442 w 194795"/>
                <a:gd name="connsiteY0" fmla="*/ 0 h 90487"/>
                <a:gd name="connsiteX1" fmla="*/ 126319 w 194795"/>
                <a:gd name="connsiteY1" fmla="*/ 53462 h 90487"/>
                <a:gd name="connsiteX2" fmla="*/ 194795 w 194795"/>
                <a:gd name="connsiteY2" fmla="*/ 90487 h 90487"/>
                <a:gd name="connsiteX3" fmla="*/ 0 w 194795"/>
                <a:gd name="connsiteY3" fmla="*/ 90487 h 90487"/>
              </a:gdLst>
              <a:ahLst/>
              <a:cxnLst>
                <a:cxn ang="0">
                  <a:pos x="connsiteX0" y="connsiteY0"/>
                </a:cxn>
                <a:cxn ang="0">
                  <a:pos x="connsiteX1" y="connsiteY1"/>
                </a:cxn>
                <a:cxn ang="0">
                  <a:pos x="connsiteX2" y="connsiteY2"/>
                </a:cxn>
                <a:cxn ang="0">
                  <a:pos x="connsiteX3" y="connsiteY3"/>
                </a:cxn>
              </a:cxnLst>
              <a:rect l="l" t="t" r="r" b="b"/>
              <a:pathLst>
                <a:path w="194795" h="90487">
                  <a:moveTo>
                    <a:pt x="27442" y="0"/>
                  </a:moveTo>
                  <a:cubicBezTo>
                    <a:pt x="64887" y="20246"/>
                    <a:pt x="97651" y="37962"/>
                    <a:pt x="126319" y="53462"/>
                  </a:cubicBezTo>
                  <a:lnTo>
                    <a:pt x="194795" y="90487"/>
                  </a:lnTo>
                  <a:lnTo>
                    <a:pt x="0" y="90487"/>
                  </a:lnTo>
                  <a:close/>
                </a:path>
              </a:pathLst>
            </a:custGeom>
            <a:solidFill>
              <a:srgbClr val="80A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69" name="Freeform 69">
              <a:extLst>
                <a:ext uri="{FF2B5EF4-FFF2-40B4-BE49-F238E27FC236}">
                  <a16:creationId xmlns:a16="http://schemas.microsoft.com/office/drawing/2014/main" id="{0ADD5214-C131-4A37-B102-B61F563D8C57}"/>
                </a:ext>
              </a:extLst>
            </p:cNvPr>
            <p:cNvSpPr>
              <a:spLocks/>
            </p:cNvSpPr>
            <p:nvPr userDrawn="1"/>
          </p:nvSpPr>
          <p:spPr bwMode="auto">
            <a:xfrm>
              <a:off x="6291500" y="4876522"/>
              <a:ext cx="644503" cy="623808"/>
            </a:xfrm>
            <a:custGeom>
              <a:avLst/>
              <a:gdLst>
                <a:gd name="T0" fmla="*/ 83 w 92"/>
                <a:gd name="T1" fmla="*/ 28 h 89"/>
                <a:gd name="T2" fmla="*/ 79 w 92"/>
                <a:gd name="T3" fmla="*/ 65 h 89"/>
                <a:gd name="T4" fmla="*/ 78 w 92"/>
                <a:gd name="T5" fmla="*/ 65 h 89"/>
                <a:gd name="T6" fmla="*/ 66 w 92"/>
                <a:gd name="T7" fmla="*/ 70 h 89"/>
                <a:gd name="T8" fmla="*/ 65 w 92"/>
                <a:gd name="T9" fmla="*/ 70 h 89"/>
                <a:gd name="T10" fmla="*/ 59 w 92"/>
                <a:gd name="T11" fmla="*/ 81 h 89"/>
                <a:gd name="T12" fmla="*/ 57 w 92"/>
                <a:gd name="T13" fmla="*/ 82 h 89"/>
                <a:gd name="T14" fmla="*/ 25 w 92"/>
                <a:gd name="T15" fmla="*/ 78 h 89"/>
                <a:gd name="T16" fmla="*/ 21 w 92"/>
                <a:gd name="T17" fmla="*/ 64 h 89"/>
                <a:gd name="T18" fmla="*/ 11 w 92"/>
                <a:gd name="T19" fmla="*/ 58 h 89"/>
                <a:gd name="T20" fmla="*/ 12 w 92"/>
                <a:gd name="T21" fmla="*/ 32 h 89"/>
                <a:gd name="T22" fmla="*/ 5 w 92"/>
                <a:gd name="T23" fmla="*/ 28 h 89"/>
                <a:gd name="T24" fmla="*/ 8 w 92"/>
                <a:gd name="T25" fmla="*/ 5 h 89"/>
                <a:gd name="T26" fmla="*/ 12 w 92"/>
                <a:gd name="T27" fmla="*/ 2 h 89"/>
                <a:gd name="T28" fmla="*/ 30 w 92"/>
                <a:gd name="T29" fmla="*/ 7 h 89"/>
                <a:gd name="T30" fmla="*/ 31 w 92"/>
                <a:gd name="T31" fmla="*/ 8 h 89"/>
                <a:gd name="T32" fmla="*/ 31 w 92"/>
                <a:gd name="T33" fmla="*/ 8 h 89"/>
                <a:gd name="T34" fmla="*/ 58 w 92"/>
                <a:gd name="T35" fmla="*/ 11 h 89"/>
                <a:gd name="T36" fmla="*/ 61 w 92"/>
                <a:gd name="T37" fmla="*/ 18 h 89"/>
                <a:gd name="T38" fmla="*/ 83 w 92"/>
                <a:gd name="T39"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 h="89">
                  <a:moveTo>
                    <a:pt x="83" y="28"/>
                  </a:moveTo>
                  <a:cubicBezTo>
                    <a:pt x="92" y="39"/>
                    <a:pt x="90" y="55"/>
                    <a:pt x="79" y="65"/>
                  </a:cubicBezTo>
                  <a:cubicBezTo>
                    <a:pt x="78" y="65"/>
                    <a:pt x="78" y="65"/>
                    <a:pt x="78" y="65"/>
                  </a:cubicBezTo>
                  <a:cubicBezTo>
                    <a:pt x="74" y="68"/>
                    <a:pt x="70" y="69"/>
                    <a:pt x="66" y="70"/>
                  </a:cubicBezTo>
                  <a:cubicBezTo>
                    <a:pt x="66" y="70"/>
                    <a:pt x="65" y="70"/>
                    <a:pt x="65" y="70"/>
                  </a:cubicBezTo>
                  <a:cubicBezTo>
                    <a:pt x="64" y="74"/>
                    <a:pt x="62" y="78"/>
                    <a:pt x="59" y="81"/>
                  </a:cubicBezTo>
                  <a:cubicBezTo>
                    <a:pt x="58" y="81"/>
                    <a:pt x="58" y="81"/>
                    <a:pt x="57" y="82"/>
                  </a:cubicBezTo>
                  <a:cubicBezTo>
                    <a:pt x="48" y="89"/>
                    <a:pt x="33" y="88"/>
                    <a:pt x="25" y="78"/>
                  </a:cubicBezTo>
                  <a:cubicBezTo>
                    <a:pt x="22" y="74"/>
                    <a:pt x="21" y="69"/>
                    <a:pt x="21" y="64"/>
                  </a:cubicBezTo>
                  <a:cubicBezTo>
                    <a:pt x="17" y="63"/>
                    <a:pt x="13" y="61"/>
                    <a:pt x="11" y="58"/>
                  </a:cubicBezTo>
                  <a:cubicBezTo>
                    <a:pt x="4" y="50"/>
                    <a:pt x="5" y="39"/>
                    <a:pt x="12" y="32"/>
                  </a:cubicBezTo>
                  <a:cubicBezTo>
                    <a:pt x="9" y="31"/>
                    <a:pt x="7" y="30"/>
                    <a:pt x="5" y="28"/>
                  </a:cubicBezTo>
                  <a:cubicBezTo>
                    <a:pt x="0" y="21"/>
                    <a:pt x="1" y="10"/>
                    <a:pt x="8" y="5"/>
                  </a:cubicBezTo>
                  <a:cubicBezTo>
                    <a:pt x="9" y="4"/>
                    <a:pt x="10" y="3"/>
                    <a:pt x="12" y="2"/>
                  </a:cubicBezTo>
                  <a:cubicBezTo>
                    <a:pt x="18" y="0"/>
                    <a:pt x="26" y="2"/>
                    <a:pt x="30" y="7"/>
                  </a:cubicBezTo>
                  <a:cubicBezTo>
                    <a:pt x="31" y="8"/>
                    <a:pt x="31" y="8"/>
                    <a:pt x="31" y="8"/>
                  </a:cubicBezTo>
                  <a:cubicBezTo>
                    <a:pt x="31" y="8"/>
                    <a:pt x="31" y="8"/>
                    <a:pt x="31" y="8"/>
                  </a:cubicBezTo>
                  <a:cubicBezTo>
                    <a:pt x="39" y="1"/>
                    <a:pt x="51" y="3"/>
                    <a:pt x="58" y="11"/>
                  </a:cubicBezTo>
                  <a:cubicBezTo>
                    <a:pt x="59" y="13"/>
                    <a:pt x="60" y="15"/>
                    <a:pt x="61" y="18"/>
                  </a:cubicBezTo>
                  <a:cubicBezTo>
                    <a:pt x="69" y="17"/>
                    <a:pt x="77" y="21"/>
                    <a:pt x="83" y="28"/>
                  </a:cubicBezTo>
                  <a:close/>
                </a:path>
              </a:pathLst>
            </a:custGeom>
            <a:solidFill>
              <a:srgbClr val="70B0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0">
              <a:extLst>
                <a:ext uri="{FF2B5EF4-FFF2-40B4-BE49-F238E27FC236}">
                  <a16:creationId xmlns:a16="http://schemas.microsoft.com/office/drawing/2014/main" id="{B028DD71-1D2A-4EE5-A141-A85E00EB0244}"/>
                </a:ext>
              </a:extLst>
            </p:cNvPr>
            <p:cNvSpPr>
              <a:spLocks/>
            </p:cNvSpPr>
            <p:nvPr userDrawn="1"/>
          </p:nvSpPr>
          <p:spPr bwMode="auto">
            <a:xfrm>
              <a:off x="6291500" y="4891305"/>
              <a:ext cx="461204" cy="609025"/>
            </a:xfrm>
            <a:custGeom>
              <a:avLst/>
              <a:gdLst>
                <a:gd name="T0" fmla="*/ 12 w 66"/>
                <a:gd name="T1" fmla="*/ 0 h 87"/>
                <a:gd name="T2" fmla="*/ 66 w 66"/>
                <a:gd name="T3" fmla="*/ 68 h 87"/>
                <a:gd name="T4" fmla="*/ 65 w 66"/>
                <a:gd name="T5" fmla="*/ 68 h 87"/>
                <a:gd name="T6" fmla="*/ 59 w 66"/>
                <a:gd name="T7" fmla="*/ 79 h 87"/>
                <a:gd name="T8" fmla="*/ 57 w 66"/>
                <a:gd name="T9" fmla="*/ 80 h 87"/>
                <a:gd name="T10" fmla="*/ 25 w 66"/>
                <a:gd name="T11" fmla="*/ 76 h 87"/>
                <a:gd name="T12" fmla="*/ 21 w 66"/>
                <a:gd name="T13" fmla="*/ 62 h 87"/>
                <a:gd name="T14" fmla="*/ 11 w 66"/>
                <a:gd name="T15" fmla="*/ 56 h 87"/>
                <a:gd name="T16" fmla="*/ 12 w 66"/>
                <a:gd name="T17" fmla="*/ 30 h 87"/>
                <a:gd name="T18" fmla="*/ 5 w 66"/>
                <a:gd name="T19" fmla="*/ 26 h 87"/>
                <a:gd name="T20" fmla="*/ 8 w 66"/>
                <a:gd name="T21" fmla="*/ 3 h 87"/>
                <a:gd name="T22" fmla="*/ 12 w 66"/>
                <a:gd name="T2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87">
                  <a:moveTo>
                    <a:pt x="12" y="0"/>
                  </a:moveTo>
                  <a:cubicBezTo>
                    <a:pt x="66" y="68"/>
                    <a:pt x="66" y="68"/>
                    <a:pt x="66" y="68"/>
                  </a:cubicBezTo>
                  <a:cubicBezTo>
                    <a:pt x="66" y="68"/>
                    <a:pt x="65" y="68"/>
                    <a:pt x="65" y="68"/>
                  </a:cubicBezTo>
                  <a:cubicBezTo>
                    <a:pt x="64" y="72"/>
                    <a:pt x="62" y="76"/>
                    <a:pt x="59" y="79"/>
                  </a:cubicBezTo>
                  <a:cubicBezTo>
                    <a:pt x="58" y="79"/>
                    <a:pt x="58" y="79"/>
                    <a:pt x="57" y="80"/>
                  </a:cubicBezTo>
                  <a:cubicBezTo>
                    <a:pt x="48" y="87"/>
                    <a:pt x="33" y="86"/>
                    <a:pt x="25" y="76"/>
                  </a:cubicBezTo>
                  <a:cubicBezTo>
                    <a:pt x="22" y="72"/>
                    <a:pt x="21" y="67"/>
                    <a:pt x="21" y="62"/>
                  </a:cubicBezTo>
                  <a:cubicBezTo>
                    <a:pt x="17" y="61"/>
                    <a:pt x="13" y="59"/>
                    <a:pt x="11" y="56"/>
                  </a:cubicBezTo>
                  <a:cubicBezTo>
                    <a:pt x="4" y="48"/>
                    <a:pt x="5" y="37"/>
                    <a:pt x="12" y="30"/>
                  </a:cubicBezTo>
                  <a:cubicBezTo>
                    <a:pt x="9" y="29"/>
                    <a:pt x="7" y="28"/>
                    <a:pt x="5" y="26"/>
                  </a:cubicBezTo>
                  <a:cubicBezTo>
                    <a:pt x="0" y="19"/>
                    <a:pt x="1" y="8"/>
                    <a:pt x="8" y="3"/>
                  </a:cubicBezTo>
                  <a:cubicBezTo>
                    <a:pt x="9" y="2"/>
                    <a:pt x="10" y="1"/>
                    <a:pt x="12" y="0"/>
                  </a:cubicBezTo>
                  <a:close/>
                </a:path>
              </a:pathLst>
            </a:custGeom>
            <a:solidFill>
              <a:srgbClr val="51A1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1">
              <a:extLst>
                <a:ext uri="{FF2B5EF4-FFF2-40B4-BE49-F238E27FC236}">
                  <a16:creationId xmlns:a16="http://schemas.microsoft.com/office/drawing/2014/main" id="{4380D46F-3CA8-43C9-8A84-D0ED3229F95E}"/>
                </a:ext>
              </a:extLst>
            </p:cNvPr>
            <p:cNvSpPr>
              <a:spLocks/>
            </p:cNvSpPr>
            <p:nvPr userDrawn="1"/>
          </p:nvSpPr>
          <p:spPr bwMode="auto">
            <a:xfrm>
              <a:off x="6578273" y="5192862"/>
              <a:ext cx="274949" cy="257211"/>
            </a:xfrm>
            <a:custGeom>
              <a:avLst/>
              <a:gdLst>
                <a:gd name="T0" fmla="*/ 36 w 39"/>
                <a:gd name="T1" fmla="*/ 6 h 37"/>
                <a:gd name="T2" fmla="*/ 37 w 39"/>
                <a:gd name="T3" fmla="*/ 20 h 37"/>
                <a:gd name="T4" fmla="*/ 30 w 39"/>
                <a:gd name="T5" fmla="*/ 24 h 37"/>
                <a:gd name="T6" fmla="*/ 24 w 39"/>
                <a:gd name="T7" fmla="*/ 25 h 37"/>
                <a:gd name="T8" fmla="*/ 22 w 39"/>
                <a:gd name="T9" fmla="*/ 29 h 37"/>
                <a:gd name="T10" fmla="*/ 18 w 39"/>
                <a:gd name="T11" fmla="*/ 36 h 37"/>
                <a:gd name="T12" fmla="*/ 4 w 39"/>
                <a:gd name="T13" fmla="*/ 32 h 37"/>
                <a:gd name="T14" fmla="*/ 7 w 39"/>
                <a:gd name="T15" fmla="*/ 11 h 37"/>
                <a:gd name="T16" fmla="*/ 11 w 39"/>
                <a:gd name="T17" fmla="*/ 7 h 37"/>
                <a:gd name="T18" fmla="*/ 15 w 39"/>
                <a:gd name="T19" fmla="*/ 5 h 37"/>
                <a:gd name="T20" fmla="*/ 36 w 39"/>
                <a:gd name="T21" fmla="*/ 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7">
                  <a:moveTo>
                    <a:pt x="36" y="6"/>
                  </a:moveTo>
                  <a:cubicBezTo>
                    <a:pt x="39" y="9"/>
                    <a:pt x="39" y="15"/>
                    <a:pt x="37" y="20"/>
                  </a:cubicBezTo>
                  <a:cubicBezTo>
                    <a:pt x="35" y="22"/>
                    <a:pt x="33" y="23"/>
                    <a:pt x="30" y="24"/>
                  </a:cubicBezTo>
                  <a:cubicBezTo>
                    <a:pt x="28" y="24"/>
                    <a:pt x="26" y="25"/>
                    <a:pt x="24" y="25"/>
                  </a:cubicBezTo>
                  <a:cubicBezTo>
                    <a:pt x="24" y="27"/>
                    <a:pt x="23" y="28"/>
                    <a:pt x="22" y="29"/>
                  </a:cubicBezTo>
                  <a:cubicBezTo>
                    <a:pt x="21" y="32"/>
                    <a:pt x="20" y="34"/>
                    <a:pt x="18" y="36"/>
                  </a:cubicBezTo>
                  <a:cubicBezTo>
                    <a:pt x="12" y="37"/>
                    <a:pt x="7" y="35"/>
                    <a:pt x="4" y="32"/>
                  </a:cubicBezTo>
                  <a:cubicBezTo>
                    <a:pt x="0" y="26"/>
                    <a:pt x="1" y="18"/>
                    <a:pt x="7" y="11"/>
                  </a:cubicBezTo>
                  <a:cubicBezTo>
                    <a:pt x="8" y="10"/>
                    <a:pt x="10" y="8"/>
                    <a:pt x="11" y="7"/>
                  </a:cubicBezTo>
                  <a:cubicBezTo>
                    <a:pt x="12" y="6"/>
                    <a:pt x="14" y="5"/>
                    <a:pt x="15" y="5"/>
                  </a:cubicBezTo>
                  <a:cubicBezTo>
                    <a:pt x="23" y="0"/>
                    <a:pt x="32" y="0"/>
                    <a:pt x="36" y="6"/>
                  </a:cubicBezTo>
                  <a:close/>
                </a:path>
              </a:pathLst>
            </a:custGeom>
            <a:solidFill>
              <a:srgbClr val="5C91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2">
              <a:extLst>
                <a:ext uri="{FF2B5EF4-FFF2-40B4-BE49-F238E27FC236}">
                  <a16:creationId xmlns:a16="http://schemas.microsoft.com/office/drawing/2014/main" id="{AAF7AC64-2A3D-4BF8-89CB-5506FCF99D1B}"/>
                </a:ext>
              </a:extLst>
            </p:cNvPr>
            <p:cNvSpPr>
              <a:spLocks/>
            </p:cNvSpPr>
            <p:nvPr userDrawn="1"/>
          </p:nvSpPr>
          <p:spPr bwMode="auto">
            <a:xfrm>
              <a:off x="6628533" y="5225381"/>
              <a:ext cx="271992" cy="310426"/>
            </a:xfrm>
            <a:custGeom>
              <a:avLst/>
              <a:gdLst>
                <a:gd name="T0" fmla="*/ 8 w 39"/>
                <a:gd name="T1" fmla="*/ 0 h 44"/>
                <a:gd name="T2" fmla="*/ 39 w 39"/>
                <a:gd name="T3" fmla="*/ 38 h 44"/>
                <a:gd name="T4" fmla="*/ 31 w 39"/>
                <a:gd name="T5" fmla="*/ 44 h 44"/>
                <a:gd name="T6" fmla="*/ 0 w 39"/>
                <a:gd name="T7" fmla="*/ 6 h 44"/>
                <a:gd name="T8" fmla="*/ 4 w 39"/>
                <a:gd name="T9" fmla="*/ 2 h 44"/>
                <a:gd name="T10" fmla="*/ 8 w 39"/>
                <a:gd name="T11" fmla="*/ 0 h 44"/>
              </a:gdLst>
              <a:ahLst/>
              <a:cxnLst>
                <a:cxn ang="0">
                  <a:pos x="T0" y="T1"/>
                </a:cxn>
                <a:cxn ang="0">
                  <a:pos x="T2" y="T3"/>
                </a:cxn>
                <a:cxn ang="0">
                  <a:pos x="T4" y="T5"/>
                </a:cxn>
                <a:cxn ang="0">
                  <a:pos x="T6" y="T7"/>
                </a:cxn>
                <a:cxn ang="0">
                  <a:pos x="T8" y="T9"/>
                </a:cxn>
                <a:cxn ang="0">
                  <a:pos x="T10" y="T11"/>
                </a:cxn>
              </a:cxnLst>
              <a:rect l="0" t="0" r="r" b="b"/>
              <a:pathLst>
                <a:path w="39" h="44">
                  <a:moveTo>
                    <a:pt x="8" y="0"/>
                  </a:moveTo>
                  <a:cubicBezTo>
                    <a:pt x="39" y="38"/>
                    <a:pt x="39" y="38"/>
                    <a:pt x="39" y="38"/>
                  </a:cubicBezTo>
                  <a:cubicBezTo>
                    <a:pt x="31" y="44"/>
                    <a:pt x="31" y="44"/>
                    <a:pt x="31" y="44"/>
                  </a:cubicBezTo>
                  <a:cubicBezTo>
                    <a:pt x="0" y="6"/>
                    <a:pt x="0" y="6"/>
                    <a:pt x="0" y="6"/>
                  </a:cubicBezTo>
                  <a:cubicBezTo>
                    <a:pt x="1" y="5"/>
                    <a:pt x="3" y="3"/>
                    <a:pt x="4" y="2"/>
                  </a:cubicBezTo>
                  <a:cubicBezTo>
                    <a:pt x="5" y="1"/>
                    <a:pt x="7" y="0"/>
                    <a:pt x="8" y="0"/>
                  </a:cubicBezTo>
                  <a:close/>
                </a:path>
              </a:pathLst>
            </a:custGeom>
            <a:solidFill>
              <a:srgbClr val="8A7A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3">
              <a:extLst>
                <a:ext uri="{FF2B5EF4-FFF2-40B4-BE49-F238E27FC236}">
                  <a16:creationId xmlns:a16="http://schemas.microsoft.com/office/drawing/2014/main" id="{B9355473-2698-4825-8A63-6163B10114D7}"/>
                </a:ext>
              </a:extLst>
            </p:cNvPr>
            <p:cNvSpPr>
              <a:spLocks/>
            </p:cNvSpPr>
            <p:nvPr userDrawn="1"/>
          </p:nvSpPr>
          <p:spPr bwMode="auto">
            <a:xfrm>
              <a:off x="5895338" y="4903131"/>
              <a:ext cx="1291962" cy="1380655"/>
            </a:xfrm>
            <a:custGeom>
              <a:avLst/>
              <a:gdLst>
                <a:gd name="T0" fmla="*/ 437 w 437"/>
                <a:gd name="T1" fmla="*/ 183 h 467"/>
                <a:gd name="T2" fmla="*/ 104 w 437"/>
                <a:gd name="T3" fmla="*/ 467 h 467"/>
                <a:gd name="T4" fmla="*/ 0 w 437"/>
                <a:gd name="T5" fmla="*/ 0 h 467"/>
                <a:gd name="T6" fmla="*/ 437 w 437"/>
                <a:gd name="T7" fmla="*/ 183 h 467"/>
              </a:gdLst>
              <a:ahLst/>
              <a:cxnLst>
                <a:cxn ang="0">
                  <a:pos x="T0" y="T1"/>
                </a:cxn>
                <a:cxn ang="0">
                  <a:pos x="T2" y="T3"/>
                </a:cxn>
                <a:cxn ang="0">
                  <a:pos x="T4" y="T5"/>
                </a:cxn>
                <a:cxn ang="0">
                  <a:pos x="T6" y="T7"/>
                </a:cxn>
              </a:cxnLst>
              <a:rect l="0" t="0" r="r" b="b"/>
              <a:pathLst>
                <a:path w="437" h="467">
                  <a:moveTo>
                    <a:pt x="437" y="183"/>
                  </a:moveTo>
                  <a:lnTo>
                    <a:pt x="104" y="467"/>
                  </a:lnTo>
                  <a:lnTo>
                    <a:pt x="0" y="0"/>
                  </a:lnTo>
                  <a:lnTo>
                    <a:pt x="437" y="183"/>
                  </a:lnTo>
                  <a:close/>
                </a:path>
              </a:pathLst>
            </a:custGeom>
            <a:solidFill>
              <a:srgbClr val="83A5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4">
              <a:extLst>
                <a:ext uri="{FF2B5EF4-FFF2-40B4-BE49-F238E27FC236}">
                  <a16:creationId xmlns:a16="http://schemas.microsoft.com/office/drawing/2014/main" id="{EA8F7081-0584-4295-823F-4CCB36A187FF}"/>
                </a:ext>
              </a:extLst>
            </p:cNvPr>
            <p:cNvSpPr>
              <a:spLocks/>
            </p:cNvSpPr>
            <p:nvPr userDrawn="1"/>
          </p:nvSpPr>
          <p:spPr bwMode="auto">
            <a:xfrm>
              <a:off x="5895338" y="4903131"/>
              <a:ext cx="804150" cy="1380655"/>
            </a:xfrm>
            <a:custGeom>
              <a:avLst/>
              <a:gdLst>
                <a:gd name="T0" fmla="*/ 0 w 272"/>
                <a:gd name="T1" fmla="*/ 0 h 467"/>
                <a:gd name="T2" fmla="*/ 272 w 272"/>
                <a:gd name="T3" fmla="*/ 323 h 467"/>
                <a:gd name="T4" fmla="*/ 104 w 272"/>
                <a:gd name="T5" fmla="*/ 467 h 467"/>
                <a:gd name="T6" fmla="*/ 0 w 272"/>
                <a:gd name="T7" fmla="*/ 0 h 467"/>
              </a:gdLst>
              <a:ahLst/>
              <a:cxnLst>
                <a:cxn ang="0">
                  <a:pos x="T0" y="T1"/>
                </a:cxn>
                <a:cxn ang="0">
                  <a:pos x="T2" y="T3"/>
                </a:cxn>
                <a:cxn ang="0">
                  <a:pos x="T4" y="T5"/>
                </a:cxn>
                <a:cxn ang="0">
                  <a:pos x="T6" y="T7"/>
                </a:cxn>
              </a:cxnLst>
              <a:rect l="0" t="0" r="r" b="b"/>
              <a:pathLst>
                <a:path w="272" h="467">
                  <a:moveTo>
                    <a:pt x="0" y="0"/>
                  </a:moveTo>
                  <a:lnTo>
                    <a:pt x="272" y="323"/>
                  </a:lnTo>
                  <a:lnTo>
                    <a:pt x="104" y="467"/>
                  </a:lnTo>
                  <a:lnTo>
                    <a:pt x="0" y="0"/>
                  </a:lnTo>
                  <a:close/>
                </a:path>
              </a:pathLst>
            </a:custGeom>
            <a:solidFill>
              <a:srgbClr val="76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5">
              <a:extLst>
                <a:ext uri="{FF2B5EF4-FFF2-40B4-BE49-F238E27FC236}">
                  <a16:creationId xmlns:a16="http://schemas.microsoft.com/office/drawing/2014/main" id="{61EF56B9-5263-4034-A475-BBF215B75774}"/>
                </a:ext>
              </a:extLst>
            </p:cNvPr>
            <p:cNvSpPr>
              <a:spLocks/>
            </p:cNvSpPr>
            <p:nvPr userDrawn="1"/>
          </p:nvSpPr>
          <p:spPr bwMode="auto">
            <a:xfrm>
              <a:off x="5895338" y="4903131"/>
              <a:ext cx="384336" cy="413901"/>
            </a:xfrm>
            <a:custGeom>
              <a:avLst/>
              <a:gdLst>
                <a:gd name="T0" fmla="*/ 130 w 130"/>
                <a:gd name="T1" fmla="*/ 55 h 140"/>
                <a:gd name="T2" fmla="*/ 99 w 130"/>
                <a:gd name="T3" fmla="*/ 64 h 140"/>
                <a:gd name="T4" fmla="*/ 123 w 130"/>
                <a:gd name="T5" fmla="*/ 112 h 140"/>
                <a:gd name="T6" fmla="*/ 78 w 130"/>
                <a:gd name="T7" fmla="*/ 95 h 140"/>
                <a:gd name="T8" fmla="*/ 87 w 130"/>
                <a:gd name="T9" fmla="*/ 140 h 140"/>
                <a:gd name="T10" fmla="*/ 45 w 130"/>
                <a:gd name="T11" fmla="*/ 112 h 140"/>
                <a:gd name="T12" fmla="*/ 30 w 130"/>
                <a:gd name="T13" fmla="*/ 138 h 140"/>
                <a:gd name="T14" fmla="*/ 0 w 130"/>
                <a:gd name="T15" fmla="*/ 0 h 140"/>
                <a:gd name="T16" fmla="*/ 130 w 130"/>
                <a:gd name="T17" fmla="*/ 5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40">
                  <a:moveTo>
                    <a:pt x="130" y="55"/>
                  </a:moveTo>
                  <a:lnTo>
                    <a:pt x="99" y="64"/>
                  </a:lnTo>
                  <a:lnTo>
                    <a:pt x="123" y="112"/>
                  </a:lnTo>
                  <a:lnTo>
                    <a:pt x="78" y="95"/>
                  </a:lnTo>
                  <a:lnTo>
                    <a:pt x="87" y="140"/>
                  </a:lnTo>
                  <a:lnTo>
                    <a:pt x="45" y="112"/>
                  </a:lnTo>
                  <a:lnTo>
                    <a:pt x="30" y="138"/>
                  </a:lnTo>
                  <a:lnTo>
                    <a:pt x="0" y="0"/>
                  </a:lnTo>
                  <a:lnTo>
                    <a:pt x="130"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6">
              <a:extLst>
                <a:ext uri="{FF2B5EF4-FFF2-40B4-BE49-F238E27FC236}">
                  <a16:creationId xmlns:a16="http://schemas.microsoft.com/office/drawing/2014/main" id="{1B7389BF-CA50-4440-AC02-5E8135FE573D}"/>
                </a:ext>
              </a:extLst>
            </p:cNvPr>
            <p:cNvSpPr>
              <a:spLocks/>
            </p:cNvSpPr>
            <p:nvPr userDrawn="1"/>
          </p:nvSpPr>
          <p:spPr bwMode="auto">
            <a:xfrm>
              <a:off x="5895338" y="4903131"/>
              <a:ext cx="257211" cy="413901"/>
            </a:xfrm>
            <a:custGeom>
              <a:avLst/>
              <a:gdLst>
                <a:gd name="T0" fmla="*/ 0 w 87"/>
                <a:gd name="T1" fmla="*/ 0 h 140"/>
                <a:gd name="T2" fmla="*/ 78 w 87"/>
                <a:gd name="T3" fmla="*/ 95 h 140"/>
                <a:gd name="T4" fmla="*/ 87 w 87"/>
                <a:gd name="T5" fmla="*/ 140 h 140"/>
                <a:gd name="T6" fmla="*/ 45 w 87"/>
                <a:gd name="T7" fmla="*/ 112 h 140"/>
                <a:gd name="T8" fmla="*/ 30 w 87"/>
                <a:gd name="T9" fmla="*/ 138 h 140"/>
                <a:gd name="T10" fmla="*/ 0 w 87"/>
                <a:gd name="T11" fmla="*/ 0 h 140"/>
              </a:gdLst>
              <a:ahLst/>
              <a:cxnLst>
                <a:cxn ang="0">
                  <a:pos x="T0" y="T1"/>
                </a:cxn>
                <a:cxn ang="0">
                  <a:pos x="T2" y="T3"/>
                </a:cxn>
                <a:cxn ang="0">
                  <a:pos x="T4" y="T5"/>
                </a:cxn>
                <a:cxn ang="0">
                  <a:pos x="T6" y="T7"/>
                </a:cxn>
                <a:cxn ang="0">
                  <a:pos x="T8" y="T9"/>
                </a:cxn>
                <a:cxn ang="0">
                  <a:pos x="T10" y="T11"/>
                </a:cxn>
              </a:cxnLst>
              <a:rect l="0" t="0" r="r" b="b"/>
              <a:pathLst>
                <a:path w="87" h="140">
                  <a:moveTo>
                    <a:pt x="0" y="0"/>
                  </a:moveTo>
                  <a:lnTo>
                    <a:pt x="78" y="95"/>
                  </a:lnTo>
                  <a:lnTo>
                    <a:pt x="87" y="140"/>
                  </a:lnTo>
                  <a:lnTo>
                    <a:pt x="45" y="112"/>
                  </a:lnTo>
                  <a:lnTo>
                    <a:pt x="30" y="138"/>
                  </a:lnTo>
                  <a:lnTo>
                    <a:pt x="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7">
              <a:extLst>
                <a:ext uri="{FF2B5EF4-FFF2-40B4-BE49-F238E27FC236}">
                  <a16:creationId xmlns:a16="http://schemas.microsoft.com/office/drawing/2014/main" id="{A8AA00AE-1415-400C-B42B-E071726EAD00}"/>
                </a:ext>
              </a:extLst>
            </p:cNvPr>
            <p:cNvSpPr>
              <a:spLocks/>
            </p:cNvSpPr>
            <p:nvPr userDrawn="1"/>
          </p:nvSpPr>
          <p:spPr bwMode="auto">
            <a:xfrm>
              <a:off x="6397932" y="5213556"/>
              <a:ext cx="804150" cy="798237"/>
            </a:xfrm>
            <a:custGeom>
              <a:avLst/>
              <a:gdLst>
                <a:gd name="T0" fmla="*/ 108 w 115"/>
                <a:gd name="T1" fmla="*/ 30 h 114"/>
                <a:gd name="T2" fmla="*/ 115 w 115"/>
                <a:gd name="T3" fmla="*/ 39 h 114"/>
                <a:gd name="T4" fmla="*/ 22 w 115"/>
                <a:gd name="T5" fmla="*/ 114 h 114"/>
                <a:gd name="T6" fmla="*/ 15 w 115"/>
                <a:gd name="T7" fmla="*/ 105 h 114"/>
                <a:gd name="T8" fmla="*/ 2 w 115"/>
                <a:gd name="T9" fmla="*/ 61 h 114"/>
                <a:gd name="T10" fmla="*/ 24 w 115"/>
                <a:gd name="T11" fmla="*/ 21 h 114"/>
                <a:gd name="T12" fmla="*/ 108 w 115"/>
                <a:gd name="T13" fmla="*/ 30 h 114"/>
              </a:gdLst>
              <a:ahLst/>
              <a:cxnLst>
                <a:cxn ang="0">
                  <a:pos x="T0" y="T1"/>
                </a:cxn>
                <a:cxn ang="0">
                  <a:pos x="T2" y="T3"/>
                </a:cxn>
                <a:cxn ang="0">
                  <a:pos x="T4" y="T5"/>
                </a:cxn>
                <a:cxn ang="0">
                  <a:pos x="T6" y="T7"/>
                </a:cxn>
                <a:cxn ang="0">
                  <a:pos x="T8" y="T9"/>
                </a:cxn>
                <a:cxn ang="0">
                  <a:pos x="T10" y="T11"/>
                </a:cxn>
                <a:cxn ang="0">
                  <a:pos x="T12" y="T13"/>
                </a:cxn>
              </a:cxnLst>
              <a:rect l="0" t="0" r="r" b="b"/>
              <a:pathLst>
                <a:path w="115" h="114">
                  <a:moveTo>
                    <a:pt x="108" y="30"/>
                  </a:moveTo>
                  <a:cubicBezTo>
                    <a:pt x="115" y="39"/>
                    <a:pt x="115" y="39"/>
                    <a:pt x="115" y="39"/>
                  </a:cubicBezTo>
                  <a:cubicBezTo>
                    <a:pt x="22" y="114"/>
                    <a:pt x="22" y="114"/>
                    <a:pt x="22" y="114"/>
                  </a:cubicBezTo>
                  <a:cubicBezTo>
                    <a:pt x="15" y="105"/>
                    <a:pt x="15" y="105"/>
                    <a:pt x="15" y="105"/>
                  </a:cubicBezTo>
                  <a:cubicBezTo>
                    <a:pt x="4" y="92"/>
                    <a:pt x="0" y="76"/>
                    <a:pt x="2" y="61"/>
                  </a:cubicBezTo>
                  <a:cubicBezTo>
                    <a:pt x="4" y="46"/>
                    <a:pt x="11" y="31"/>
                    <a:pt x="24" y="21"/>
                  </a:cubicBezTo>
                  <a:cubicBezTo>
                    <a:pt x="50" y="0"/>
                    <a:pt x="87" y="5"/>
                    <a:pt x="108" y="30"/>
                  </a:cubicBezTo>
                  <a:close/>
                </a:path>
              </a:pathLst>
            </a:custGeom>
            <a:solidFill>
              <a:srgbClr val="98BF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8">
              <a:extLst>
                <a:ext uri="{FF2B5EF4-FFF2-40B4-BE49-F238E27FC236}">
                  <a16:creationId xmlns:a16="http://schemas.microsoft.com/office/drawing/2014/main" id="{D33751A3-7801-46FD-A92E-B6BE16946180}"/>
                </a:ext>
              </a:extLst>
            </p:cNvPr>
            <p:cNvSpPr>
              <a:spLocks/>
            </p:cNvSpPr>
            <p:nvPr userDrawn="1"/>
          </p:nvSpPr>
          <p:spPr bwMode="auto">
            <a:xfrm>
              <a:off x="6397932" y="5358422"/>
              <a:ext cx="475987" cy="653373"/>
            </a:xfrm>
            <a:custGeom>
              <a:avLst/>
              <a:gdLst>
                <a:gd name="T0" fmla="*/ 24 w 68"/>
                <a:gd name="T1" fmla="*/ 0 h 93"/>
                <a:gd name="T2" fmla="*/ 68 w 68"/>
                <a:gd name="T3" fmla="*/ 55 h 93"/>
                <a:gd name="T4" fmla="*/ 22 w 68"/>
                <a:gd name="T5" fmla="*/ 93 h 93"/>
                <a:gd name="T6" fmla="*/ 15 w 68"/>
                <a:gd name="T7" fmla="*/ 84 h 93"/>
                <a:gd name="T8" fmla="*/ 2 w 68"/>
                <a:gd name="T9" fmla="*/ 40 h 93"/>
                <a:gd name="T10" fmla="*/ 24 w 68"/>
                <a:gd name="T11" fmla="*/ 0 h 93"/>
              </a:gdLst>
              <a:ahLst/>
              <a:cxnLst>
                <a:cxn ang="0">
                  <a:pos x="T0" y="T1"/>
                </a:cxn>
                <a:cxn ang="0">
                  <a:pos x="T2" y="T3"/>
                </a:cxn>
                <a:cxn ang="0">
                  <a:pos x="T4" y="T5"/>
                </a:cxn>
                <a:cxn ang="0">
                  <a:pos x="T6" y="T7"/>
                </a:cxn>
                <a:cxn ang="0">
                  <a:pos x="T8" y="T9"/>
                </a:cxn>
                <a:cxn ang="0">
                  <a:pos x="T10" y="T11"/>
                </a:cxn>
              </a:cxnLst>
              <a:rect l="0" t="0" r="r" b="b"/>
              <a:pathLst>
                <a:path w="68" h="93">
                  <a:moveTo>
                    <a:pt x="24" y="0"/>
                  </a:moveTo>
                  <a:cubicBezTo>
                    <a:pt x="68" y="55"/>
                    <a:pt x="68" y="55"/>
                    <a:pt x="68" y="55"/>
                  </a:cubicBezTo>
                  <a:cubicBezTo>
                    <a:pt x="22" y="93"/>
                    <a:pt x="22" y="93"/>
                    <a:pt x="22" y="93"/>
                  </a:cubicBezTo>
                  <a:cubicBezTo>
                    <a:pt x="15" y="84"/>
                    <a:pt x="15" y="84"/>
                    <a:pt x="15" y="84"/>
                  </a:cubicBezTo>
                  <a:cubicBezTo>
                    <a:pt x="4" y="71"/>
                    <a:pt x="0" y="55"/>
                    <a:pt x="2" y="40"/>
                  </a:cubicBezTo>
                  <a:cubicBezTo>
                    <a:pt x="4" y="25"/>
                    <a:pt x="11" y="10"/>
                    <a:pt x="24" y="0"/>
                  </a:cubicBezTo>
                  <a:close/>
                </a:path>
              </a:pathLst>
            </a:custGeom>
            <a:solidFill>
              <a:srgbClr val="80A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9">
              <a:extLst>
                <a:ext uri="{FF2B5EF4-FFF2-40B4-BE49-F238E27FC236}">
                  <a16:creationId xmlns:a16="http://schemas.microsoft.com/office/drawing/2014/main" id="{D2A2D05E-6F0C-4C8F-AF67-6289AD9218B6}"/>
                </a:ext>
              </a:extLst>
            </p:cNvPr>
            <p:cNvSpPr>
              <a:spLocks/>
            </p:cNvSpPr>
            <p:nvPr userDrawn="1"/>
          </p:nvSpPr>
          <p:spPr bwMode="auto">
            <a:xfrm>
              <a:off x="6173243" y="3741252"/>
              <a:ext cx="1377698" cy="1827076"/>
            </a:xfrm>
            <a:custGeom>
              <a:avLst/>
              <a:gdLst>
                <a:gd name="T0" fmla="*/ 178 w 466"/>
                <a:gd name="T1" fmla="*/ 0 h 618"/>
                <a:gd name="T2" fmla="*/ 0 w 466"/>
                <a:gd name="T3" fmla="*/ 97 h 618"/>
                <a:gd name="T4" fmla="*/ 286 w 466"/>
                <a:gd name="T5" fmla="*/ 618 h 618"/>
                <a:gd name="T6" fmla="*/ 466 w 466"/>
                <a:gd name="T7" fmla="*/ 521 h 618"/>
                <a:gd name="T8" fmla="*/ 178 w 466"/>
                <a:gd name="T9" fmla="*/ 0 h 618"/>
              </a:gdLst>
              <a:ahLst/>
              <a:cxnLst>
                <a:cxn ang="0">
                  <a:pos x="T0" y="T1"/>
                </a:cxn>
                <a:cxn ang="0">
                  <a:pos x="T2" y="T3"/>
                </a:cxn>
                <a:cxn ang="0">
                  <a:pos x="T4" y="T5"/>
                </a:cxn>
                <a:cxn ang="0">
                  <a:pos x="T6" y="T7"/>
                </a:cxn>
                <a:cxn ang="0">
                  <a:pos x="T8" y="T9"/>
                </a:cxn>
              </a:cxnLst>
              <a:rect l="0" t="0" r="r" b="b"/>
              <a:pathLst>
                <a:path w="466" h="618">
                  <a:moveTo>
                    <a:pt x="178" y="0"/>
                  </a:moveTo>
                  <a:lnTo>
                    <a:pt x="0" y="97"/>
                  </a:lnTo>
                  <a:lnTo>
                    <a:pt x="286" y="618"/>
                  </a:lnTo>
                  <a:lnTo>
                    <a:pt x="466" y="521"/>
                  </a:lnTo>
                  <a:lnTo>
                    <a:pt x="178" y="0"/>
                  </a:lnTo>
                  <a:close/>
                </a:path>
              </a:pathLst>
            </a:custGeom>
            <a:solidFill>
              <a:srgbClr val="8A87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0">
              <a:extLst>
                <a:ext uri="{FF2B5EF4-FFF2-40B4-BE49-F238E27FC236}">
                  <a16:creationId xmlns:a16="http://schemas.microsoft.com/office/drawing/2014/main" id="{8C78CBB6-7438-4284-AE85-BD3BF5E99F8A}"/>
                </a:ext>
              </a:extLst>
            </p:cNvPr>
            <p:cNvSpPr>
              <a:spLocks/>
            </p:cNvSpPr>
            <p:nvPr userDrawn="1"/>
          </p:nvSpPr>
          <p:spPr bwMode="auto">
            <a:xfrm>
              <a:off x="6173243" y="3889073"/>
              <a:ext cx="1111619" cy="1679254"/>
            </a:xfrm>
            <a:custGeom>
              <a:avLst/>
              <a:gdLst>
                <a:gd name="T0" fmla="*/ 90 w 376"/>
                <a:gd name="T1" fmla="*/ 0 h 568"/>
                <a:gd name="T2" fmla="*/ 0 w 376"/>
                <a:gd name="T3" fmla="*/ 47 h 568"/>
                <a:gd name="T4" fmla="*/ 286 w 376"/>
                <a:gd name="T5" fmla="*/ 568 h 568"/>
                <a:gd name="T6" fmla="*/ 376 w 376"/>
                <a:gd name="T7" fmla="*/ 519 h 568"/>
                <a:gd name="T8" fmla="*/ 90 w 376"/>
                <a:gd name="T9" fmla="*/ 0 h 568"/>
              </a:gdLst>
              <a:ahLst/>
              <a:cxnLst>
                <a:cxn ang="0">
                  <a:pos x="T0" y="T1"/>
                </a:cxn>
                <a:cxn ang="0">
                  <a:pos x="T2" y="T3"/>
                </a:cxn>
                <a:cxn ang="0">
                  <a:pos x="T4" y="T5"/>
                </a:cxn>
                <a:cxn ang="0">
                  <a:pos x="T6" y="T7"/>
                </a:cxn>
                <a:cxn ang="0">
                  <a:pos x="T8" y="T9"/>
                </a:cxn>
              </a:cxnLst>
              <a:rect l="0" t="0" r="r" b="b"/>
              <a:pathLst>
                <a:path w="376" h="568">
                  <a:moveTo>
                    <a:pt x="90" y="0"/>
                  </a:moveTo>
                  <a:lnTo>
                    <a:pt x="0" y="47"/>
                  </a:lnTo>
                  <a:lnTo>
                    <a:pt x="286" y="568"/>
                  </a:lnTo>
                  <a:lnTo>
                    <a:pt x="376" y="519"/>
                  </a:lnTo>
                  <a:lnTo>
                    <a:pt x="90" y="0"/>
                  </a:lnTo>
                  <a:close/>
                </a:path>
              </a:pathLst>
            </a:custGeom>
            <a:solidFill>
              <a:srgbClr val="807D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1">
              <a:extLst>
                <a:ext uri="{FF2B5EF4-FFF2-40B4-BE49-F238E27FC236}">
                  <a16:creationId xmlns:a16="http://schemas.microsoft.com/office/drawing/2014/main" id="{3D8636EA-2471-4811-A127-2D561C11B9BB}"/>
                </a:ext>
              </a:extLst>
            </p:cNvPr>
            <p:cNvSpPr>
              <a:spLocks/>
            </p:cNvSpPr>
            <p:nvPr userDrawn="1"/>
          </p:nvSpPr>
          <p:spPr bwMode="auto">
            <a:xfrm>
              <a:off x="6214633" y="3812206"/>
              <a:ext cx="561722" cy="348859"/>
            </a:xfrm>
            <a:custGeom>
              <a:avLst/>
              <a:gdLst>
                <a:gd name="T0" fmla="*/ 178 w 190"/>
                <a:gd name="T1" fmla="*/ 0 h 118"/>
                <a:gd name="T2" fmla="*/ 0 w 190"/>
                <a:gd name="T3" fmla="*/ 97 h 118"/>
                <a:gd name="T4" fmla="*/ 10 w 190"/>
                <a:gd name="T5" fmla="*/ 118 h 118"/>
                <a:gd name="T6" fmla="*/ 190 w 190"/>
                <a:gd name="T7" fmla="*/ 19 h 118"/>
                <a:gd name="T8" fmla="*/ 178 w 190"/>
                <a:gd name="T9" fmla="*/ 0 h 118"/>
              </a:gdLst>
              <a:ahLst/>
              <a:cxnLst>
                <a:cxn ang="0">
                  <a:pos x="T0" y="T1"/>
                </a:cxn>
                <a:cxn ang="0">
                  <a:pos x="T2" y="T3"/>
                </a:cxn>
                <a:cxn ang="0">
                  <a:pos x="T4" y="T5"/>
                </a:cxn>
                <a:cxn ang="0">
                  <a:pos x="T6" y="T7"/>
                </a:cxn>
                <a:cxn ang="0">
                  <a:pos x="T8" y="T9"/>
                </a:cxn>
              </a:cxnLst>
              <a:rect l="0" t="0" r="r" b="b"/>
              <a:pathLst>
                <a:path w="190" h="118">
                  <a:moveTo>
                    <a:pt x="178" y="0"/>
                  </a:moveTo>
                  <a:lnTo>
                    <a:pt x="0" y="97"/>
                  </a:lnTo>
                  <a:lnTo>
                    <a:pt x="10" y="118"/>
                  </a:lnTo>
                  <a:lnTo>
                    <a:pt x="190" y="19"/>
                  </a:lnTo>
                  <a:lnTo>
                    <a:pt x="178" y="0"/>
                  </a:lnTo>
                  <a:close/>
                </a:path>
              </a:pathLst>
            </a:custGeom>
            <a:solidFill>
              <a:srgbClr val="655D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2">
              <a:extLst>
                <a:ext uri="{FF2B5EF4-FFF2-40B4-BE49-F238E27FC236}">
                  <a16:creationId xmlns:a16="http://schemas.microsoft.com/office/drawing/2014/main" id="{ECC945B0-1A4F-40E4-9D9B-3F0672CFECA3}"/>
                </a:ext>
              </a:extLst>
            </p:cNvPr>
            <p:cNvSpPr>
              <a:spLocks/>
            </p:cNvSpPr>
            <p:nvPr userDrawn="1"/>
          </p:nvSpPr>
          <p:spPr bwMode="auto">
            <a:xfrm>
              <a:off x="6377236" y="4134458"/>
              <a:ext cx="230602" cy="271992"/>
            </a:xfrm>
            <a:custGeom>
              <a:avLst/>
              <a:gdLst>
                <a:gd name="T0" fmla="*/ 38 w 78"/>
                <a:gd name="T1" fmla="*/ 92 h 92"/>
                <a:gd name="T2" fmla="*/ 78 w 78"/>
                <a:gd name="T3" fmla="*/ 71 h 92"/>
                <a:gd name="T4" fmla="*/ 40 w 78"/>
                <a:gd name="T5" fmla="*/ 0 h 92"/>
                <a:gd name="T6" fmla="*/ 0 w 78"/>
                <a:gd name="T7" fmla="*/ 24 h 92"/>
                <a:gd name="T8" fmla="*/ 38 w 78"/>
                <a:gd name="T9" fmla="*/ 92 h 92"/>
              </a:gdLst>
              <a:ahLst/>
              <a:cxnLst>
                <a:cxn ang="0">
                  <a:pos x="T0" y="T1"/>
                </a:cxn>
                <a:cxn ang="0">
                  <a:pos x="T2" y="T3"/>
                </a:cxn>
                <a:cxn ang="0">
                  <a:pos x="T4" y="T5"/>
                </a:cxn>
                <a:cxn ang="0">
                  <a:pos x="T6" y="T7"/>
                </a:cxn>
                <a:cxn ang="0">
                  <a:pos x="T8" y="T9"/>
                </a:cxn>
              </a:cxnLst>
              <a:rect l="0" t="0" r="r" b="b"/>
              <a:pathLst>
                <a:path w="78" h="92">
                  <a:moveTo>
                    <a:pt x="38" y="92"/>
                  </a:moveTo>
                  <a:lnTo>
                    <a:pt x="78" y="71"/>
                  </a:lnTo>
                  <a:lnTo>
                    <a:pt x="40" y="0"/>
                  </a:lnTo>
                  <a:lnTo>
                    <a:pt x="0" y="24"/>
                  </a:lnTo>
                  <a:lnTo>
                    <a:pt x="38" y="92"/>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3">
              <a:extLst>
                <a:ext uri="{FF2B5EF4-FFF2-40B4-BE49-F238E27FC236}">
                  <a16:creationId xmlns:a16="http://schemas.microsoft.com/office/drawing/2014/main" id="{CA98FADC-2AE7-45B3-9E06-8D8B8120F0C9}"/>
                </a:ext>
              </a:extLst>
            </p:cNvPr>
            <p:cNvSpPr>
              <a:spLocks/>
            </p:cNvSpPr>
            <p:nvPr userDrawn="1"/>
          </p:nvSpPr>
          <p:spPr bwMode="auto">
            <a:xfrm>
              <a:off x="6397932" y="4161065"/>
              <a:ext cx="189212" cy="218776"/>
            </a:xfrm>
            <a:custGeom>
              <a:avLst/>
              <a:gdLst>
                <a:gd name="T0" fmla="*/ 33 w 64"/>
                <a:gd name="T1" fmla="*/ 74 h 74"/>
                <a:gd name="T2" fmla="*/ 64 w 64"/>
                <a:gd name="T3" fmla="*/ 57 h 74"/>
                <a:gd name="T4" fmla="*/ 31 w 64"/>
                <a:gd name="T5" fmla="*/ 0 h 74"/>
                <a:gd name="T6" fmla="*/ 0 w 64"/>
                <a:gd name="T7" fmla="*/ 17 h 74"/>
                <a:gd name="T8" fmla="*/ 33 w 64"/>
                <a:gd name="T9" fmla="*/ 74 h 74"/>
              </a:gdLst>
              <a:ahLst/>
              <a:cxnLst>
                <a:cxn ang="0">
                  <a:pos x="T0" y="T1"/>
                </a:cxn>
                <a:cxn ang="0">
                  <a:pos x="T2" y="T3"/>
                </a:cxn>
                <a:cxn ang="0">
                  <a:pos x="T4" y="T5"/>
                </a:cxn>
                <a:cxn ang="0">
                  <a:pos x="T6" y="T7"/>
                </a:cxn>
                <a:cxn ang="0">
                  <a:pos x="T8" y="T9"/>
                </a:cxn>
              </a:cxnLst>
              <a:rect l="0" t="0" r="r" b="b"/>
              <a:pathLst>
                <a:path w="64" h="74">
                  <a:moveTo>
                    <a:pt x="33" y="74"/>
                  </a:moveTo>
                  <a:lnTo>
                    <a:pt x="64" y="57"/>
                  </a:lnTo>
                  <a:lnTo>
                    <a:pt x="31" y="0"/>
                  </a:lnTo>
                  <a:lnTo>
                    <a:pt x="0" y="17"/>
                  </a:lnTo>
                  <a:lnTo>
                    <a:pt x="33" y="74"/>
                  </a:lnTo>
                  <a:close/>
                </a:path>
              </a:pathLst>
            </a:custGeom>
            <a:solidFill>
              <a:srgbClr val="656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4">
              <a:extLst>
                <a:ext uri="{FF2B5EF4-FFF2-40B4-BE49-F238E27FC236}">
                  <a16:creationId xmlns:a16="http://schemas.microsoft.com/office/drawing/2014/main" id="{60229CD8-C22D-4487-B42B-A67275F179E1}"/>
                </a:ext>
              </a:extLst>
            </p:cNvPr>
            <p:cNvSpPr>
              <a:spLocks/>
            </p:cNvSpPr>
            <p:nvPr userDrawn="1"/>
          </p:nvSpPr>
          <p:spPr bwMode="auto">
            <a:xfrm>
              <a:off x="6412713" y="4205413"/>
              <a:ext cx="133040" cy="82780"/>
            </a:xfrm>
            <a:custGeom>
              <a:avLst/>
              <a:gdLst>
                <a:gd name="T0" fmla="*/ 45 w 45"/>
                <a:gd name="T1" fmla="*/ 7 h 28"/>
                <a:gd name="T2" fmla="*/ 4 w 45"/>
                <a:gd name="T3" fmla="*/ 28 h 28"/>
                <a:gd name="T4" fmla="*/ 0 w 45"/>
                <a:gd name="T5" fmla="*/ 21 h 28"/>
                <a:gd name="T6" fmla="*/ 40 w 45"/>
                <a:gd name="T7" fmla="*/ 0 h 28"/>
                <a:gd name="T8" fmla="*/ 45 w 45"/>
                <a:gd name="T9" fmla="*/ 7 h 28"/>
              </a:gdLst>
              <a:ahLst/>
              <a:cxnLst>
                <a:cxn ang="0">
                  <a:pos x="T0" y="T1"/>
                </a:cxn>
                <a:cxn ang="0">
                  <a:pos x="T2" y="T3"/>
                </a:cxn>
                <a:cxn ang="0">
                  <a:pos x="T4" y="T5"/>
                </a:cxn>
                <a:cxn ang="0">
                  <a:pos x="T6" y="T7"/>
                </a:cxn>
                <a:cxn ang="0">
                  <a:pos x="T8" y="T9"/>
                </a:cxn>
              </a:cxnLst>
              <a:rect l="0" t="0" r="r" b="b"/>
              <a:pathLst>
                <a:path w="45" h="28">
                  <a:moveTo>
                    <a:pt x="45" y="7"/>
                  </a:moveTo>
                  <a:lnTo>
                    <a:pt x="4" y="28"/>
                  </a:lnTo>
                  <a:lnTo>
                    <a:pt x="0" y="21"/>
                  </a:lnTo>
                  <a:lnTo>
                    <a:pt x="40" y="0"/>
                  </a:lnTo>
                  <a:lnTo>
                    <a:pt x="45" y="7"/>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5">
              <a:extLst>
                <a:ext uri="{FF2B5EF4-FFF2-40B4-BE49-F238E27FC236}">
                  <a16:creationId xmlns:a16="http://schemas.microsoft.com/office/drawing/2014/main" id="{CCE8E82D-11B3-4735-AA28-8FD685B9E677}"/>
                </a:ext>
              </a:extLst>
            </p:cNvPr>
            <p:cNvSpPr>
              <a:spLocks/>
            </p:cNvSpPr>
            <p:nvPr userDrawn="1"/>
          </p:nvSpPr>
          <p:spPr bwMode="auto">
            <a:xfrm>
              <a:off x="6613750" y="4001418"/>
              <a:ext cx="230602" cy="271992"/>
            </a:xfrm>
            <a:custGeom>
              <a:avLst/>
              <a:gdLst>
                <a:gd name="T0" fmla="*/ 40 w 78"/>
                <a:gd name="T1" fmla="*/ 92 h 92"/>
                <a:gd name="T2" fmla="*/ 78 w 78"/>
                <a:gd name="T3" fmla="*/ 71 h 92"/>
                <a:gd name="T4" fmla="*/ 40 w 78"/>
                <a:gd name="T5" fmla="*/ 0 h 92"/>
                <a:gd name="T6" fmla="*/ 0 w 78"/>
                <a:gd name="T7" fmla="*/ 24 h 92"/>
                <a:gd name="T8" fmla="*/ 40 w 78"/>
                <a:gd name="T9" fmla="*/ 92 h 92"/>
              </a:gdLst>
              <a:ahLst/>
              <a:cxnLst>
                <a:cxn ang="0">
                  <a:pos x="T0" y="T1"/>
                </a:cxn>
                <a:cxn ang="0">
                  <a:pos x="T2" y="T3"/>
                </a:cxn>
                <a:cxn ang="0">
                  <a:pos x="T4" y="T5"/>
                </a:cxn>
                <a:cxn ang="0">
                  <a:pos x="T6" y="T7"/>
                </a:cxn>
                <a:cxn ang="0">
                  <a:pos x="T8" y="T9"/>
                </a:cxn>
              </a:cxnLst>
              <a:rect l="0" t="0" r="r" b="b"/>
              <a:pathLst>
                <a:path w="78" h="92">
                  <a:moveTo>
                    <a:pt x="40" y="92"/>
                  </a:moveTo>
                  <a:lnTo>
                    <a:pt x="78" y="71"/>
                  </a:lnTo>
                  <a:lnTo>
                    <a:pt x="40" y="0"/>
                  </a:lnTo>
                  <a:lnTo>
                    <a:pt x="0" y="24"/>
                  </a:lnTo>
                  <a:lnTo>
                    <a:pt x="40" y="92"/>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6">
              <a:extLst>
                <a:ext uri="{FF2B5EF4-FFF2-40B4-BE49-F238E27FC236}">
                  <a16:creationId xmlns:a16="http://schemas.microsoft.com/office/drawing/2014/main" id="{6E6E68C0-C676-41D7-A0A1-E5FE52BDCF1B}"/>
                </a:ext>
              </a:extLst>
            </p:cNvPr>
            <p:cNvSpPr>
              <a:spLocks/>
            </p:cNvSpPr>
            <p:nvPr userDrawn="1"/>
          </p:nvSpPr>
          <p:spPr bwMode="auto">
            <a:xfrm>
              <a:off x="6643315" y="4028027"/>
              <a:ext cx="180343" cy="224689"/>
            </a:xfrm>
            <a:custGeom>
              <a:avLst/>
              <a:gdLst>
                <a:gd name="T0" fmla="*/ 30 w 61"/>
                <a:gd name="T1" fmla="*/ 76 h 76"/>
                <a:gd name="T2" fmla="*/ 61 w 61"/>
                <a:gd name="T3" fmla="*/ 57 h 76"/>
                <a:gd name="T4" fmla="*/ 30 w 61"/>
                <a:gd name="T5" fmla="*/ 0 h 76"/>
                <a:gd name="T6" fmla="*/ 0 w 61"/>
                <a:gd name="T7" fmla="*/ 17 h 76"/>
                <a:gd name="T8" fmla="*/ 30 w 61"/>
                <a:gd name="T9" fmla="*/ 76 h 76"/>
              </a:gdLst>
              <a:ahLst/>
              <a:cxnLst>
                <a:cxn ang="0">
                  <a:pos x="T0" y="T1"/>
                </a:cxn>
                <a:cxn ang="0">
                  <a:pos x="T2" y="T3"/>
                </a:cxn>
                <a:cxn ang="0">
                  <a:pos x="T4" y="T5"/>
                </a:cxn>
                <a:cxn ang="0">
                  <a:pos x="T6" y="T7"/>
                </a:cxn>
                <a:cxn ang="0">
                  <a:pos x="T8" y="T9"/>
                </a:cxn>
              </a:cxnLst>
              <a:rect l="0" t="0" r="r" b="b"/>
              <a:pathLst>
                <a:path w="61" h="76">
                  <a:moveTo>
                    <a:pt x="30" y="76"/>
                  </a:moveTo>
                  <a:lnTo>
                    <a:pt x="61" y="57"/>
                  </a:lnTo>
                  <a:lnTo>
                    <a:pt x="30" y="0"/>
                  </a:lnTo>
                  <a:lnTo>
                    <a:pt x="0" y="17"/>
                  </a:lnTo>
                  <a:lnTo>
                    <a:pt x="30" y="76"/>
                  </a:lnTo>
                  <a:close/>
                </a:path>
              </a:pathLst>
            </a:custGeom>
            <a:solidFill>
              <a:srgbClr val="656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7">
              <a:extLst>
                <a:ext uri="{FF2B5EF4-FFF2-40B4-BE49-F238E27FC236}">
                  <a16:creationId xmlns:a16="http://schemas.microsoft.com/office/drawing/2014/main" id="{A1399796-AA15-4073-9562-8D30D36A5001}"/>
                </a:ext>
              </a:extLst>
            </p:cNvPr>
            <p:cNvSpPr>
              <a:spLocks/>
            </p:cNvSpPr>
            <p:nvPr userDrawn="1"/>
          </p:nvSpPr>
          <p:spPr bwMode="auto">
            <a:xfrm>
              <a:off x="6655140" y="4072372"/>
              <a:ext cx="127128" cy="82780"/>
            </a:xfrm>
            <a:custGeom>
              <a:avLst/>
              <a:gdLst>
                <a:gd name="T0" fmla="*/ 43 w 43"/>
                <a:gd name="T1" fmla="*/ 7 h 28"/>
                <a:gd name="T2" fmla="*/ 3 w 43"/>
                <a:gd name="T3" fmla="*/ 28 h 28"/>
                <a:gd name="T4" fmla="*/ 0 w 43"/>
                <a:gd name="T5" fmla="*/ 21 h 28"/>
                <a:gd name="T6" fmla="*/ 41 w 43"/>
                <a:gd name="T7" fmla="*/ 0 h 28"/>
                <a:gd name="T8" fmla="*/ 43 w 43"/>
                <a:gd name="T9" fmla="*/ 7 h 28"/>
              </a:gdLst>
              <a:ahLst/>
              <a:cxnLst>
                <a:cxn ang="0">
                  <a:pos x="T0" y="T1"/>
                </a:cxn>
                <a:cxn ang="0">
                  <a:pos x="T2" y="T3"/>
                </a:cxn>
                <a:cxn ang="0">
                  <a:pos x="T4" y="T5"/>
                </a:cxn>
                <a:cxn ang="0">
                  <a:pos x="T6" y="T7"/>
                </a:cxn>
                <a:cxn ang="0">
                  <a:pos x="T8" y="T9"/>
                </a:cxn>
              </a:cxnLst>
              <a:rect l="0" t="0" r="r" b="b"/>
              <a:pathLst>
                <a:path w="43" h="28">
                  <a:moveTo>
                    <a:pt x="43" y="7"/>
                  </a:moveTo>
                  <a:lnTo>
                    <a:pt x="3" y="28"/>
                  </a:lnTo>
                  <a:lnTo>
                    <a:pt x="0" y="21"/>
                  </a:lnTo>
                  <a:lnTo>
                    <a:pt x="41" y="0"/>
                  </a:lnTo>
                  <a:lnTo>
                    <a:pt x="43" y="7"/>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8">
              <a:extLst>
                <a:ext uri="{FF2B5EF4-FFF2-40B4-BE49-F238E27FC236}">
                  <a16:creationId xmlns:a16="http://schemas.microsoft.com/office/drawing/2014/main" id="{2076D644-7D92-4661-B77F-B323243F08CC}"/>
                </a:ext>
              </a:extLst>
            </p:cNvPr>
            <p:cNvSpPr>
              <a:spLocks/>
            </p:cNvSpPr>
            <p:nvPr userDrawn="1"/>
          </p:nvSpPr>
          <p:spPr bwMode="auto">
            <a:xfrm>
              <a:off x="6566447" y="4477405"/>
              <a:ext cx="230602" cy="271992"/>
            </a:xfrm>
            <a:custGeom>
              <a:avLst/>
              <a:gdLst>
                <a:gd name="T0" fmla="*/ 37 w 78"/>
                <a:gd name="T1" fmla="*/ 92 h 92"/>
                <a:gd name="T2" fmla="*/ 78 w 78"/>
                <a:gd name="T3" fmla="*/ 71 h 92"/>
                <a:gd name="T4" fmla="*/ 40 w 78"/>
                <a:gd name="T5" fmla="*/ 0 h 92"/>
                <a:gd name="T6" fmla="*/ 0 w 78"/>
                <a:gd name="T7" fmla="*/ 24 h 92"/>
                <a:gd name="T8" fmla="*/ 37 w 78"/>
                <a:gd name="T9" fmla="*/ 92 h 92"/>
              </a:gdLst>
              <a:ahLst/>
              <a:cxnLst>
                <a:cxn ang="0">
                  <a:pos x="T0" y="T1"/>
                </a:cxn>
                <a:cxn ang="0">
                  <a:pos x="T2" y="T3"/>
                </a:cxn>
                <a:cxn ang="0">
                  <a:pos x="T4" y="T5"/>
                </a:cxn>
                <a:cxn ang="0">
                  <a:pos x="T6" y="T7"/>
                </a:cxn>
                <a:cxn ang="0">
                  <a:pos x="T8" y="T9"/>
                </a:cxn>
              </a:cxnLst>
              <a:rect l="0" t="0" r="r" b="b"/>
              <a:pathLst>
                <a:path w="78" h="92">
                  <a:moveTo>
                    <a:pt x="37" y="92"/>
                  </a:moveTo>
                  <a:lnTo>
                    <a:pt x="78" y="71"/>
                  </a:lnTo>
                  <a:lnTo>
                    <a:pt x="40" y="0"/>
                  </a:lnTo>
                  <a:lnTo>
                    <a:pt x="0" y="24"/>
                  </a:lnTo>
                  <a:lnTo>
                    <a:pt x="37" y="92"/>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9">
              <a:extLst>
                <a:ext uri="{FF2B5EF4-FFF2-40B4-BE49-F238E27FC236}">
                  <a16:creationId xmlns:a16="http://schemas.microsoft.com/office/drawing/2014/main" id="{6EA7DC12-F557-466B-9E5F-03AA40B2AC02}"/>
                </a:ext>
              </a:extLst>
            </p:cNvPr>
            <p:cNvSpPr>
              <a:spLocks/>
            </p:cNvSpPr>
            <p:nvPr userDrawn="1"/>
          </p:nvSpPr>
          <p:spPr bwMode="auto">
            <a:xfrm>
              <a:off x="6587143" y="4504012"/>
              <a:ext cx="189212" cy="218776"/>
            </a:xfrm>
            <a:custGeom>
              <a:avLst/>
              <a:gdLst>
                <a:gd name="T0" fmla="*/ 33 w 64"/>
                <a:gd name="T1" fmla="*/ 74 h 74"/>
                <a:gd name="T2" fmla="*/ 64 w 64"/>
                <a:gd name="T3" fmla="*/ 57 h 74"/>
                <a:gd name="T4" fmla="*/ 30 w 64"/>
                <a:gd name="T5" fmla="*/ 0 h 74"/>
                <a:gd name="T6" fmla="*/ 0 w 64"/>
                <a:gd name="T7" fmla="*/ 17 h 74"/>
                <a:gd name="T8" fmla="*/ 33 w 64"/>
                <a:gd name="T9" fmla="*/ 74 h 74"/>
              </a:gdLst>
              <a:ahLst/>
              <a:cxnLst>
                <a:cxn ang="0">
                  <a:pos x="T0" y="T1"/>
                </a:cxn>
                <a:cxn ang="0">
                  <a:pos x="T2" y="T3"/>
                </a:cxn>
                <a:cxn ang="0">
                  <a:pos x="T4" y="T5"/>
                </a:cxn>
                <a:cxn ang="0">
                  <a:pos x="T6" y="T7"/>
                </a:cxn>
                <a:cxn ang="0">
                  <a:pos x="T8" y="T9"/>
                </a:cxn>
              </a:cxnLst>
              <a:rect l="0" t="0" r="r" b="b"/>
              <a:pathLst>
                <a:path w="64" h="74">
                  <a:moveTo>
                    <a:pt x="33" y="74"/>
                  </a:moveTo>
                  <a:lnTo>
                    <a:pt x="64" y="57"/>
                  </a:lnTo>
                  <a:lnTo>
                    <a:pt x="30" y="0"/>
                  </a:lnTo>
                  <a:lnTo>
                    <a:pt x="0" y="17"/>
                  </a:lnTo>
                  <a:lnTo>
                    <a:pt x="33" y="74"/>
                  </a:lnTo>
                  <a:close/>
                </a:path>
              </a:pathLst>
            </a:custGeom>
            <a:solidFill>
              <a:srgbClr val="656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90">
              <a:extLst>
                <a:ext uri="{FF2B5EF4-FFF2-40B4-BE49-F238E27FC236}">
                  <a16:creationId xmlns:a16="http://schemas.microsoft.com/office/drawing/2014/main" id="{B4658CDD-2198-4613-9C56-2769AAE1BDCA}"/>
                </a:ext>
              </a:extLst>
            </p:cNvPr>
            <p:cNvSpPr>
              <a:spLocks/>
            </p:cNvSpPr>
            <p:nvPr userDrawn="1"/>
          </p:nvSpPr>
          <p:spPr bwMode="auto">
            <a:xfrm>
              <a:off x="6598969" y="4548359"/>
              <a:ext cx="133040" cy="82780"/>
            </a:xfrm>
            <a:custGeom>
              <a:avLst/>
              <a:gdLst>
                <a:gd name="T0" fmla="*/ 45 w 45"/>
                <a:gd name="T1" fmla="*/ 7 h 28"/>
                <a:gd name="T2" fmla="*/ 5 w 45"/>
                <a:gd name="T3" fmla="*/ 28 h 28"/>
                <a:gd name="T4" fmla="*/ 0 w 45"/>
                <a:gd name="T5" fmla="*/ 21 h 28"/>
                <a:gd name="T6" fmla="*/ 41 w 45"/>
                <a:gd name="T7" fmla="*/ 0 h 28"/>
                <a:gd name="T8" fmla="*/ 45 w 45"/>
                <a:gd name="T9" fmla="*/ 7 h 28"/>
              </a:gdLst>
              <a:ahLst/>
              <a:cxnLst>
                <a:cxn ang="0">
                  <a:pos x="T0" y="T1"/>
                </a:cxn>
                <a:cxn ang="0">
                  <a:pos x="T2" y="T3"/>
                </a:cxn>
                <a:cxn ang="0">
                  <a:pos x="T4" y="T5"/>
                </a:cxn>
                <a:cxn ang="0">
                  <a:pos x="T6" y="T7"/>
                </a:cxn>
                <a:cxn ang="0">
                  <a:pos x="T8" y="T9"/>
                </a:cxn>
              </a:cxnLst>
              <a:rect l="0" t="0" r="r" b="b"/>
              <a:pathLst>
                <a:path w="45" h="28">
                  <a:moveTo>
                    <a:pt x="45" y="7"/>
                  </a:moveTo>
                  <a:lnTo>
                    <a:pt x="5" y="28"/>
                  </a:lnTo>
                  <a:lnTo>
                    <a:pt x="0" y="21"/>
                  </a:lnTo>
                  <a:lnTo>
                    <a:pt x="41" y="0"/>
                  </a:lnTo>
                  <a:lnTo>
                    <a:pt x="45" y="7"/>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91">
              <a:extLst>
                <a:ext uri="{FF2B5EF4-FFF2-40B4-BE49-F238E27FC236}">
                  <a16:creationId xmlns:a16="http://schemas.microsoft.com/office/drawing/2014/main" id="{C3352D64-CCB6-4680-903C-DB24AA9ACE7B}"/>
                </a:ext>
              </a:extLst>
            </p:cNvPr>
            <p:cNvSpPr>
              <a:spLocks/>
            </p:cNvSpPr>
            <p:nvPr userDrawn="1"/>
          </p:nvSpPr>
          <p:spPr bwMode="auto">
            <a:xfrm>
              <a:off x="6802962" y="4344364"/>
              <a:ext cx="230602" cy="271992"/>
            </a:xfrm>
            <a:custGeom>
              <a:avLst/>
              <a:gdLst>
                <a:gd name="T0" fmla="*/ 40 w 78"/>
                <a:gd name="T1" fmla="*/ 92 h 92"/>
                <a:gd name="T2" fmla="*/ 78 w 78"/>
                <a:gd name="T3" fmla="*/ 71 h 92"/>
                <a:gd name="T4" fmla="*/ 40 w 78"/>
                <a:gd name="T5" fmla="*/ 0 h 92"/>
                <a:gd name="T6" fmla="*/ 0 w 78"/>
                <a:gd name="T7" fmla="*/ 24 h 92"/>
                <a:gd name="T8" fmla="*/ 40 w 78"/>
                <a:gd name="T9" fmla="*/ 92 h 92"/>
              </a:gdLst>
              <a:ahLst/>
              <a:cxnLst>
                <a:cxn ang="0">
                  <a:pos x="T0" y="T1"/>
                </a:cxn>
                <a:cxn ang="0">
                  <a:pos x="T2" y="T3"/>
                </a:cxn>
                <a:cxn ang="0">
                  <a:pos x="T4" y="T5"/>
                </a:cxn>
                <a:cxn ang="0">
                  <a:pos x="T6" y="T7"/>
                </a:cxn>
                <a:cxn ang="0">
                  <a:pos x="T8" y="T9"/>
                </a:cxn>
              </a:cxnLst>
              <a:rect l="0" t="0" r="r" b="b"/>
              <a:pathLst>
                <a:path w="78" h="92">
                  <a:moveTo>
                    <a:pt x="40" y="92"/>
                  </a:moveTo>
                  <a:lnTo>
                    <a:pt x="78" y="71"/>
                  </a:lnTo>
                  <a:lnTo>
                    <a:pt x="40" y="0"/>
                  </a:lnTo>
                  <a:lnTo>
                    <a:pt x="0" y="24"/>
                  </a:lnTo>
                  <a:lnTo>
                    <a:pt x="40" y="92"/>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92">
              <a:extLst>
                <a:ext uri="{FF2B5EF4-FFF2-40B4-BE49-F238E27FC236}">
                  <a16:creationId xmlns:a16="http://schemas.microsoft.com/office/drawing/2014/main" id="{A8BA1DBD-11EA-495A-AA51-B25DCF11E315}"/>
                </a:ext>
              </a:extLst>
            </p:cNvPr>
            <p:cNvSpPr>
              <a:spLocks/>
            </p:cNvSpPr>
            <p:nvPr userDrawn="1"/>
          </p:nvSpPr>
          <p:spPr bwMode="auto">
            <a:xfrm>
              <a:off x="6829571" y="4370973"/>
              <a:ext cx="183299" cy="224689"/>
            </a:xfrm>
            <a:custGeom>
              <a:avLst/>
              <a:gdLst>
                <a:gd name="T0" fmla="*/ 31 w 62"/>
                <a:gd name="T1" fmla="*/ 76 h 76"/>
                <a:gd name="T2" fmla="*/ 62 w 62"/>
                <a:gd name="T3" fmla="*/ 57 h 76"/>
                <a:gd name="T4" fmla="*/ 31 w 62"/>
                <a:gd name="T5" fmla="*/ 0 h 76"/>
                <a:gd name="T6" fmla="*/ 0 w 62"/>
                <a:gd name="T7" fmla="*/ 17 h 76"/>
                <a:gd name="T8" fmla="*/ 31 w 62"/>
                <a:gd name="T9" fmla="*/ 76 h 76"/>
              </a:gdLst>
              <a:ahLst/>
              <a:cxnLst>
                <a:cxn ang="0">
                  <a:pos x="T0" y="T1"/>
                </a:cxn>
                <a:cxn ang="0">
                  <a:pos x="T2" y="T3"/>
                </a:cxn>
                <a:cxn ang="0">
                  <a:pos x="T4" y="T5"/>
                </a:cxn>
                <a:cxn ang="0">
                  <a:pos x="T6" y="T7"/>
                </a:cxn>
                <a:cxn ang="0">
                  <a:pos x="T8" y="T9"/>
                </a:cxn>
              </a:cxnLst>
              <a:rect l="0" t="0" r="r" b="b"/>
              <a:pathLst>
                <a:path w="62" h="76">
                  <a:moveTo>
                    <a:pt x="31" y="76"/>
                  </a:moveTo>
                  <a:lnTo>
                    <a:pt x="62" y="57"/>
                  </a:lnTo>
                  <a:lnTo>
                    <a:pt x="31" y="0"/>
                  </a:lnTo>
                  <a:lnTo>
                    <a:pt x="0" y="17"/>
                  </a:lnTo>
                  <a:lnTo>
                    <a:pt x="31" y="76"/>
                  </a:lnTo>
                  <a:close/>
                </a:path>
              </a:pathLst>
            </a:custGeom>
            <a:solidFill>
              <a:srgbClr val="656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93">
              <a:extLst>
                <a:ext uri="{FF2B5EF4-FFF2-40B4-BE49-F238E27FC236}">
                  <a16:creationId xmlns:a16="http://schemas.microsoft.com/office/drawing/2014/main" id="{0F97BFE4-BDE5-4C00-BB54-053D51E068CE}"/>
                </a:ext>
              </a:extLst>
            </p:cNvPr>
            <p:cNvSpPr>
              <a:spLocks/>
            </p:cNvSpPr>
            <p:nvPr userDrawn="1"/>
          </p:nvSpPr>
          <p:spPr bwMode="auto">
            <a:xfrm>
              <a:off x="6844352" y="4415319"/>
              <a:ext cx="127128" cy="82780"/>
            </a:xfrm>
            <a:custGeom>
              <a:avLst/>
              <a:gdLst>
                <a:gd name="T0" fmla="*/ 43 w 43"/>
                <a:gd name="T1" fmla="*/ 7 h 28"/>
                <a:gd name="T2" fmla="*/ 3 w 43"/>
                <a:gd name="T3" fmla="*/ 28 h 28"/>
                <a:gd name="T4" fmla="*/ 0 w 43"/>
                <a:gd name="T5" fmla="*/ 21 h 28"/>
                <a:gd name="T6" fmla="*/ 40 w 43"/>
                <a:gd name="T7" fmla="*/ 0 h 28"/>
                <a:gd name="T8" fmla="*/ 43 w 43"/>
                <a:gd name="T9" fmla="*/ 7 h 28"/>
              </a:gdLst>
              <a:ahLst/>
              <a:cxnLst>
                <a:cxn ang="0">
                  <a:pos x="T0" y="T1"/>
                </a:cxn>
                <a:cxn ang="0">
                  <a:pos x="T2" y="T3"/>
                </a:cxn>
                <a:cxn ang="0">
                  <a:pos x="T4" y="T5"/>
                </a:cxn>
                <a:cxn ang="0">
                  <a:pos x="T6" y="T7"/>
                </a:cxn>
                <a:cxn ang="0">
                  <a:pos x="T8" y="T9"/>
                </a:cxn>
              </a:cxnLst>
              <a:rect l="0" t="0" r="r" b="b"/>
              <a:pathLst>
                <a:path w="43" h="28">
                  <a:moveTo>
                    <a:pt x="43" y="7"/>
                  </a:moveTo>
                  <a:lnTo>
                    <a:pt x="3" y="28"/>
                  </a:lnTo>
                  <a:lnTo>
                    <a:pt x="0" y="21"/>
                  </a:lnTo>
                  <a:lnTo>
                    <a:pt x="40" y="0"/>
                  </a:lnTo>
                  <a:lnTo>
                    <a:pt x="43" y="7"/>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4">
              <a:extLst>
                <a:ext uri="{FF2B5EF4-FFF2-40B4-BE49-F238E27FC236}">
                  <a16:creationId xmlns:a16="http://schemas.microsoft.com/office/drawing/2014/main" id="{2A424E08-165A-40DF-AC6E-A3A07959BF69}"/>
                </a:ext>
              </a:extLst>
            </p:cNvPr>
            <p:cNvSpPr>
              <a:spLocks/>
            </p:cNvSpPr>
            <p:nvPr userDrawn="1"/>
          </p:nvSpPr>
          <p:spPr bwMode="auto">
            <a:xfrm>
              <a:off x="6752704" y="4820351"/>
              <a:ext cx="230602" cy="271992"/>
            </a:xfrm>
            <a:custGeom>
              <a:avLst/>
              <a:gdLst>
                <a:gd name="T0" fmla="*/ 38 w 78"/>
                <a:gd name="T1" fmla="*/ 92 h 92"/>
                <a:gd name="T2" fmla="*/ 78 w 78"/>
                <a:gd name="T3" fmla="*/ 71 h 92"/>
                <a:gd name="T4" fmla="*/ 41 w 78"/>
                <a:gd name="T5" fmla="*/ 0 h 92"/>
                <a:gd name="T6" fmla="*/ 0 w 78"/>
                <a:gd name="T7" fmla="*/ 24 h 92"/>
                <a:gd name="T8" fmla="*/ 38 w 78"/>
                <a:gd name="T9" fmla="*/ 92 h 92"/>
              </a:gdLst>
              <a:ahLst/>
              <a:cxnLst>
                <a:cxn ang="0">
                  <a:pos x="T0" y="T1"/>
                </a:cxn>
                <a:cxn ang="0">
                  <a:pos x="T2" y="T3"/>
                </a:cxn>
                <a:cxn ang="0">
                  <a:pos x="T4" y="T5"/>
                </a:cxn>
                <a:cxn ang="0">
                  <a:pos x="T6" y="T7"/>
                </a:cxn>
                <a:cxn ang="0">
                  <a:pos x="T8" y="T9"/>
                </a:cxn>
              </a:cxnLst>
              <a:rect l="0" t="0" r="r" b="b"/>
              <a:pathLst>
                <a:path w="78" h="92">
                  <a:moveTo>
                    <a:pt x="38" y="92"/>
                  </a:moveTo>
                  <a:lnTo>
                    <a:pt x="78" y="71"/>
                  </a:lnTo>
                  <a:lnTo>
                    <a:pt x="41" y="0"/>
                  </a:lnTo>
                  <a:lnTo>
                    <a:pt x="0" y="24"/>
                  </a:lnTo>
                  <a:lnTo>
                    <a:pt x="38" y="92"/>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5">
              <a:extLst>
                <a:ext uri="{FF2B5EF4-FFF2-40B4-BE49-F238E27FC236}">
                  <a16:creationId xmlns:a16="http://schemas.microsoft.com/office/drawing/2014/main" id="{F9732220-7EAC-4C3A-B6B8-657EBBB68E97}"/>
                </a:ext>
              </a:extLst>
            </p:cNvPr>
            <p:cNvSpPr>
              <a:spLocks/>
            </p:cNvSpPr>
            <p:nvPr userDrawn="1"/>
          </p:nvSpPr>
          <p:spPr bwMode="auto">
            <a:xfrm>
              <a:off x="6776355" y="4849915"/>
              <a:ext cx="186256" cy="215821"/>
            </a:xfrm>
            <a:custGeom>
              <a:avLst/>
              <a:gdLst>
                <a:gd name="T0" fmla="*/ 33 w 63"/>
                <a:gd name="T1" fmla="*/ 73 h 73"/>
                <a:gd name="T2" fmla="*/ 63 w 63"/>
                <a:gd name="T3" fmla="*/ 56 h 73"/>
                <a:gd name="T4" fmla="*/ 30 w 63"/>
                <a:gd name="T5" fmla="*/ 0 h 73"/>
                <a:gd name="T6" fmla="*/ 0 w 63"/>
                <a:gd name="T7" fmla="*/ 16 h 73"/>
                <a:gd name="T8" fmla="*/ 33 w 63"/>
                <a:gd name="T9" fmla="*/ 73 h 73"/>
              </a:gdLst>
              <a:ahLst/>
              <a:cxnLst>
                <a:cxn ang="0">
                  <a:pos x="T0" y="T1"/>
                </a:cxn>
                <a:cxn ang="0">
                  <a:pos x="T2" y="T3"/>
                </a:cxn>
                <a:cxn ang="0">
                  <a:pos x="T4" y="T5"/>
                </a:cxn>
                <a:cxn ang="0">
                  <a:pos x="T6" y="T7"/>
                </a:cxn>
                <a:cxn ang="0">
                  <a:pos x="T8" y="T9"/>
                </a:cxn>
              </a:cxnLst>
              <a:rect l="0" t="0" r="r" b="b"/>
              <a:pathLst>
                <a:path w="63" h="73">
                  <a:moveTo>
                    <a:pt x="33" y="73"/>
                  </a:moveTo>
                  <a:lnTo>
                    <a:pt x="63" y="56"/>
                  </a:lnTo>
                  <a:lnTo>
                    <a:pt x="30" y="0"/>
                  </a:lnTo>
                  <a:lnTo>
                    <a:pt x="0" y="16"/>
                  </a:lnTo>
                  <a:lnTo>
                    <a:pt x="33" y="73"/>
                  </a:lnTo>
                  <a:close/>
                </a:path>
              </a:pathLst>
            </a:custGeom>
            <a:solidFill>
              <a:srgbClr val="656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96">
              <a:extLst>
                <a:ext uri="{FF2B5EF4-FFF2-40B4-BE49-F238E27FC236}">
                  <a16:creationId xmlns:a16="http://schemas.microsoft.com/office/drawing/2014/main" id="{CAB30C76-BCE5-46F2-80F7-9ABFBCF6C3EB}"/>
                </a:ext>
              </a:extLst>
            </p:cNvPr>
            <p:cNvSpPr>
              <a:spLocks/>
            </p:cNvSpPr>
            <p:nvPr userDrawn="1"/>
          </p:nvSpPr>
          <p:spPr bwMode="auto">
            <a:xfrm>
              <a:off x="6788181" y="4891305"/>
              <a:ext cx="133040" cy="82780"/>
            </a:xfrm>
            <a:custGeom>
              <a:avLst/>
              <a:gdLst>
                <a:gd name="T0" fmla="*/ 45 w 45"/>
                <a:gd name="T1" fmla="*/ 7 h 28"/>
                <a:gd name="T2" fmla="*/ 5 w 45"/>
                <a:gd name="T3" fmla="*/ 28 h 28"/>
                <a:gd name="T4" fmla="*/ 0 w 45"/>
                <a:gd name="T5" fmla="*/ 21 h 28"/>
                <a:gd name="T6" fmla="*/ 40 w 45"/>
                <a:gd name="T7" fmla="*/ 0 h 28"/>
                <a:gd name="T8" fmla="*/ 45 w 45"/>
                <a:gd name="T9" fmla="*/ 7 h 28"/>
              </a:gdLst>
              <a:ahLst/>
              <a:cxnLst>
                <a:cxn ang="0">
                  <a:pos x="T0" y="T1"/>
                </a:cxn>
                <a:cxn ang="0">
                  <a:pos x="T2" y="T3"/>
                </a:cxn>
                <a:cxn ang="0">
                  <a:pos x="T4" y="T5"/>
                </a:cxn>
                <a:cxn ang="0">
                  <a:pos x="T6" y="T7"/>
                </a:cxn>
                <a:cxn ang="0">
                  <a:pos x="T8" y="T9"/>
                </a:cxn>
              </a:cxnLst>
              <a:rect l="0" t="0" r="r" b="b"/>
              <a:pathLst>
                <a:path w="45" h="28">
                  <a:moveTo>
                    <a:pt x="45" y="7"/>
                  </a:moveTo>
                  <a:lnTo>
                    <a:pt x="5" y="28"/>
                  </a:lnTo>
                  <a:lnTo>
                    <a:pt x="0" y="21"/>
                  </a:lnTo>
                  <a:lnTo>
                    <a:pt x="40" y="0"/>
                  </a:lnTo>
                  <a:lnTo>
                    <a:pt x="45" y="7"/>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97">
              <a:extLst>
                <a:ext uri="{FF2B5EF4-FFF2-40B4-BE49-F238E27FC236}">
                  <a16:creationId xmlns:a16="http://schemas.microsoft.com/office/drawing/2014/main" id="{9FA920EF-9858-41AA-9E1B-2264CD4BF6CB}"/>
                </a:ext>
              </a:extLst>
            </p:cNvPr>
            <p:cNvSpPr>
              <a:spLocks/>
            </p:cNvSpPr>
            <p:nvPr userDrawn="1"/>
          </p:nvSpPr>
          <p:spPr bwMode="auto">
            <a:xfrm>
              <a:off x="6992174" y="4687310"/>
              <a:ext cx="230602" cy="271992"/>
            </a:xfrm>
            <a:custGeom>
              <a:avLst/>
              <a:gdLst>
                <a:gd name="T0" fmla="*/ 40 w 78"/>
                <a:gd name="T1" fmla="*/ 92 h 92"/>
                <a:gd name="T2" fmla="*/ 78 w 78"/>
                <a:gd name="T3" fmla="*/ 71 h 92"/>
                <a:gd name="T4" fmla="*/ 40 w 78"/>
                <a:gd name="T5" fmla="*/ 0 h 92"/>
                <a:gd name="T6" fmla="*/ 0 w 78"/>
                <a:gd name="T7" fmla="*/ 24 h 92"/>
                <a:gd name="T8" fmla="*/ 40 w 78"/>
                <a:gd name="T9" fmla="*/ 92 h 92"/>
              </a:gdLst>
              <a:ahLst/>
              <a:cxnLst>
                <a:cxn ang="0">
                  <a:pos x="T0" y="T1"/>
                </a:cxn>
                <a:cxn ang="0">
                  <a:pos x="T2" y="T3"/>
                </a:cxn>
                <a:cxn ang="0">
                  <a:pos x="T4" y="T5"/>
                </a:cxn>
                <a:cxn ang="0">
                  <a:pos x="T6" y="T7"/>
                </a:cxn>
                <a:cxn ang="0">
                  <a:pos x="T8" y="T9"/>
                </a:cxn>
              </a:cxnLst>
              <a:rect l="0" t="0" r="r" b="b"/>
              <a:pathLst>
                <a:path w="78" h="92">
                  <a:moveTo>
                    <a:pt x="40" y="92"/>
                  </a:moveTo>
                  <a:lnTo>
                    <a:pt x="78" y="71"/>
                  </a:lnTo>
                  <a:lnTo>
                    <a:pt x="40" y="0"/>
                  </a:lnTo>
                  <a:lnTo>
                    <a:pt x="0" y="24"/>
                  </a:lnTo>
                  <a:lnTo>
                    <a:pt x="40" y="92"/>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98">
              <a:extLst>
                <a:ext uri="{FF2B5EF4-FFF2-40B4-BE49-F238E27FC236}">
                  <a16:creationId xmlns:a16="http://schemas.microsoft.com/office/drawing/2014/main" id="{A1628E87-9BDF-4285-A79E-2AD44121C341}"/>
                </a:ext>
              </a:extLst>
            </p:cNvPr>
            <p:cNvSpPr>
              <a:spLocks/>
            </p:cNvSpPr>
            <p:nvPr userDrawn="1"/>
          </p:nvSpPr>
          <p:spPr bwMode="auto">
            <a:xfrm>
              <a:off x="7018783" y="4716875"/>
              <a:ext cx="183299" cy="221733"/>
            </a:xfrm>
            <a:custGeom>
              <a:avLst/>
              <a:gdLst>
                <a:gd name="T0" fmla="*/ 31 w 62"/>
                <a:gd name="T1" fmla="*/ 75 h 75"/>
                <a:gd name="T2" fmla="*/ 62 w 62"/>
                <a:gd name="T3" fmla="*/ 56 h 75"/>
                <a:gd name="T4" fmla="*/ 31 w 62"/>
                <a:gd name="T5" fmla="*/ 0 h 75"/>
                <a:gd name="T6" fmla="*/ 0 w 62"/>
                <a:gd name="T7" fmla="*/ 16 h 75"/>
                <a:gd name="T8" fmla="*/ 31 w 62"/>
                <a:gd name="T9" fmla="*/ 75 h 75"/>
              </a:gdLst>
              <a:ahLst/>
              <a:cxnLst>
                <a:cxn ang="0">
                  <a:pos x="T0" y="T1"/>
                </a:cxn>
                <a:cxn ang="0">
                  <a:pos x="T2" y="T3"/>
                </a:cxn>
                <a:cxn ang="0">
                  <a:pos x="T4" y="T5"/>
                </a:cxn>
                <a:cxn ang="0">
                  <a:pos x="T6" y="T7"/>
                </a:cxn>
                <a:cxn ang="0">
                  <a:pos x="T8" y="T9"/>
                </a:cxn>
              </a:cxnLst>
              <a:rect l="0" t="0" r="r" b="b"/>
              <a:pathLst>
                <a:path w="62" h="75">
                  <a:moveTo>
                    <a:pt x="31" y="75"/>
                  </a:moveTo>
                  <a:lnTo>
                    <a:pt x="62" y="56"/>
                  </a:lnTo>
                  <a:lnTo>
                    <a:pt x="31" y="0"/>
                  </a:lnTo>
                  <a:lnTo>
                    <a:pt x="0" y="16"/>
                  </a:lnTo>
                  <a:lnTo>
                    <a:pt x="31" y="75"/>
                  </a:lnTo>
                  <a:close/>
                </a:path>
              </a:pathLst>
            </a:custGeom>
            <a:solidFill>
              <a:srgbClr val="656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99">
              <a:extLst>
                <a:ext uri="{FF2B5EF4-FFF2-40B4-BE49-F238E27FC236}">
                  <a16:creationId xmlns:a16="http://schemas.microsoft.com/office/drawing/2014/main" id="{81B7CD70-BFC7-4416-B5D5-D90091562694}"/>
                </a:ext>
              </a:extLst>
            </p:cNvPr>
            <p:cNvSpPr>
              <a:spLocks/>
            </p:cNvSpPr>
            <p:nvPr userDrawn="1"/>
          </p:nvSpPr>
          <p:spPr bwMode="auto">
            <a:xfrm>
              <a:off x="7033564" y="4758265"/>
              <a:ext cx="127128" cy="82780"/>
            </a:xfrm>
            <a:custGeom>
              <a:avLst/>
              <a:gdLst>
                <a:gd name="T0" fmla="*/ 43 w 43"/>
                <a:gd name="T1" fmla="*/ 7 h 28"/>
                <a:gd name="T2" fmla="*/ 2 w 43"/>
                <a:gd name="T3" fmla="*/ 28 h 28"/>
                <a:gd name="T4" fmla="*/ 0 w 43"/>
                <a:gd name="T5" fmla="*/ 21 h 28"/>
                <a:gd name="T6" fmla="*/ 40 w 43"/>
                <a:gd name="T7" fmla="*/ 0 h 28"/>
                <a:gd name="T8" fmla="*/ 43 w 43"/>
                <a:gd name="T9" fmla="*/ 7 h 28"/>
              </a:gdLst>
              <a:ahLst/>
              <a:cxnLst>
                <a:cxn ang="0">
                  <a:pos x="T0" y="T1"/>
                </a:cxn>
                <a:cxn ang="0">
                  <a:pos x="T2" y="T3"/>
                </a:cxn>
                <a:cxn ang="0">
                  <a:pos x="T4" y="T5"/>
                </a:cxn>
                <a:cxn ang="0">
                  <a:pos x="T6" y="T7"/>
                </a:cxn>
                <a:cxn ang="0">
                  <a:pos x="T8" y="T9"/>
                </a:cxn>
              </a:cxnLst>
              <a:rect l="0" t="0" r="r" b="b"/>
              <a:pathLst>
                <a:path w="43" h="28">
                  <a:moveTo>
                    <a:pt x="43" y="7"/>
                  </a:moveTo>
                  <a:lnTo>
                    <a:pt x="2" y="28"/>
                  </a:lnTo>
                  <a:lnTo>
                    <a:pt x="0" y="21"/>
                  </a:lnTo>
                  <a:lnTo>
                    <a:pt x="40" y="0"/>
                  </a:lnTo>
                  <a:lnTo>
                    <a:pt x="43" y="7"/>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100">
              <a:extLst>
                <a:ext uri="{FF2B5EF4-FFF2-40B4-BE49-F238E27FC236}">
                  <a16:creationId xmlns:a16="http://schemas.microsoft.com/office/drawing/2014/main" id="{C980F986-D60A-4CA0-9292-47C842205EF8}"/>
                </a:ext>
              </a:extLst>
            </p:cNvPr>
            <p:cNvSpPr>
              <a:spLocks/>
            </p:cNvSpPr>
            <p:nvPr userDrawn="1"/>
          </p:nvSpPr>
          <p:spPr bwMode="auto">
            <a:xfrm>
              <a:off x="6941915" y="5163297"/>
              <a:ext cx="230602" cy="271992"/>
            </a:xfrm>
            <a:custGeom>
              <a:avLst/>
              <a:gdLst>
                <a:gd name="T0" fmla="*/ 38 w 78"/>
                <a:gd name="T1" fmla="*/ 92 h 92"/>
                <a:gd name="T2" fmla="*/ 78 w 78"/>
                <a:gd name="T3" fmla="*/ 71 h 92"/>
                <a:gd name="T4" fmla="*/ 40 w 78"/>
                <a:gd name="T5" fmla="*/ 0 h 92"/>
                <a:gd name="T6" fmla="*/ 0 w 78"/>
                <a:gd name="T7" fmla="*/ 24 h 92"/>
                <a:gd name="T8" fmla="*/ 38 w 78"/>
                <a:gd name="T9" fmla="*/ 92 h 92"/>
              </a:gdLst>
              <a:ahLst/>
              <a:cxnLst>
                <a:cxn ang="0">
                  <a:pos x="T0" y="T1"/>
                </a:cxn>
                <a:cxn ang="0">
                  <a:pos x="T2" y="T3"/>
                </a:cxn>
                <a:cxn ang="0">
                  <a:pos x="T4" y="T5"/>
                </a:cxn>
                <a:cxn ang="0">
                  <a:pos x="T6" y="T7"/>
                </a:cxn>
                <a:cxn ang="0">
                  <a:pos x="T8" y="T9"/>
                </a:cxn>
              </a:cxnLst>
              <a:rect l="0" t="0" r="r" b="b"/>
              <a:pathLst>
                <a:path w="78" h="92">
                  <a:moveTo>
                    <a:pt x="38" y="92"/>
                  </a:moveTo>
                  <a:lnTo>
                    <a:pt x="78" y="71"/>
                  </a:lnTo>
                  <a:lnTo>
                    <a:pt x="40" y="0"/>
                  </a:lnTo>
                  <a:lnTo>
                    <a:pt x="0" y="24"/>
                  </a:lnTo>
                  <a:lnTo>
                    <a:pt x="38" y="92"/>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01">
              <a:extLst>
                <a:ext uri="{FF2B5EF4-FFF2-40B4-BE49-F238E27FC236}">
                  <a16:creationId xmlns:a16="http://schemas.microsoft.com/office/drawing/2014/main" id="{C65BDE1F-704E-480F-A11B-6E0E37F93A80}"/>
                </a:ext>
              </a:extLst>
            </p:cNvPr>
            <p:cNvSpPr>
              <a:spLocks/>
            </p:cNvSpPr>
            <p:nvPr userDrawn="1"/>
          </p:nvSpPr>
          <p:spPr bwMode="auto">
            <a:xfrm>
              <a:off x="6962610" y="5192862"/>
              <a:ext cx="189212" cy="215821"/>
            </a:xfrm>
            <a:custGeom>
              <a:avLst/>
              <a:gdLst>
                <a:gd name="T0" fmla="*/ 33 w 64"/>
                <a:gd name="T1" fmla="*/ 73 h 73"/>
                <a:gd name="T2" fmla="*/ 64 w 64"/>
                <a:gd name="T3" fmla="*/ 56 h 73"/>
                <a:gd name="T4" fmla="*/ 31 w 64"/>
                <a:gd name="T5" fmla="*/ 0 h 73"/>
                <a:gd name="T6" fmla="*/ 0 w 64"/>
                <a:gd name="T7" fmla="*/ 16 h 73"/>
                <a:gd name="T8" fmla="*/ 33 w 64"/>
                <a:gd name="T9" fmla="*/ 73 h 73"/>
              </a:gdLst>
              <a:ahLst/>
              <a:cxnLst>
                <a:cxn ang="0">
                  <a:pos x="T0" y="T1"/>
                </a:cxn>
                <a:cxn ang="0">
                  <a:pos x="T2" y="T3"/>
                </a:cxn>
                <a:cxn ang="0">
                  <a:pos x="T4" y="T5"/>
                </a:cxn>
                <a:cxn ang="0">
                  <a:pos x="T6" y="T7"/>
                </a:cxn>
                <a:cxn ang="0">
                  <a:pos x="T8" y="T9"/>
                </a:cxn>
              </a:cxnLst>
              <a:rect l="0" t="0" r="r" b="b"/>
              <a:pathLst>
                <a:path w="64" h="73">
                  <a:moveTo>
                    <a:pt x="33" y="73"/>
                  </a:moveTo>
                  <a:lnTo>
                    <a:pt x="64" y="56"/>
                  </a:lnTo>
                  <a:lnTo>
                    <a:pt x="31" y="0"/>
                  </a:lnTo>
                  <a:lnTo>
                    <a:pt x="0" y="16"/>
                  </a:lnTo>
                  <a:lnTo>
                    <a:pt x="33" y="73"/>
                  </a:lnTo>
                  <a:close/>
                </a:path>
              </a:pathLst>
            </a:custGeom>
            <a:solidFill>
              <a:srgbClr val="656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102">
              <a:extLst>
                <a:ext uri="{FF2B5EF4-FFF2-40B4-BE49-F238E27FC236}">
                  <a16:creationId xmlns:a16="http://schemas.microsoft.com/office/drawing/2014/main" id="{3278C4A0-9B0F-4126-9CED-93DA3F6B5B4C}"/>
                </a:ext>
              </a:extLst>
            </p:cNvPr>
            <p:cNvSpPr>
              <a:spLocks/>
            </p:cNvSpPr>
            <p:nvPr userDrawn="1"/>
          </p:nvSpPr>
          <p:spPr bwMode="auto">
            <a:xfrm>
              <a:off x="6977393" y="5234252"/>
              <a:ext cx="133040" cy="82780"/>
            </a:xfrm>
            <a:custGeom>
              <a:avLst/>
              <a:gdLst>
                <a:gd name="T0" fmla="*/ 45 w 45"/>
                <a:gd name="T1" fmla="*/ 7 h 28"/>
                <a:gd name="T2" fmla="*/ 5 w 45"/>
                <a:gd name="T3" fmla="*/ 28 h 28"/>
                <a:gd name="T4" fmla="*/ 0 w 45"/>
                <a:gd name="T5" fmla="*/ 21 h 28"/>
                <a:gd name="T6" fmla="*/ 40 w 45"/>
                <a:gd name="T7" fmla="*/ 0 h 28"/>
                <a:gd name="T8" fmla="*/ 45 w 45"/>
                <a:gd name="T9" fmla="*/ 7 h 28"/>
              </a:gdLst>
              <a:ahLst/>
              <a:cxnLst>
                <a:cxn ang="0">
                  <a:pos x="T0" y="T1"/>
                </a:cxn>
                <a:cxn ang="0">
                  <a:pos x="T2" y="T3"/>
                </a:cxn>
                <a:cxn ang="0">
                  <a:pos x="T4" y="T5"/>
                </a:cxn>
                <a:cxn ang="0">
                  <a:pos x="T6" y="T7"/>
                </a:cxn>
                <a:cxn ang="0">
                  <a:pos x="T8" y="T9"/>
                </a:cxn>
              </a:cxnLst>
              <a:rect l="0" t="0" r="r" b="b"/>
              <a:pathLst>
                <a:path w="45" h="28">
                  <a:moveTo>
                    <a:pt x="45" y="7"/>
                  </a:moveTo>
                  <a:lnTo>
                    <a:pt x="5" y="28"/>
                  </a:lnTo>
                  <a:lnTo>
                    <a:pt x="0" y="21"/>
                  </a:lnTo>
                  <a:lnTo>
                    <a:pt x="40" y="0"/>
                  </a:lnTo>
                  <a:lnTo>
                    <a:pt x="45" y="7"/>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3">
              <a:extLst>
                <a:ext uri="{FF2B5EF4-FFF2-40B4-BE49-F238E27FC236}">
                  <a16:creationId xmlns:a16="http://schemas.microsoft.com/office/drawing/2014/main" id="{3DE25302-460B-4A38-8FF0-5AAB1F31342A}"/>
                </a:ext>
              </a:extLst>
            </p:cNvPr>
            <p:cNvSpPr>
              <a:spLocks/>
            </p:cNvSpPr>
            <p:nvPr userDrawn="1"/>
          </p:nvSpPr>
          <p:spPr bwMode="auto">
            <a:xfrm>
              <a:off x="7181386" y="5030257"/>
              <a:ext cx="230602" cy="271992"/>
            </a:xfrm>
            <a:custGeom>
              <a:avLst/>
              <a:gdLst>
                <a:gd name="T0" fmla="*/ 40 w 78"/>
                <a:gd name="T1" fmla="*/ 92 h 92"/>
                <a:gd name="T2" fmla="*/ 78 w 78"/>
                <a:gd name="T3" fmla="*/ 71 h 92"/>
                <a:gd name="T4" fmla="*/ 40 w 78"/>
                <a:gd name="T5" fmla="*/ 0 h 92"/>
                <a:gd name="T6" fmla="*/ 0 w 78"/>
                <a:gd name="T7" fmla="*/ 24 h 92"/>
                <a:gd name="T8" fmla="*/ 40 w 78"/>
                <a:gd name="T9" fmla="*/ 92 h 92"/>
              </a:gdLst>
              <a:ahLst/>
              <a:cxnLst>
                <a:cxn ang="0">
                  <a:pos x="T0" y="T1"/>
                </a:cxn>
                <a:cxn ang="0">
                  <a:pos x="T2" y="T3"/>
                </a:cxn>
                <a:cxn ang="0">
                  <a:pos x="T4" y="T5"/>
                </a:cxn>
                <a:cxn ang="0">
                  <a:pos x="T6" y="T7"/>
                </a:cxn>
                <a:cxn ang="0">
                  <a:pos x="T8" y="T9"/>
                </a:cxn>
              </a:cxnLst>
              <a:rect l="0" t="0" r="r" b="b"/>
              <a:pathLst>
                <a:path w="78" h="92">
                  <a:moveTo>
                    <a:pt x="40" y="92"/>
                  </a:moveTo>
                  <a:lnTo>
                    <a:pt x="78" y="71"/>
                  </a:lnTo>
                  <a:lnTo>
                    <a:pt x="40" y="0"/>
                  </a:lnTo>
                  <a:lnTo>
                    <a:pt x="0" y="24"/>
                  </a:lnTo>
                  <a:lnTo>
                    <a:pt x="40" y="92"/>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04">
              <a:extLst>
                <a:ext uri="{FF2B5EF4-FFF2-40B4-BE49-F238E27FC236}">
                  <a16:creationId xmlns:a16="http://schemas.microsoft.com/office/drawing/2014/main" id="{C3E0A8F2-4A93-4109-88EC-FF87020D88DA}"/>
                </a:ext>
              </a:extLst>
            </p:cNvPr>
            <p:cNvSpPr>
              <a:spLocks/>
            </p:cNvSpPr>
            <p:nvPr userDrawn="1"/>
          </p:nvSpPr>
          <p:spPr bwMode="auto">
            <a:xfrm>
              <a:off x="7207994" y="5059821"/>
              <a:ext cx="183299" cy="221733"/>
            </a:xfrm>
            <a:custGeom>
              <a:avLst/>
              <a:gdLst>
                <a:gd name="T0" fmla="*/ 31 w 62"/>
                <a:gd name="T1" fmla="*/ 75 h 75"/>
                <a:gd name="T2" fmla="*/ 62 w 62"/>
                <a:gd name="T3" fmla="*/ 56 h 75"/>
                <a:gd name="T4" fmla="*/ 31 w 62"/>
                <a:gd name="T5" fmla="*/ 0 h 75"/>
                <a:gd name="T6" fmla="*/ 0 w 62"/>
                <a:gd name="T7" fmla="*/ 16 h 75"/>
                <a:gd name="T8" fmla="*/ 31 w 62"/>
                <a:gd name="T9" fmla="*/ 75 h 75"/>
              </a:gdLst>
              <a:ahLst/>
              <a:cxnLst>
                <a:cxn ang="0">
                  <a:pos x="T0" y="T1"/>
                </a:cxn>
                <a:cxn ang="0">
                  <a:pos x="T2" y="T3"/>
                </a:cxn>
                <a:cxn ang="0">
                  <a:pos x="T4" y="T5"/>
                </a:cxn>
                <a:cxn ang="0">
                  <a:pos x="T6" y="T7"/>
                </a:cxn>
                <a:cxn ang="0">
                  <a:pos x="T8" y="T9"/>
                </a:cxn>
              </a:cxnLst>
              <a:rect l="0" t="0" r="r" b="b"/>
              <a:pathLst>
                <a:path w="62" h="75">
                  <a:moveTo>
                    <a:pt x="31" y="75"/>
                  </a:moveTo>
                  <a:lnTo>
                    <a:pt x="62" y="56"/>
                  </a:lnTo>
                  <a:lnTo>
                    <a:pt x="31" y="0"/>
                  </a:lnTo>
                  <a:lnTo>
                    <a:pt x="0" y="16"/>
                  </a:lnTo>
                  <a:lnTo>
                    <a:pt x="31" y="75"/>
                  </a:lnTo>
                  <a:close/>
                </a:path>
              </a:pathLst>
            </a:custGeom>
            <a:solidFill>
              <a:srgbClr val="656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05">
              <a:extLst>
                <a:ext uri="{FF2B5EF4-FFF2-40B4-BE49-F238E27FC236}">
                  <a16:creationId xmlns:a16="http://schemas.microsoft.com/office/drawing/2014/main" id="{BB944E9F-D94F-4B34-914F-6180FA85E8D2}"/>
                </a:ext>
              </a:extLst>
            </p:cNvPr>
            <p:cNvSpPr>
              <a:spLocks/>
            </p:cNvSpPr>
            <p:nvPr userDrawn="1"/>
          </p:nvSpPr>
          <p:spPr bwMode="auto">
            <a:xfrm>
              <a:off x="7222776" y="5101211"/>
              <a:ext cx="124170" cy="82780"/>
            </a:xfrm>
            <a:custGeom>
              <a:avLst/>
              <a:gdLst>
                <a:gd name="T0" fmla="*/ 42 w 42"/>
                <a:gd name="T1" fmla="*/ 7 h 28"/>
                <a:gd name="T2" fmla="*/ 2 w 42"/>
                <a:gd name="T3" fmla="*/ 28 h 28"/>
                <a:gd name="T4" fmla="*/ 0 w 42"/>
                <a:gd name="T5" fmla="*/ 21 h 28"/>
                <a:gd name="T6" fmla="*/ 40 w 42"/>
                <a:gd name="T7" fmla="*/ 0 h 28"/>
                <a:gd name="T8" fmla="*/ 42 w 42"/>
                <a:gd name="T9" fmla="*/ 7 h 28"/>
              </a:gdLst>
              <a:ahLst/>
              <a:cxnLst>
                <a:cxn ang="0">
                  <a:pos x="T0" y="T1"/>
                </a:cxn>
                <a:cxn ang="0">
                  <a:pos x="T2" y="T3"/>
                </a:cxn>
                <a:cxn ang="0">
                  <a:pos x="T4" y="T5"/>
                </a:cxn>
                <a:cxn ang="0">
                  <a:pos x="T6" y="T7"/>
                </a:cxn>
                <a:cxn ang="0">
                  <a:pos x="T8" y="T9"/>
                </a:cxn>
              </a:cxnLst>
              <a:rect l="0" t="0" r="r" b="b"/>
              <a:pathLst>
                <a:path w="42" h="28">
                  <a:moveTo>
                    <a:pt x="42" y="7"/>
                  </a:moveTo>
                  <a:lnTo>
                    <a:pt x="2" y="28"/>
                  </a:lnTo>
                  <a:lnTo>
                    <a:pt x="0" y="21"/>
                  </a:lnTo>
                  <a:lnTo>
                    <a:pt x="40" y="0"/>
                  </a:lnTo>
                  <a:lnTo>
                    <a:pt x="42" y="7"/>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06">
              <a:extLst>
                <a:ext uri="{FF2B5EF4-FFF2-40B4-BE49-F238E27FC236}">
                  <a16:creationId xmlns:a16="http://schemas.microsoft.com/office/drawing/2014/main" id="{2F3E4C3A-7C24-4392-9CFE-649496C59541}"/>
                </a:ext>
              </a:extLst>
            </p:cNvPr>
            <p:cNvSpPr>
              <a:spLocks/>
            </p:cNvSpPr>
            <p:nvPr userDrawn="1"/>
          </p:nvSpPr>
          <p:spPr bwMode="auto">
            <a:xfrm>
              <a:off x="8361004" y="4294106"/>
              <a:ext cx="183299" cy="183299"/>
            </a:xfrm>
            <a:custGeom>
              <a:avLst/>
              <a:gdLst>
                <a:gd name="T0" fmla="*/ 62 w 62"/>
                <a:gd name="T1" fmla="*/ 43 h 62"/>
                <a:gd name="T2" fmla="*/ 17 w 62"/>
                <a:gd name="T3" fmla="*/ 62 h 62"/>
                <a:gd name="T4" fmla="*/ 0 w 62"/>
                <a:gd name="T5" fmla="*/ 19 h 62"/>
                <a:gd name="T6" fmla="*/ 45 w 62"/>
                <a:gd name="T7" fmla="*/ 0 h 62"/>
                <a:gd name="T8" fmla="*/ 62 w 62"/>
                <a:gd name="T9" fmla="*/ 43 h 62"/>
              </a:gdLst>
              <a:ahLst/>
              <a:cxnLst>
                <a:cxn ang="0">
                  <a:pos x="T0" y="T1"/>
                </a:cxn>
                <a:cxn ang="0">
                  <a:pos x="T2" y="T3"/>
                </a:cxn>
                <a:cxn ang="0">
                  <a:pos x="T4" y="T5"/>
                </a:cxn>
                <a:cxn ang="0">
                  <a:pos x="T6" y="T7"/>
                </a:cxn>
                <a:cxn ang="0">
                  <a:pos x="T8" y="T9"/>
                </a:cxn>
              </a:cxnLst>
              <a:rect l="0" t="0" r="r" b="b"/>
              <a:pathLst>
                <a:path w="62" h="62">
                  <a:moveTo>
                    <a:pt x="62" y="43"/>
                  </a:moveTo>
                  <a:lnTo>
                    <a:pt x="17" y="62"/>
                  </a:lnTo>
                  <a:lnTo>
                    <a:pt x="0" y="19"/>
                  </a:lnTo>
                  <a:lnTo>
                    <a:pt x="45" y="0"/>
                  </a:lnTo>
                  <a:lnTo>
                    <a:pt x="62" y="43"/>
                  </a:lnTo>
                  <a:close/>
                </a:path>
              </a:pathLst>
            </a:custGeom>
            <a:solidFill>
              <a:srgbClr val="786F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07">
              <a:extLst>
                <a:ext uri="{FF2B5EF4-FFF2-40B4-BE49-F238E27FC236}">
                  <a16:creationId xmlns:a16="http://schemas.microsoft.com/office/drawing/2014/main" id="{4A0CF01E-2381-49CB-8A74-207DB6F30909}"/>
                </a:ext>
              </a:extLst>
            </p:cNvPr>
            <p:cNvSpPr>
              <a:spLocks/>
            </p:cNvSpPr>
            <p:nvPr userDrawn="1"/>
          </p:nvSpPr>
          <p:spPr bwMode="auto">
            <a:xfrm>
              <a:off x="8180660" y="4370973"/>
              <a:ext cx="189212" cy="177386"/>
            </a:xfrm>
            <a:custGeom>
              <a:avLst/>
              <a:gdLst>
                <a:gd name="T0" fmla="*/ 64 w 64"/>
                <a:gd name="T1" fmla="*/ 41 h 60"/>
                <a:gd name="T2" fmla="*/ 19 w 64"/>
                <a:gd name="T3" fmla="*/ 60 h 60"/>
                <a:gd name="T4" fmla="*/ 0 w 64"/>
                <a:gd name="T5" fmla="*/ 17 h 60"/>
                <a:gd name="T6" fmla="*/ 45 w 64"/>
                <a:gd name="T7" fmla="*/ 0 h 60"/>
                <a:gd name="T8" fmla="*/ 64 w 64"/>
                <a:gd name="T9" fmla="*/ 41 h 60"/>
              </a:gdLst>
              <a:ahLst/>
              <a:cxnLst>
                <a:cxn ang="0">
                  <a:pos x="T0" y="T1"/>
                </a:cxn>
                <a:cxn ang="0">
                  <a:pos x="T2" y="T3"/>
                </a:cxn>
                <a:cxn ang="0">
                  <a:pos x="T4" y="T5"/>
                </a:cxn>
                <a:cxn ang="0">
                  <a:pos x="T6" y="T7"/>
                </a:cxn>
                <a:cxn ang="0">
                  <a:pos x="T8" y="T9"/>
                </a:cxn>
              </a:cxnLst>
              <a:rect l="0" t="0" r="r" b="b"/>
              <a:pathLst>
                <a:path w="64" h="60">
                  <a:moveTo>
                    <a:pt x="64" y="41"/>
                  </a:moveTo>
                  <a:lnTo>
                    <a:pt x="19" y="60"/>
                  </a:lnTo>
                  <a:lnTo>
                    <a:pt x="0" y="17"/>
                  </a:lnTo>
                  <a:lnTo>
                    <a:pt x="45" y="0"/>
                  </a:lnTo>
                  <a:lnTo>
                    <a:pt x="64" y="41"/>
                  </a:lnTo>
                  <a:close/>
                </a:path>
              </a:pathLst>
            </a:custGeom>
            <a:solidFill>
              <a:srgbClr val="786F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08">
              <a:extLst>
                <a:ext uri="{FF2B5EF4-FFF2-40B4-BE49-F238E27FC236}">
                  <a16:creationId xmlns:a16="http://schemas.microsoft.com/office/drawing/2014/main" id="{53634AB3-F7A5-4342-9D0B-7CC0AE11065D}"/>
                </a:ext>
              </a:extLst>
            </p:cNvPr>
            <p:cNvSpPr>
              <a:spLocks/>
            </p:cNvSpPr>
            <p:nvPr userDrawn="1"/>
          </p:nvSpPr>
          <p:spPr bwMode="auto">
            <a:xfrm>
              <a:off x="7802237" y="4314800"/>
              <a:ext cx="993362" cy="765717"/>
            </a:xfrm>
            <a:custGeom>
              <a:avLst/>
              <a:gdLst>
                <a:gd name="T0" fmla="*/ 336 w 336"/>
                <a:gd name="T1" fmla="*/ 143 h 259"/>
                <a:gd name="T2" fmla="*/ 59 w 336"/>
                <a:gd name="T3" fmla="*/ 259 h 259"/>
                <a:gd name="T4" fmla="*/ 0 w 336"/>
                <a:gd name="T5" fmla="*/ 117 h 259"/>
                <a:gd name="T6" fmla="*/ 277 w 336"/>
                <a:gd name="T7" fmla="*/ 0 h 259"/>
                <a:gd name="T8" fmla="*/ 336 w 336"/>
                <a:gd name="T9" fmla="*/ 143 h 259"/>
              </a:gdLst>
              <a:ahLst/>
              <a:cxnLst>
                <a:cxn ang="0">
                  <a:pos x="T0" y="T1"/>
                </a:cxn>
                <a:cxn ang="0">
                  <a:pos x="T2" y="T3"/>
                </a:cxn>
                <a:cxn ang="0">
                  <a:pos x="T4" y="T5"/>
                </a:cxn>
                <a:cxn ang="0">
                  <a:pos x="T6" y="T7"/>
                </a:cxn>
                <a:cxn ang="0">
                  <a:pos x="T8" y="T9"/>
                </a:cxn>
              </a:cxnLst>
              <a:rect l="0" t="0" r="r" b="b"/>
              <a:pathLst>
                <a:path w="336" h="259">
                  <a:moveTo>
                    <a:pt x="336" y="143"/>
                  </a:moveTo>
                  <a:lnTo>
                    <a:pt x="59" y="259"/>
                  </a:lnTo>
                  <a:lnTo>
                    <a:pt x="0" y="117"/>
                  </a:lnTo>
                  <a:lnTo>
                    <a:pt x="277" y="0"/>
                  </a:lnTo>
                  <a:lnTo>
                    <a:pt x="336" y="143"/>
                  </a:lnTo>
                  <a:close/>
                </a:path>
              </a:pathLst>
            </a:custGeom>
            <a:solidFill>
              <a:srgbClr val="FCF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09">
              <a:extLst>
                <a:ext uri="{FF2B5EF4-FFF2-40B4-BE49-F238E27FC236}">
                  <a16:creationId xmlns:a16="http://schemas.microsoft.com/office/drawing/2014/main" id="{F79CA4B6-0743-4E1D-BB2D-49225F86AD7D}"/>
                </a:ext>
              </a:extLst>
            </p:cNvPr>
            <p:cNvSpPr>
              <a:spLocks/>
            </p:cNvSpPr>
            <p:nvPr userDrawn="1"/>
          </p:nvSpPr>
          <p:spPr bwMode="auto">
            <a:xfrm>
              <a:off x="7802237" y="4498099"/>
              <a:ext cx="567635" cy="582418"/>
            </a:xfrm>
            <a:custGeom>
              <a:avLst/>
              <a:gdLst>
                <a:gd name="T0" fmla="*/ 192 w 192"/>
                <a:gd name="T1" fmla="*/ 140 h 197"/>
                <a:gd name="T2" fmla="*/ 59 w 192"/>
                <a:gd name="T3" fmla="*/ 197 h 197"/>
                <a:gd name="T4" fmla="*/ 0 w 192"/>
                <a:gd name="T5" fmla="*/ 55 h 197"/>
                <a:gd name="T6" fmla="*/ 133 w 192"/>
                <a:gd name="T7" fmla="*/ 0 h 197"/>
                <a:gd name="T8" fmla="*/ 192 w 192"/>
                <a:gd name="T9" fmla="*/ 140 h 197"/>
              </a:gdLst>
              <a:ahLst/>
              <a:cxnLst>
                <a:cxn ang="0">
                  <a:pos x="T0" y="T1"/>
                </a:cxn>
                <a:cxn ang="0">
                  <a:pos x="T2" y="T3"/>
                </a:cxn>
                <a:cxn ang="0">
                  <a:pos x="T4" y="T5"/>
                </a:cxn>
                <a:cxn ang="0">
                  <a:pos x="T6" y="T7"/>
                </a:cxn>
                <a:cxn ang="0">
                  <a:pos x="T8" y="T9"/>
                </a:cxn>
              </a:cxnLst>
              <a:rect l="0" t="0" r="r" b="b"/>
              <a:pathLst>
                <a:path w="192" h="197">
                  <a:moveTo>
                    <a:pt x="192" y="140"/>
                  </a:moveTo>
                  <a:lnTo>
                    <a:pt x="59" y="197"/>
                  </a:lnTo>
                  <a:lnTo>
                    <a:pt x="0" y="55"/>
                  </a:lnTo>
                  <a:lnTo>
                    <a:pt x="133" y="0"/>
                  </a:lnTo>
                  <a:lnTo>
                    <a:pt x="192" y="140"/>
                  </a:lnTo>
                  <a:close/>
                </a:path>
              </a:pathLst>
            </a:custGeom>
            <a:solidFill>
              <a:srgbClr val="E2E6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10">
              <a:extLst>
                <a:ext uri="{FF2B5EF4-FFF2-40B4-BE49-F238E27FC236}">
                  <a16:creationId xmlns:a16="http://schemas.microsoft.com/office/drawing/2014/main" id="{980019B9-E26B-4D9F-8C5C-32CF9E72CEBC}"/>
                </a:ext>
              </a:extLst>
            </p:cNvPr>
            <p:cNvSpPr>
              <a:spLocks/>
            </p:cNvSpPr>
            <p:nvPr userDrawn="1"/>
          </p:nvSpPr>
          <p:spPr bwMode="auto">
            <a:xfrm>
              <a:off x="7950058" y="4498099"/>
              <a:ext cx="753892" cy="538071"/>
            </a:xfrm>
            <a:custGeom>
              <a:avLst/>
              <a:gdLst>
                <a:gd name="T0" fmla="*/ 255 w 255"/>
                <a:gd name="T1" fmla="*/ 92 h 182"/>
                <a:gd name="T2" fmla="*/ 40 w 255"/>
                <a:gd name="T3" fmla="*/ 182 h 182"/>
                <a:gd name="T4" fmla="*/ 0 w 255"/>
                <a:gd name="T5" fmla="*/ 90 h 182"/>
                <a:gd name="T6" fmla="*/ 215 w 255"/>
                <a:gd name="T7" fmla="*/ 0 h 182"/>
                <a:gd name="T8" fmla="*/ 255 w 255"/>
                <a:gd name="T9" fmla="*/ 92 h 182"/>
              </a:gdLst>
              <a:ahLst/>
              <a:cxnLst>
                <a:cxn ang="0">
                  <a:pos x="T0" y="T1"/>
                </a:cxn>
                <a:cxn ang="0">
                  <a:pos x="T2" y="T3"/>
                </a:cxn>
                <a:cxn ang="0">
                  <a:pos x="T4" y="T5"/>
                </a:cxn>
                <a:cxn ang="0">
                  <a:pos x="T6" y="T7"/>
                </a:cxn>
                <a:cxn ang="0">
                  <a:pos x="T8" y="T9"/>
                </a:cxn>
              </a:cxnLst>
              <a:rect l="0" t="0" r="r" b="b"/>
              <a:pathLst>
                <a:path w="255" h="182">
                  <a:moveTo>
                    <a:pt x="255" y="92"/>
                  </a:moveTo>
                  <a:lnTo>
                    <a:pt x="40" y="182"/>
                  </a:lnTo>
                  <a:lnTo>
                    <a:pt x="0" y="90"/>
                  </a:lnTo>
                  <a:lnTo>
                    <a:pt x="215" y="0"/>
                  </a:lnTo>
                  <a:lnTo>
                    <a:pt x="255" y="92"/>
                  </a:lnTo>
                  <a:close/>
                </a:path>
              </a:pathLst>
            </a:custGeom>
            <a:solidFill>
              <a:srgbClr val="A3A3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11">
              <a:extLst>
                <a:ext uri="{FF2B5EF4-FFF2-40B4-BE49-F238E27FC236}">
                  <a16:creationId xmlns:a16="http://schemas.microsoft.com/office/drawing/2014/main" id="{9FF206CC-E0DA-4FE9-BA47-92B704019318}"/>
                </a:ext>
              </a:extLst>
            </p:cNvPr>
            <p:cNvSpPr>
              <a:spLocks/>
            </p:cNvSpPr>
            <p:nvPr userDrawn="1"/>
          </p:nvSpPr>
          <p:spPr bwMode="auto">
            <a:xfrm>
              <a:off x="7991448" y="4539489"/>
              <a:ext cx="685893" cy="490768"/>
            </a:xfrm>
            <a:custGeom>
              <a:avLst/>
              <a:gdLst>
                <a:gd name="T0" fmla="*/ 232 w 232"/>
                <a:gd name="T1" fmla="*/ 83 h 166"/>
                <a:gd name="T2" fmla="*/ 35 w 232"/>
                <a:gd name="T3" fmla="*/ 166 h 166"/>
                <a:gd name="T4" fmla="*/ 0 w 232"/>
                <a:gd name="T5" fmla="*/ 81 h 166"/>
                <a:gd name="T6" fmla="*/ 196 w 232"/>
                <a:gd name="T7" fmla="*/ 0 h 166"/>
                <a:gd name="T8" fmla="*/ 232 w 232"/>
                <a:gd name="T9" fmla="*/ 83 h 166"/>
              </a:gdLst>
              <a:ahLst/>
              <a:cxnLst>
                <a:cxn ang="0">
                  <a:pos x="T0" y="T1"/>
                </a:cxn>
                <a:cxn ang="0">
                  <a:pos x="T2" y="T3"/>
                </a:cxn>
                <a:cxn ang="0">
                  <a:pos x="T4" y="T5"/>
                </a:cxn>
                <a:cxn ang="0">
                  <a:pos x="T6" y="T7"/>
                </a:cxn>
                <a:cxn ang="0">
                  <a:pos x="T8" y="T9"/>
                </a:cxn>
              </a:cxnLst>
              <a:rect l="0" t="0" r="r" b="b"/>
              <a:pathLst>
                <a:path w="232" h="166">
                  <a:moveTo>
                    <a:pt x="232" y="83"/>
                  </a:moveTo>
                  <a:lnTo>
                    <a:pt x="35" y="166"/>
                  </a:lnTo>
                  <a:lnTo>
                    <a:pt x="0" y="81"/>
                  </a:lnTo>
                  <a:lnTo>
                    <a:pt x="196" y="0"/>
                  </a:lnTo>
                  <a:lnTo>
                    <a:pt x="232" y="83"/>
                  </a:lnTo>
                  <a:close/>
                </a:path>
              </a:pathLst>
            </a:custGeom>
            <a:solidFill>
              <a:srgbClr val="F5F5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12">
              <a:extLst>
                <a:ext uri="{FF2B5EF4-FFF2-40B4-BE49-F238E27FC236}">
                  <a16:creationId xmlns:a16="http://schemas.microsoft.com/office/drawing/2014/main" id="{5927BA4B-4B6C-4AB6-9715-68AAD4EE9826}"/>
                </a:ext>
              </a:extLst>
            </p:cNvPr>
            <p:cNvSpPr>
              <a:spLocks/>
            </p:cNvSpPr>
            <p:nvPr userDrawn="1"/>
          </p:nvSpPr>
          <p:spPr bwMode="auto">
            <a:xfrm>
              <a:off x="7802237" y="4314800"/>
              <a:ext cx="854410" cy="428684"/>
            </a:xfrm>
            <a:custGeom>
              <a:avLst/>
              <a:gdLst>
                <a:gd name="T0" fmla="*/ 289 w 289"/>
                <a:gd name="T1" fmla="*/ 29 h 145"/>
                <a:gd name="T2" fmla="*/ 12 w 289"/>
                <a:gd name="T3" fmla="*/ 145 h 145"/>
                <a:gd name="T4" fmla="*/ 0 w 289"/>
                <a:gd name="T5" fmla="*/ 117 h 145"/>
                <a:gd name="T6" fmla="*/ 277 w 289"/>
                <a:gd name="T7" fmla="*/ 0 h 145"/>
                <a:gd name="T8" fmla="*/ 289 w 289"/>
                <a:gd name="T9" fmla="*/ 29 h 145"/>
              </a:gdLst>
              <a:ahLst/>
              <a:cxnLst>
                <a:cxn ang="0">
                  <a:pos x="T0" y="T1"/>
                </a:cxn>
                <a:cxn ang="0">
                  <a:pos x="T2" y="T3"/>
                </a:cxn>
                <a:cxn ang="0">
                  <a:pos x="T4" y="T5"/>
                </a:cxn>
                <a:cxn ang="0">
                  <a:pos x="T6" y="T7"/>
                </a:cxn>
                <a:cxn ang="0">
                  <a:pos x="T8" y="T9"/>
                </a:cxn>
              </a:cxnLst>
              <a:rect l="0" t="0" r="r" b="b"/>
              <a:pathLst>
                <a:path w="289" h="145">
                  <a:moveTo>
                    <a:pt x="289" y="29"/>
                  </a:moveTo>
                  <a:lnTo>
                    <a:pt x="12" y="145"/>
                  </a:lnTo>
                  <a:lnTo>
                    <a:pt x="0" y="117"/>
                  </a:lnTo>
                  <a:lnTo>
                    <a:pt x="277" y="0"/>
                  </a:lnTo>
                  <a:lnTo>
                    <a:pt x="289" y="29"/>
                  </a:lnTo>
                  <a:close/>
                </a:path>
              </a:pathLst>
            </a:custGeom>
            <a:solidFill>
              <a:srgbClr val="CF7D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13">
              <a:extLst>
                <a:ext uri="{FF2B5EF4-FFF2-40B4-BE49-F238E27FC236}">
                  <a16:creationId xmlns:a16="http://schemas.microsoft.com/office/drawing/2014/main" id="{2B1AEFD7-9BBF-4D5A-A7F7-4360B1A6F587}"/>
                </a:ext>
              </a:extLst>
            </p:cNvPr>
            <p:cNvSpPr>
              <a:spLocks/>
            </p:cNvSpPr>
            <p:nvPr userDrawn="1"/>
          </p:nvSpPr>
          <p:spPr bwMode="auto">
            <a:xfrm>
              <a:off x="7802237" y="4498099"/>
              <a:ext cx="425726" cy="245385"/>
            </a:xfrm>
            <a:custGeom>
              <a:avLst/>
              <a:gdLst>
                <a:gd name="T0" fmla="*/ 144 w 144"/>
                <a:gd name="T1" fmla="*/ 26 h 83"/>
                <a:gd name="T2" fmla="*/ 12 w 144"/>
                <a:gd name="T3" fmla="*/ 83 h 83"/>
                <a:gd name="T4" fmla="*/ 0 w 144"/>
                <a:gd name="T5" fmla="*/ 55 h 83"/>
                <a:gd name="T6" fmla="*/ 133 w 144"/>
                <a:gd name="T7" fmla="*/ 0 h 83"/>
                <a:gd name="T8" fmla="*/ 144 w 144"/>
                <a:gd name="T9" fmla="*/ 26 h 83"/>
              </a:gdLst>
              <a:ahLst/>
              <a:cxnLst>
                <a:cxn ang="0">
                  <a:pos x="T0" y="T1"/>
                </a:cxn>
                <a:cxn ang="0">
                  <a:pos x="T2" y="T3"/>
                </a:cxn>
                <a:cxn ang="0">
                  <a:pos x="T4" y="T5"/>
                </a:cxn>
                <a:cxn ang="0">
                  <a:pos x="T6" y="T7"/>
                </a:cxn>
                <a:cxn ang="0">
                  <a:pos x="T8" y="T9"/>
                </a:cxn>
              </a:cxnLst>
              <a:rect l="0" t="0" r="r" b="b"/>
              <a:pathLst>
                <a:path w="144" h="83">
                  <a:moveTo>
                    <a:pt x="144" y="26"/>
                  </a:moveTo>
                  <a:lnTo>
                    <a:pt x="12" y="83"/>
                  </a:lnTo>
                  <a:lnTo>
                    <a:pt x="0" y="55"/>
                  </a:lnTo>
                  <a:lnTo>
                    <a:pt x="133" y="0"/>
                  </a:lnTo>
                  <a:lnTo>
                    <a:pt x="144" y="26"/>
                  </a:lnTo>
                  <a:close/>
                </a:path>
              </a:pathLst>
            </a:custGeom>
            <a:solidFill>
              <a:srgbClr val="C268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14">
              <a:extLst>
                <a:ext uri="{FF2B5EF4-FFF2-40B4-BE49-F238E27FC236}">
                  <a16:creationId xmlns:a16="http://schemas.microsoft.com/office/drawing/2014/main" id="{2C3E2FFE-6056-4F3E-8E69-9EF33B4D1F9A}"/>
                </a:ext>
              </a:extLst>
            </p:cNvPr>
            <p:cNvSpPr>
              <a:spLocks/>
            </p:cNvSpPr>
            <p:nvPr userDrawn="1"/>
          </p:nvSpPr>
          <p:spPr bwMode="auto">
            <a:xfrm>
              <a:off x="8411262" y="4560185"/>
              <a:ext cx="144866" cy="289730"/>
            </a:xfrm>
            <a:custGeom>
              <a:avLst/>
              <a:gdLst>
                <a:gd name="T0" fmla="*/ 38 w 49"/>
                <a:gd name="T1" fmla="*/ 98 h 98"/>
                <a:gd name="T2" fmla="*/ 49 w 49"/>
                <a:gd name="T3" fmla="*/ 93 h 98"/>
                <a:gd name="T4" fmla="*/ 9 w 49"/>
                <a:gd name="T5" fmla="*/ 0 h 98"/>
                <a:gd name="T6" fmla="*/ 0 w 49"/>
                <a:gd name="T7" fmla="*/ 3 h 98"/>
                <a:gd name="T8" fmla="*/ 38 w 49"/>
                <a:gd name="T9" fmla="*/ 98 h 98"/>
              </a:gdLst>
              <a:ahLst/>
              <a:cxnLst>
                <a:cxn ang="0">
                  <a:pos x="T0" y="T1"/>
                </a:cxn>
                <a:cxn ang="0">
                  <a:pos x="T2" y="T3"/>
                </a:cxn>
                <a:cxn ang="0">
                  <a:pos x="T4" y="T5"/>
                </a:cxn>
                <a:cxn ang="0">
                  <a:pos x="T6" y="T7"/>
                </a:cxn>
                <a:cxn ang="0">
                  <a:pos x="T8" y="T9"/>
                </a:cxn>
              </a:cxnLst>
              <a:rect l="0" t="0" r="r" b="b"/>
              <a:pathLst>
                <a:path w="49" h="98">
                  <a:moveTo>
                    <a:pt x="38" y="98"/>
                  </a:moveTo>
                  <a:lnTo>
                    <a:pt x="49" y="93"/>
                  </a:lnTo>
                  <a:lnTo>
                    <a:pt x="9" y="0"/>
                  </a:lnTo>
                  <a:lnTo>
                    <a:pt x="0" y="3"/>
                  </a:lnTo>
                  <a:lnTo>
                    <a:pt x="38" y="98"/>
                  </a:lnTo>
                  <a:close/>
                </a:path>
              </a:pathLst>
            </a:custGeom>
            <a:solidFill>
              <a:srgbClr val="A3A3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15">
              <a:extLst>
                <a:ext uri="{FF2B5EF4-FFF2-40B4-BE49-F238E27FC236}">
                  <a16:creationId xmlns:a16="http://schemas.microsoft.com/office/drawing/2014/main" id="{63A6B1BB-D465-418D-9A35-EA60A16ED820}"/>
                </a:ext>
              </a:extLst>
            </p:cNvPr>
            <p:cNvSpPr>
              <a:spLocks/>
            </p:cNvSpPr>
            <p:nvPr userDrawn="1"/>
          </p:nvSpPr>
          <p:spPr bwMode="auto">
            <a:xfrm>
              <a:off x="8473348" y="4631139"/>
              <a:ext cx="159647" cy="91650"/>
            </a:xfrm>
            <a:custGeom>
              <a:avLst/>
              <a:gdLst>
                <a:gd name="T0" fmla="*/ 0 w 54"/>
                <a:gd name="T1" fmla="*/ 19 h 31"/>
                <a:gd name="T2" fmla="*/ 5 w 54"/>
                <a:gd name="T3" fmla="*/ 31 h 31"/>
                <a:gd name="T4" fmla="*/ 54 w 54"/>
                <a:gd name="T5" fmla="*/ 10 h 31"/>
                <a:gd name="T6" fmla="*/ 50 w 54"/>
                <a:gd name="T7" fmla="*/ 0 h 31"/>
                <a:gd name="T8" fmla="*/ 0 w 54"/>
                <a:gd name="T9" fmla="*/ 19 h 31"/>
              </a:gdLst>
              <a:ahLst/>
              <a:cxnLst>
                <a:cxn ang="0">
                  <a:pos x="T0" y="T1"/>
                </a:cxn>
                <a:cxn ang="0">
                  <a:pos x="T2" y="T3"/>
                </a:cxn>
                <a:cxn ang="0">
                  <a:pos x="T4" y="T5"/>
                </a:cxn>
                <a:cxn ang="0">
                  <a:pos x="T6" y="T7"/>
                </a:cxn>
                <a:cxn ang="0">
                  <a:pos x="T8" y="T9"/>
                </a:cxn>
              </a:cxnLst>
              <a:rect l="0" t="0" r="r" b="b"/>
              <a:pathLst>
                <a:path w="54" h="31">
                  <a:moveTo>
                    <a:pt x="0" y="19"/>
                  </a:moveTo>
                  <a:lnTo>
                    <a:pt x="5" y="31"/>
                  </a:lnTo>
                  <a:lnTo>
                    <a:pt x="54" y="10"/>
                  </a:lnTo>
                  <a:lnTo>
                    <a:pt x="50" y="0"/>
                  </a:lnTo>
                  <a:lnTo>
                    <a:pt x="0" y="19"/>
                  </a:lnTo>
                  <a:close/>
                </a:path>
              </a:pathLst>
            </a:custGeom>
            <a:solidFill>
              <a:srgbClr val="A3A3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116">
              <a:extLst>
                <a:ext uri="{FF2B5EF4-FFF2-40B4-BE49-F238E27FC236}">
                  <a16:creationId xmlns:a16="http://schemas.microsoft.com/office/drawing/2014/main" id="{543E5EE9-6F81-4003-A7A1-ABCA25D96AFB}"/>
                </a:ext>
              </a:extLst>
            </p:cNvPr>
            <p:cNvSpPr>
              <a:spLocks/>
            </p:cNvSpPr>
            <p:nvPr userDrawn="1"/>
          </p:nvSpPr>
          <p:spPr bwMode="auto">
            <a:xfrm>
              <a:off x="6634446" y="5101211"/>
              <a:ext cx="440510" cy="455291"/>
            </a:xfrm>
            <a:custGeom>
              <a:avLst/>
              <a:gdLst>
                <a:gd name="T0" fmla="*/ 58 w 63"/>
                <a:gd name="T1" fmla="*/ 24 h 65"/>
                <a:gd name="T2" fmla="*/ 52 w 63"/>
                <a:gd name="T3" fmla="*/ 49 h 65"/>
                <a:gd name="T4" fmla="*/ 52 w 63"/>
                <a:gd name="T5" fmla="*/ 50 h 65"/>
                <a:gd name="T6" fmla="*/ 43 w 63"/>
                <a:gd name="T7" fmla="*/ 52 h 65"/>
                <a:gd name="T8" fmla="*/ 42 w 63"/>
                <a:gd name="T9" fmla="*/ 52 h 65"/>
                <a:gd name="T10" fmla="*/ 37 w 63"/>
                <a:gd name="T11" fmla="*/ 59 h 65"/>
                <a:gd name="T12" fmla="*/ 36 w 63"/>
                <a:gd name="T13" fmla="*/ 60 h 65"/>
                <a:gd name="T14" fmla="*/ 14 w 63"/>
                <a:gd name="T15" fmla="*/ 55 h 65"/>
                <a:gd name="T16" fmla="*/ 11 w 63"/>
                <a:gd name="T17" fmla="*/ 45 h 65"/>
                <a:gd name="T18" fmla="*/ 5 w 63"/>
                <a:gd name="T19" fmla="*/ 39 h 65"/>
                <a:gd name="T20" fmla="*/ 7 w 63"/>
                <a:gd name="T21" fmla="*/ 22 h 65"/>
                <a:gd name="T22" fmla="*/ 3 w 63"/>
                <a:gd name="T23" fmla="*/ 18 h 65"/>
                <a:gd name="T24" fmla="*/ 7 w 63"/>
                <a:gd name="T25" fmla="*/ 2 h 65"/>
                <a:gd name="T26" fmla="*/ 10 w 63"/>
                <a:gd name="T27" fmla="*/ 1 h 65"/>
                <a:gd name="T28" fmla="*/ 22 w 63"/>
                <a:gd name="T29" fmla="*/ 6 h 65"/>
                <a:gd name="T30" fmla="*/ 23 w 63"/>
                <a:gd name="T31" fmla="*/ 6 h 65"/>
                <a:gd name="T32" fmla="*/ 23 w 63"/>
                <a:gd name="T33" fmla="*/ 6 h 65"/>
                <a:gd name="T34" fmla="*/ 41 w 63"/>
                <a:gd name="T35" fmla="*/ 10 h 65"/>
                <a:gd name="T36" fmla="*/ 43 w 63"/>
                <a:gd name="T37" fmla="*/ 15 h 65"/>
                <a:gd name="T38" fmla="*/ 58 w 63"/>
                <a:gd name="T39"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 h="65">
                  <a:moveTo>
                    <a:pt x="58" y="24"/>
                  </a:moveTo>
                  <a:cubicBezTo>
                    <a:pt x="63" y="32"/>
                    <a:pt x="61" y="44"/>
                    <a:pt x="52" y="49"/>
                  </a:cubicBezTo>
                  <a:cubicBezTo>
                    <a:pt x="52" y="50"/>
                    <a:pt x="52" y="50"/>
                    <a:pt x="52" y="50"/>
                  </a:cubicBezTo>
                  <a:cubicBezTo>
                    <a:pt x="49" y="51"/>
                    <a:pt x="46" y="52"/>
                    <a:pt x="43" y="52"/>
                  </a:cubicBezTo>
                  <a:cubicBezTo>
                    <a:pt x="43" y="52"/>
                    <a:pt x="42" y="52"/>
                    <a:pt x="42" y="52"/>
                  </a:cubicBezTo>
                  <a:cubicBezTo>
                    <a:pt x="41" y="55"/>
                    <a:pt x="39" y="57"/>
                    <a:pt x="37" y="59"/>
                  </a:cubicBezTo>
                  <a:cubicBezTo>
                    <a:pt x="36" y="59"/>
                    <a:pt x="36" y="60"/>
                    <a:pt x="36" y="60"/>
                  </a:cubicBezTo>
                  <a:cubicBezTo>
                    <a:pt x="28" y="65"/>
                    <a:pt x="18" y="63"/>
                    <a:pt x="14" y="55"/>
                  </a:cubicBezTo>
                  <a:cubicBezTo>
                    <a:pt x="12" y="52"/>
                    <a:pt x="11" y="48"/>
                    <a:pt x="11" y="45"/>
                  </a:cubicBezTo>
                  <a:cubicBezTo>
                    <a:pt x="9" y="44"/>
                    <a:pt x="6" y="42"/>
                    <a:pt x="5" y="39"/>
                  </a:cubicBezTo>
                  <a:cubicBezTo>
                    <a:pt x="1" y="34"/>
                    <a:pt x="2" y="26"/>
                    <a:pt x="7" y="22"/>
                  </a:cubicBezTo>
                  <a:cubicBezTo>
                    <a:pt x="6" y="21"/>
                    <a:pt x="4" y="20"/>
                    <a:pt x="3" y="18"/>
                  </a:cubicBezTo>
                  <a:cubicBezTo>
                    <a:pt x="0" y="13"/>
                    <a:pt x="1" y="6"/>
                    <a:pt x="7" y="2"/>
                  </a:cubicBezTo>
                  <a:cubicBezTo>
                    <a:pt x="8" y="2"/>
                    <a:pt x="9" y="1"/>
                    <a:pt x="10" y="1"/>
                  </a:cubicBezTo>
                  <a:cubicBezTo>
                    <a:pt x="14" y="0"/>
                    <a:pt x="20" y="1"/>
                    <a:pt x="22" y="6"/>
                  </a:cubicBezTo>
                  <a:cubicBezTo>
                    <a:pt x="23" y="6"/>
                    <a:pt x="23" y="6"/>
                    <a:pt x="23" y="6"/>
                  </a:cubicBezTo>
                  <a:cubicBezTo>
                    <a:pt x="23" y="6"/>
                    <a:pt x="23" y="6"/>
                    <a:pt x="23" y="6"/>
                  </a:cubicBezTo>
                  <a:cubicBezTo>
                    <a:pt x="29" y="2"/>
                    <a:pt x="37" y="4"/>
                    <a:pt x="41" y="10"/>
                  </a:cubicBezTo>
                  <a:cubicBezTo>
                    <a:pt x="42" y="12"/>
                    <a:pt x="43" y="13"/>
                    <a:pt x="43" y="15"/>
                  </a:cubicBezTo>
                  <a:cubicBezTo>
                    <a:pt x="49" y="16"/>
                    <a:pt x="54" y="19"/>
                    <a:pt x="58" y="24"/>
                  </a:cubicBezTo>
                  <a:close/>
                </a:path>
              </a:pathLst>
            </a:custGeom>
            <a:solidFill>
              <a:srgbClr val="70B0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117">
              <a:extLst>
                <a:ext uri="{FF2B5EF4-FFF2-40B4-BE49-F238E27FC236}">
                  <a16:creationId xmlns:a16="http://schemas.microsoft.com/office/drawing/2014/main" id="{29FCA633-6640-45C0-AAD2-D2D40823790B}"/>
                </a:ext>
              </a:extLst>
            </p:cNvPr>
            <p:cNvSpPr>
              <a:spLocks/>
            </p:cNvSpPr>
            <p:nvPr userDrawn="1"/>
          </p:nvSpPr>
          <p:spPr bwMode="auto">
            <a:xfrm>
              <a:off x="6634446" y="5107124"/>
              <a:ext cx="301556" cy="449378"/>
            </a:xfrm>
            <a:custGeom>
              <a:avLst/>
              <a:gdLst>
                <a:gd name="T0" fmla="*/ 10 w 43"/>
                <a:gd name="T1" fmla="*/ 0 h 64"/>
                <a:gd name="T2" fmla="*/ 43 w 43"/>
                <a:gd name="T3" fmla="*/ 51 h 64"/>
                <a:gd name="T4" fmla="*/ 42 w 43"/>
                <a:gd name="T5" fmla="*/ 51 h 64"/>
                <a:gd name="T6" fmla="*/ 37 w 43"/>
                <a:gd name="T7" fmla="*/ 58 h 64"/>
                <a:gd name="T8" fmla="*/ 36 w 43"/>
                <a:gd name="T9" fmla="*/ 59 h 64"/>
                <a:gd name="T10" fmla="*/ 14 w 43"/>
                <a:gd name="T11" fmla="*/ 54 h 64"/>
                <a:gd name="T12" fmla="*/ 11 w 43"/>
                <a:gd name="T13" fmla="*/ 44 h 64"/>
                <a:gd name="T14" fmla="*/ 5 w 43"/>
                <a:gd name="T15" fmla="*/ 38 h 64"/>
                <a:gd name="T16" fmla="*/ 7 w 43"/>
                <a:gd name="T17" fmla="*/ 21 h 64"/>
                <a:gd name="T18" fmla="*/ 3 w 43"/>
                <a:gd name="T19" fmla="*/ 17 h 64"/>
                <a:gd name="T20" fmla="*/ 7 w 43"/>
                <a:gd name="T21" fmla="*/ 1 h 64"/>
                <a:gd name="T22" fmla="*/ 10 w 43"/>
                <a:gd name="T2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64">
                  <a:moveTo>
                    <a:pt x="10" y="0"/>
                  </a:moveTo>
                  <a:cubicBezTo>
                    <a:pt x="43" y="51"/>
                    <a:pt x="43" y="51"/>
                    <a:pt x="43" y="51"/>
                  </a:cubicBezTo>
                  <a:cubicBezTo>
                    <a:pt x="43" y="51"/>
                    <a:pt x="42" y="51"/>
                    <a:pt x="42" y="51"/>
                  </a:cubicBezTo>
                  <a:cubicBezTo>
                    <a:pt x="41" y="54"/>
                    <a:pt x="39" y="56"/>
                    <a:pt x="37" y="58"/>
                  </a:cubicBezTo>
                  <a:cubicBezTo>
                    <a:pt x="36" y="58"/>
                    <a:pt x="36" y="59"/>
                    <a:pt x="36" y="59"/>
                  </a:cubicBezTo>
                  <a:cubicBezTo>
                    <a:pt x="28" y="64"/>
                    <a:pt x="18" y="62"/>
                    <a:pt x="14" y="54"/>
                  </a:cubicBezTo>
                  <a:cubicBezTo>
                    <a:pt x="12" y="51"/>
                    <a:pt x="11" y="47"/>
                    <a:pt x="11" y="44"/>
                  </a:cubicBezTo>
                  <a:cubicBezTo>
                    <a:pt x="9" y="43"/>
                    <a:pt x="6" y="41"/>
                    <a:pt x="5" y="38"/>
                  </a:cubicBezTo>
                  <a:cubicBezTo>
                    <a:pt x="1" y="33"/>
                    <a:pt x="2" y="25"/>
                    <a:pt x="7" y="21"/>
                  </a:cubicBezTo>
                  <a:cubicBezTo>
                    <a:pt x="6" y="20"/>
                    <a:pt x="4" y="19"/>
                    <a:pt x="3" y="17"/>
                  </a:cubicBezTo>
                  <a:cubicBezTo>
                    <a:pt x="0" y="12"/>
                    <a:pt x="1" y="5"/>
                    <a:pt x="7" y="1"/>
                  </a:cubicBezTo>
                  <a:cubicBezTo>
                    <a:pt x="8" y="1"/>
                    <a:pt x="9" y="0"/>
                    <a:pt x="10" y="0"/>
                  </a:cubicBezTo>
                  <a:close/>
                </a:path>
              </a:pathLst>
            </a:custGeom>
            <a:solidFill>
              <a:srgbClr val="51A1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118">
              <a:extLst>
                <a:ext uri="{FF2B5EF4-FFF2-40B4-BE49-F238E27FC236}">
                  <a16:creationId xmlns:a16="http://schemas.microsoft.com/office/drawing/2014/main" id="{D48F3C17-0A4E-4B5A-B340-318727C3EE35}"/>
                </a:ext>
              </a:extLst>
            </p:cNvPr>
            <p:cNvSpPr>
              <a:spLocks/>
            </p:cNvSpPr>
            <p:nvPr userDrawn="1"/>
          </p:nvSpPr>
          <p:spPr bwMode="auto">
            <a:xfrm>
              <a:off x="6808875" y="5346596"/>
              <a:ext cx="203995" cy="174431"/>
            </a:xfrm>
            <a:custGeom>
              <a:avLst/>
              <a:gdLst>
                <a:gd name="T0" fmla="*/ 27 w 29"/>
                <a:gd name="T1" fmla="*/ 5 h 25"/>
                <a:gd name="T2" fmla="*/ 27 w 29"/>
                <a:gd name="T3" fmla="*/ 15 h 25"/>
                <a:gd name="T4" fmla="*/ 22 w 29"/>
                <a:gd name="T5" fmla="*/ 17 h 25"/>
                <a:gd name="T6" fmla="*/ 17 w 29"/>
                <a:gd name="T7" fmla="*/ 17 h 25"/>
                <a:gd name="T8" fmla="*/ 16 w 29"/>
                <a:gd name="T9" fmla="*/ 20 h 25"/>
                <a:gd name="T10" fmla="*/ 12 w 29"/>
                <a:gd name="T11" fmla="*/ 24 h 25"/>
                <a:gd name="T12" fmla="*/ 2 w 29"/>
                <a:gd name="T13" fmla="*/ 20 h 25"/>
                <a:gd name="T14" fmla="*/ 6 w 29"/>
                <a:gd name="T15" fmla="*/ 6 h 25"/>
                <a:gd name="T16" fmla="*/ 9 w 29"/>
                <a:gd name="T17" fmla="*/ 4 h 25"/>
                <a:gd name="T18" fmla="*/ 12 w 29"/>
                <a:gd name="T19" fmla="*/ 2 h 25"/>
                <a:gd name="T20" fmla="*/ 27 w 29"/>
                <a:gd name="T21"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25">
                  <a:moveTo>
                    <a:pt x="27" y="5"/>
                  </a:moveTo>
                  <a:cubicBezTo>
                    <a:pt x="29" y="7"/>
                    <a:pt x="29" y="11"/>
                    <a:pt x="27" y="15"/>
                  </a:cubicBezTo>
                  <a:cubicBezTo>
                    <a:pt x="25" y="16"/>
                    <a:pt x="23" y="16"/>
                    <a:pt x="22" y="17"/>
                  </a:cubicBezTo>
                  <a:cubicBezTo>
                    <a:pt x="20" y="17"/>
                    <a:pt x="19" y="17"/>
                    <a:pt x="17" y="17"/>
                  </a:cubicBezTo>
                  <a:cubicBezTo>
                    <a:pt x="17" y="18"/>
                    <a:pt x="16" y="19"/>
                    <a:pt x="16" y="20"/>
                  </a:cubicBezTo>
                  <a:cubicBezTo>
                    <a:pt x="15" y="22"/>
                    <a:pt x="13" y="23"/>
                    <a:pt x="12" y="24"/>
                  </a:cubicBezTo>
                  <a:cubicBezTo>
                    <a:pt x="8" y="25"/>
                    <a:pt x="4" y="23"/>
                    <a:pt x="2" y="20"/>
                  </a:cubicBezTo>
                  <a:cubicBezTo>
                    <a:pt x="0" y="16"/>
                    <a:pt x="2" y="10"/>
                    <a:pt x="6" y="6"/>
                  </a:cubicBezTo>
                  <a:cubicBezTo>
                    <a:pt x="7" y="5"/>
                    <a:pt x="8" y="5"/>
                    <a:pt x="9" y="4"/>
                  </a:cubicBezTo>
                  <a:cubicBezTo>
                    <a:pt x="10" y="3"/>
                    <a:pt x="11" y="3"/>
                    <a:pt x="12" y="2"/>
                  </a:cubicBezTo>
                  <a:cubicBezTo>
                    <a:pt x="18" y="0"/>
                    <a:pt x="24" y="1"/>
                    <a:pt x="27" y="5"/>
                  </a:cubicBezTo>
                  <a:close/>
                </a:path>
              </a:pathLst>
            </a:custGeom>
            <a:solidFill>
              <a:srgbClr val="5C91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19">
              <a:extLst>
                <a:ext uri="{FF2B5EF4-FFF2-40B4-BE49-F238E27FC236}">
                  <a16:creationId xmlns:a16="http://schemas.microsoft.com/office/drawing/2014/main" id="{BEFE6695-5446-4BA4-9F9C-03E7E9AEA013}"/>
                </a:ext>
              </a:extLst>
            </p:cNvPr>
            <p:cNvSpPr>
              <a:spLocks/>
            </p:cNvSpPr>
            <p:nvPr userDrawn="1"/>
          </p:nvSpPr>
          <p:spPr bwMode="auto">
            <a:xfrm>
              <a:off x="6853222" y="5358422"/>
              <a:ext cx="174431" cy="239472"/>
            </a:xfrm>
            <a:custGeom>
              <a:avLst/>
              <a:gdLst>
                <a:gd name="T0" fmla="*/ 6 w 25"/>
                <a:gd name="T1" fmla="*/ 0 h 34"/>
                <a:gd name="T2" fmla="*/ 25 w 25"/>
                <a:gd name="T3" fmla="*/ 30 h 34"/>
                <a:gd name="T4" fmla="*/ 19 w 25"/>
                <a:gd name="T5" fmla="*/ 34 h 34"/>
                <a:gd name="T6" fmla="*/ 0 w 25"/>
                <a:gd name="T7" fmla="*/ 4 h 34"/>
                <a:gd name="T8" fmla="*/ 3 w 25"/>
                <a:gd name="T9" fmla="*/ 2 h 34"/>
                <a:gd name="T10" fmla="*/ 6 w 25"/>
                <a:gd name="T11" fmla="*/ 0 h 34"/>
              </a:gdLst>
              <a:ahLst/>
              <a:cxnLst>
                <a:cxn ang="0">
                  <a:pos x="T0" y="T1"/>
                </a:cxn>
                <a:cxn ang="0">
                  <a:pos x="T2" y="T3"/>
                </a:cxn>
                <a:cxn ang="0">
                  <a:pos x="T4" y="T5"/>
                </a:cxn>
                <a:cxn ang="0">
                  <a:pos x="T6" y="T7"/>
                </a:cxn>
                <a:cxn ang="0">
                  <a:pos x="T8" y="T9"/>
                </a:cxn>
                <a:cxn ang="0">
                  <a:pos x="T10" y="T11"/>
                </a:cxn>
              </a:cxnLst>
              <a:rect l="0" t="0" r="r" b="b"/>
              <a:pathLst>
                <a:path w="25" h="34">
                  <a:moveTo>
                    <a:pt x="6" y="0"/>
                  </a:moveTo>
                  <a:cubicBezTo>
                    <a:pt x="25" y="30"/>
                    <a:pt x="25" y="30"/>
                    <a:pt x="25" y="30"/>
                  </a:cubicBezTo>
                  <a:cubicBezTo>
                    <a:pt x="19" y="34"/>
                    <a:pt x="19" y="34"/>
                    <a:pt x="19" y="34"/>
                  </a:cubicBezTo>
                  <a:cubicBezTo>
                    <a:pt x="0" y="4"/>
                    <a:pt x="0" y="4"/>
                    <a:pt x="0" y="4"/>
                  </a:cubicBezTo>
                  <a:cubicBezTo>
                    <a:pt x="1" y="3"/>
                    <a:pt x="2" y="3"/>
                    <a:pt x="3" y="2"/>
                  </a:cubicBezTo>
                  <a:cubicBezTo>
                    <a:pt x="4" y="1"/>
                    <a:pt x="5" y="1"/>
                    <a:pt x="6" y="0"/>
                  </a:cubicBezTo>
                  <a:close/>
                </a:path>
              </a:pathLst>
            </a:custGeom>
            <a:solidFill>
              <a:srgbClr val="8A7A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20">
              <a:extLst>
                <a:ext uri="{FF2B5EF4-FFF2-40B4-BE49-F238E27FC236}">
                  <a16:creationId xmlns:a16="http://schemas.microsoft.com/office/drawing/2014/main" id="{AEC34813-6D35-4736-AFBF-8120A184CBB3}"/>
                </a:ext>
              </a:extLst>
            </p:cNvPr>
            <p:cNvSpPr>
              <a:spLocks/>
            </p:cNvSpPr>
            <p:nvPr userDrawn="1"/>
          </p:nvSpPr>
          <p:spPr bwMode="auto">
            <a:xfrm>
              <a:off x="7006957" y="3971854"/>
              <a:ext cx="1031796" cy="1330395"/>
            </a:xfrm>
            <a:custGeom>
              <a:avLst/>
              <a:gdLst>
                <a:gd name="T0" fmla="*/ 349 w 349"/>
                <a:gd name="T1" fmla="*/ 370 h 450"/>
                <a:gd name="T2" fmla="*/ 153 w 349"/>
                <a:gd name="T3" fmla="*/ 450 h 450"/>
                <a:gd name="T4" fmla="*/ 0 w 349"/>
                <a:gd name="T5" fmla="*/ 81 h 450"/>
                <a:gd name="T6" fmla="*/ 196 w 349"/>
                <a:gd name="T7" fmla="*/ 0 h 450"/>
                <a:gd name="T8" fmla="*/ 349 w 349"/>
                <a:gd name="T9" fmla="*/ 370 h 450"/>
              </a:gdLst>
              <a:ahLst/>
              <a:cxnLst>
                <a:cxn ang="0">
                  <a:pos x="T0" y="T1"/>
                </a:cxn>
                <a:cxn ang="0">
                  <a:pos x="T2" y="T3"/>
                </a:cxn>
                <a:cxn ang="0">
                  <a:pos x="T4" y="T5"/>
                </a:cxn>
                <a:cxn ang="0">
                  <a:pos x="T6" y="T7"/>
                </a:cxn>
                <a:cxn ang="0">
                  <a:pos x="T8" y="T9"/>
                </a:cxn>
              </a:cxnLst>
              <a:rect l="0" t="0" r="r" b="b"/>
              <a:pathLst>
                <a:path w="349" h="450">
                  <a:moveTo>
                    <a:pt x="349" y="370"/>
                  </a:moveTo>
                  <a:lnTo>
                    <a:pt x="153" y="450"/>
                  </a:lnTo>
                  <a:lnTo>
                    <a:pt x="0" y="81"/>
                  </a:lnTo>
                  <a:lnTo>
                    <a:pt x="196" y="0"/>
                  </a:lnTo>
                  <a:lnTo>
                    <a:pt x="349" y="370"/>
                  </a:lnTo>
                  <a:close/>
                </a:path>
              </a:pathLst>
            </a:custGeom>
            <a:solidFill>
              <a:srgbClr val="FFF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21">
              <a:extLst>
                <a:ext uri="{FF2B5EF4-FFF2-40B4-BE49-F238E27FC236}">
                  <a16:creationId xmlns:a16="http://schemas.microsoft.com/office/drawing/2014/main" id="{F2523590-62BC-4A15-BA0C-FD5566153563}"/>
                </a:ext>
              </a:extLst>
            </p:cNvPr>
            <p:cNvSpPr>
              <a:spLocks/>
            </p:cNvSpPr>
            <p:nvPr userDrawn="1"/>
          </p:nvSpPr>
          <p:spPr bwMode="auto">
            <a:xfrm>
              <a:off x="7299643" y="3770816"/>
              <a:ext cx="189212" cy="224689"/>
            </a:xfrm>
            <a:custGeom>
              <a:avLst/>
              <a:gdLst>
                <a:gd name="T0" fmla="*/ 64 w 64"/>
                <a:gd name="T1" fmla="*/ 61 h 76"/>
                <a:gd name="T2" fmla="*/ 26 w 64"/>
                <a:gd name="T3" fmla="*/ 76 h 76"/>
                <a:gd name="T4" fmla="*/ 0 w 64"/>
                <a:gd name="T5" fmla="*/ 14 h 76"/>
                <a:gd name="T6" fmla="*/ 38 w 64"/>
                <a:gd name="T7" fmla="*/ 0 h 76"/>
                <a:gd name="T8" fmla="*/ 64 w 64"/>
                <a:gd name="T9" fmla="*/ 61 h 76"/>
              </a:gdLst>
              <a:ahLst/>
              <a:cxnLst>
                <a:cxn ang="0">
                  <a:pos x="T0" y="T1"/>
                </a:cxn>
                <a:cxn ang="0">
                  <a:pos x="T2" y="T3"/>
                </a:cxn>
                <a:cxn ang="0">
                  <a:pos x="T4" y="T5"/>
                </a:cxn>
                <a:cxn ang="0">
                  <a:pos x="T6" y="T7"/>
                </a:cxn>
                <a:cxn ang="0">
                  <a:pos x="T8" y="T9"/>
                </a:cxn>
              </a:cxnLst>
              <a:rect l="0" t="0" r="r" b="b"/>
              <a:pathLst>
                <a:path w="64" h="76">
                  <a:moveTo>
                    <a:pt x="64" y="61"/>
                  </a:moveTo>
                  <a:lnTo>
                    <a:pt x="26" y="76"/>
                  </a:lnTo>
                  <a:lnTo>
                    <a:pt x="0" y="14"/>
                  </a:lnTo>
                  <a:lnTo>
                    <a:pt x="38" y="0"/>
                  </a:lnTo>
                  <a:lnTo>
                    <a:pt x="64" y="61"/>
                  </a:lnTo>
                  <a:close/>
                </a:path>
              </a:pathLst>
            </a:custGeom>
            <a:solidFill>
              <a:srgbClr val="5D80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2">
              <a:extLst>
                <a:ext uri="{FF2B5EF4-FFF2-40B4-BE49-F238E27FC236}">
                  <a16:creationId xmlns:a16="http://schemas.microsoft.com/office/drawing/2014/main" id="{29B3FF4A-8D21-4CA2-8F03-08E02864F098}"/>
                </a:ext>
              </a:extLst>
            </p:cNvPr>
            <p:cNvSpPr>
              <a:spLocks/>
            </p:cNvSpPr>
            <p:nvPr userDrawn="1"/>
          </p:nvSpPr>
          <p:spPr bwMode="auto">
            <a:xfrm>
              <a:off x="7299643" y="3791512"/>
              <a:ext cx="138953" cy="203995"/>
            </a:xfrm>
            <a:custGeom>
              <a:avLst/>
              <a:gdLst>
                <a:gd name="T0" fmla="*/ 47 w 47"/>
                <a:gd name="T1" fmla="*/ 59 h 69"/>
                <a:gd name="T2" fmla="*/ 26 w 47"/>
                <a:gd name="T3" fmla="*/ 69 h 69"/>
                <a:gd name="T4" fmla="*/ 0 w 47"/>
                <a:gd name="T5" fmla="*/ 7 h 69"/>
                <a:gd name="T6" fmla="*/ 21 w 47"/>
                <a:gd name="T7" fmla="*/ 0 h 69"/>
                <a:gd name="T8" fmla="*/ 47 w 47"/>
                <a:gd name="T9" fmla="*/ 59 h 69"/>
              </a:gdLst>
              <a:ahLst/>
              <a:cxnLst>
                <a:cxn ang="0">
                  <a:pos x="T0" y="T1"/>
                </a:cxn>
                <a:cxn ang="0">
                  <a:pos x="T2" y="T3"/>
                </a:cxn>
                <a:cxn ang="0">
                  <a:pos x="T4" y="T5"/>
                </a:cxn>
                <a:cxn ang="0">
                  <a:pos x="T6" y="T7"/>
                </a:cxn>
                <a:cxn ang="0">
                  <a:pos x="T8" y="T9"/>
                </a:cxn>
              </a:cxnLst>
              <a:rect l="0" t="0" r="r" b="b"/>
              <a:pathLst>
                <a:path w="47" h="69">
                  <a:moveTo>
                    <a:pt x="47" y="59"/>
                  </a:moveTo>
                  <a:lnTo>
                    <a:pt x="26" y="69"/>
                  </a:lnTo>
                  <a:lnTo>
                    <a:pt x="0" y="7"/>
                  </a:lnTo>
                  <a:lnTo>
                    <a:pt x="21" y="0"/>
                  </a:lnTo>
                  <a:lnTo>
                    <a:pt x="47" y="59"/>
                  </a:lnTo>
                  <a:close/>
                </a:path>
              </a:pathLst>
            </a:custGeom>
            <a:solidFill>
              <a:srgbClr val="5373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23">
              <a:extLst>
                <a:ext uri="{FF2B5EF4-FFF2-40B4-BE49-F238E27FC236}">
                  <a16:creationId xmlns:a16="http://schemas.microsoft.com/office/drawing/2014/main" id="{A94994F2-2938-4970-AE1E-7638422A7F6D}"/>
                </a:ext>
              </a:extLst>
            </p:cNvPr>
            <p:cNvSpPr>
              <a:spLocks/>
            </p:cNvSpPr>
            <p:nvPr userDrawn="1"/>
          </p:nvSpPr>
          <p:spPr bwMode="auto">
            <a:xfrm>
              <a:off x="7284862" y="3761948"/>
              <a:ext cx="168518" cy="106432"/>
            </a:xfrm>
            <a:custGeom>
              <a:avLst/>
              <a:gdLst>
                <a:gd name="T0" fmla="*/ 57 w 57"/>
                <a:gd name="T1" fmla="*/ 17 h 36"/>
                <a:gd name="T2" fmla="*/ 7 w 57"/>
                <a:gd name="T3" fmla="*/ 36 h 36"/>
                <a:gd name="T4" fmla="*/ 0 w 57"/>
                <a:gd name="T5" fmla="*/ 22 h 36"/>
                <a:gd name="T6" fmla="*/ 50 w 57"/>
                <a:gd name="T7" fmla="*/ 0 h 36"/>
                <a:gd name="T8" fmla="*/ 57 w 57"/>
                <a:gd name="T9" fmla="*/ 17 h 36"/>
              </a:gdLst>
              <a:ahLst/>
              <a:cxnLst>
                <a:cxn ang="0">
                  <a:pos x="T0" y="T1"/>
                </a:cxn>
                <a:cxn ang="0">
                  <a:pos x="T2" y="T3"/>
                </a:cxn>
                <a:cxn ang="0">
                  <a:pos x="T4" y="T5"/>
                </a:cxn>
                <a:cxn ang="0">
                  <a:pos x="T6" y="T7"/>
                </a:cxn>
                <a:cxn ang="0">
                  <a:pos x="T8" y="T9"/>
                </a:cxn>
              </a:cxnLst>
              <a:rect l="0" t="0" r="r" b="b"/>
              <a:pathLst>
                <a:path w="57" h="36">
                  <a:moveTo>
                    <a:pt x="57" y="17"/>
                  </a:moveTo>
                  <a:lnTo>
                    <a:pt x="7" y="36"/>
                  </a:lnTo>
                  <a:lnTo>
                    <a:pt x="0" y="22"/>
                  </a:lnTo>
                  <a:lnTo>
                    <a:pt x="50" y="0"/>
                  </a:lnTo>
                  <a:lnTo>
                    <a:pt x="57" y="17"/>
                  </a:lnTo>
                  <a:close/>
                </a:path>
              </a:pathLst>
            </a:custGeom>
            <a:solidFill>
              <a:srgbClr val="7EAD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24">
              <a:extLst>
                <a:ext uri="{FF2B5EF4-FFF2-40B4-BE49-F238E27FC236}">
                  <a16:creationId xmlns:a16="http://schemas.microsoft.com/office/drawing/2014/main" id="{CE60A479-2DAD-487C-8F38-A834CE5CA513}"/>
                </a:ext>
              </a:extLst>
            </p:cNvPr>
            <p:cNvSpPr>
              <a:spLocks/>
            </p:cNvSpPr>
            <p:nvPr userDrawn="1"/>
          </p:nvSpPr>
          <p:spPr bwMode="auto">
            <a:xfrm>
              <a:off x="7006957" y="4093068"/>
              <a:ext cx="747979" cy="1209182"/>
            </a:xfrm>
            <a:custGeom>
              <a:avLst/>
              <a:gdLst>
                <a:gd name="T0" fmla="*/ 253 w 253"/>
                <a:gd name="T1" fmla="*/ 369 h 409"/>
                <a:gd name="T2" fmla="*/ 153 w 253"/>
                <a:gd name="T3" fmla="*/ 409 h 409"/>
                <a:gd name="T4" fmla="*/ 0 w 253"/>
                <a:gd name="T5" fmla="*/ 40 h 409"/>
                <a:gd name="T6" fmla="*/ 99 w 253"/>
                <a:gd name="T7" fmla="*/ 0 h 409"/>
                <a:gd name="T8" fmla="*/ 253 w 253"/>
                <a:gd name="T9" fmla="*/ 369 h 409"/>
              </a:gdLst>
              <a:ahLst/>
              <a:cxnLst>
                <a:cxn ang="0">
                  <a:pos x="T0" y="T1"/>
                </a:cxn>
                <a:cxn ang="0">
                  <a:pos x="T2" y="T3"/>
                </a:cxn>
                <a:cxn ang="0">
                  <a:pos x="T4" y="T5"/>
                </a:cxn>
                <a:cxn ang="0">
                  <a:pos x="T6" y="T7"/>
                </a:cxn>
                <a:cxn ang="0">
                  <a:pos x="T8" y="T9"/>
                </a:cxn>
              </a:cxnLst>
              <a:rect l="0" t="0" r="r" b="b"/>
              <a:pathLst>
                <a:path w="253" h="409">
                  <a:moveTo>
                    <a:pt x="253" y="369"/>
                  </a:moveTo>
                  <a:lnTo>
                    <a:pt x="153" y="409"/>
                  </a:lnTo>
                  <a:lnTo>
                    <a:pt x="0" y="40"/>
                  </a:lnTo>
                  <a:lnTo>
                    <a:pt x="99" y="0"/>
                  </a:lnTo>
                  <a:lnTo>
                    <a:pt x="253" y="369"/>
                  </a:lnTo>
                  <a:close/>
                </a:path>
              </a:pathLst>
            </a:custGeom>
            <a:solidFill>
              <a:srgbClr val="FFE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25">
              <a:extLst>
                <a:ext uri="{FF2B5EF4-FFF2-40B4-BE49-F238E27FC236}">
                  <a16:creationId xmlns:a16="http://schemas.microsoft.com/office/drawing/2014/main" id="{8BB6CBDF-D3BB-4D53-82E7-8E13BCD1679E}"/>
                </a:ext>
              </a:extLst>
            </p:cNvPr>
            <p:cNvSpPr>
              <a:spLocks/>
            </p:cNvSpPr>
            <p:nvPr userDrawn="1"/>
          </p:nvSpPr>
          <p:spPr bwMode="auto">
            <a:xfrm>
              <a:off x="6900525" y="3838815"/>
              <a:ext cx="747979" cy="399119"/>
            </a:xfrm>
            <a:custGeom>
              <a:avLst/>
              <a:gdLst>
                <a:gd name="T0" fmla="*/ 239 w 253"/>
                <a:gd name="T1" fmla="*/ 0 h 135"/>
                <a:gd name="T2" fmla="*/ 0 w 253"/>
                <a:gd name="T3" fmla="*/ 100 h 135"/>
                <a:gd name="T4" fmla="*/ 14 w 253"/>
                <a:gd name="T5" fmla="*/ 135 h 135"/>
                <a:gd name="T6" fmla="*/ 253 w 253"/>
                <a:gd name="T7" fmla="*/ 36 h 135"/>
                <a:gd name="T8" fmla="*/ 239 w 253"/>
                <a:gd name="T9" fmla="*/ 0 h 135"/>
              </a:gdLst>
              <a:ahLst/>
              <a:cxnLst>
                <a:cxn ang="0">
                  <a:pos x="T0" y="T1"/>
                </a:cxn>
                <a:cxn ang="0">
                  <a:pos x="T2" y="T3"/>
                </a:cxn>
                <a:cxn ang="0">
                  <a:pos x="T4" y="T5"/>
                </a:cxn>
                <a:cxn ang="0">
                  <a:pos x="T6" y="T7"/>
                </a:cxn>
                <a:cxn ang="0">
                  <a:pos x="T8" y="T9"/>
                </a:cxn>
              </a:cxnLst>
              <a:rect l="0" t="0" r="r" b="b"/>
              <a:pathLst>
                <a:path w="253" h="135">
                  <a:moveTo>
                    <a:pt x="239" y="0"/>
                  </a:moveTo>
                  <a:lnTo>
                    <a:pt x="0" y="100"/>
                  </a:lnTo>
                  <a:lnTo>
                    <a:pt x="14" y="135"/>
                  </a:lnTo>
                  <a:lnTo>
                    <a:pt x="253" y="36"/>
                  </a:lnTo>
                  <a:lnTo>
                    <a:pt x="239" y="0"/>
                  </a:lnTo>
                  <a:close/>
                </a:path>
              </a:pathLst>
            </a:custGeom>
            <a:solidFill>
              <a:srgbClr val="FF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26">
              <a:extLst>
                <a:ext uri="{FF2B5EF4-FFF2-40B4-BE49-F238E27FC236}">
                  <a16:creationId xmlns:a16="http://schemas.microsoft.com/office/drawing/2014/main" id="{3BE96F17-065C-4C57-9B04-281D739072FD}"/>
                </a:ext>
              </a:extLst>
            </p:cNvPr>
            <p:cNvSpPr>
              <a:spLocks/>
            </p:cNvSpPr>
            <p:nvPr userDrawn="1"/>
          </p:nvSpPr>
          <p:spPr bwMode="auto">
            <a:xfrm>
              <a:off x="6900525" y="3986637"/>
              <a:ext cx="399119" cy="251298"/>
            </a:xfrm>
            <a:custGeom>
              <a:avLst/>
              <a:gdLst>
                <a:gd name="T0" fmla="*/ 118 w 135"/>
                <a:gd name="T1" fmla="*/ 0 h 85"/>
                <a:gd name="T2" fmla="*/ 0 w 135"/>
                <a:gd name="T3" fmla="*/ 50 h 85"/>
                <a:gd name="T4" fmla="*/ 14 w 135"/>
                <a:gd name="T5" fmla="*/ 85 h 85"/>
                <a:gd name="T6" fmla="*/ 135 w 135"/>
                <a:gd name="T7" fmla="*/ 36 h 85"/>
                <a:gd name="T8" fmla="*/ 118 w 135"/>
                <a:gd name="T9" fmla="*/ 0 h 85"/>
              </a:gdLst>
              <a:ahLst/>
              <a:cxnLst>
                <a:cxn ang="0">
                  <a:pos x="T0" y="T1"/>
                </a:cxn>
                <a:cxn ang="0">
                  <a:pos x="T2" y="T3"/>
                </a:cxn>
                <a:cxn ang="0">
                  <a:pos x="T4" y="T5"/>
                </a:cxn>
                <a:cxn ang="0">
                  <a:pos x="T6" y="T7"/>
                </a:cxn>
                <a:cxn ang="0">
                  <a:pos x="T8" y="T9"/>
                </a:cxn>
              </a:cxnLst>
              <a:rect l="0" t="0" r="r" b="b"/>
              <a:pathLst>
                <a:path w="135" h="85">
                  <a:moveTo>
                    <a:pt x="118" y="0"/>
                  </a:moveTo>
                  <a:lnTo>
                    <a:pt x="0" y="50"/>
                  </a:lnTo>
                  <a:lnTo>
                    <a:pt x="14" y="85"/>
                  </a:lnTo>
                  <a:lnTo>
                    <a:pt x="135" y="36"/>
                  </a:lnTo>
                  <a:lnTo>
                    <a:pt x="118" y="0"/>
                  </a:lnTo>
                  <a:close/>
                </a:path>
              </a:pathLst>
            </a:custGeom>
            <a:solidFill>
              <a:srgbClr val="CF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27">
              <a:extLst>
                <a:ext uri="{FF2B5EF4-FFF2-40B4-BE49-F238E27FC236}">
                  <a16:creationId xmlns:a16="http://schemas.microsoft.com/office/drawing/2014/main" id="{65BEB0E2-18C8-4AC5-91E6-E253D3C6AC7A}"/>
                </a:ext>
              </a:extLst>
            </p:cNvPr>
            <p:cNvSpPr>
              <a:spLocks/>
            </p:cNvSpPr>
            <p:nvPr userDrawn="1"/>
          </p:nvSpPr>
          <p:spPr bwMode="auto">
            <a:xfrm>
              <a:off x="7172517" y="4211326"/>
              <a:ext cx="198082" cy="230602"/>
            </a:xfrm>
            <a:custGeom>
              <a:avLst/>
              <a:gdLst>
                <a:gd name="T0" fmla="*/ 9 w 28"/>
                <a:gd name="T1" fmla="*/ 33 h 33"/>
                <a:gd name="T2" fmla="*/ 28 w 28"/>
                <a:gd name="T3" fmla="*/ 25 h 33"/>
                <a:gd name="T4" fmla="*/ 21 w 28"/>
                <a:gd name="T5" fmla="*/ 8 h 33"/>
                <a:gd name="T6" fmla="*/ 8 w 28"/>
                <a:gd name="T7" fmla="*/ 2 h 33"/>
                <a:gd name="T8" fmla="*/ 8 w 28"/>
                <a:gd name="T9" fmla="*/ 2 h 33"/>
                <a:gd name="T10" fmla="*/ 2 w 28"/>
                <a:gd name="T11" fmla="*/ 16 h 33"/>
                <a:gd name="T12" fmla="*/ 9 w 28"/>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28" h="33">
                  <a:moveTo>
                    <a:pt x="9" y="33"/>
                  </a:moveTo>
                  <a:cubicBezTo>
                    <a:pt x="28" y="25"/>
                    <a:pt x="28" y="25"/>
                    <a:pt x="28" y="25"/>
                  </a:cubicBezTo>
                  <a:cubicBezTo>
                    <a:pt x="21" y="8"/>
                    <a:pt x="21" y="8"/>
                    <a:pt x="21" y="8"/>
                  </a:cubicBezTo>
                  <a:cubicBezTo>
                    <a:pt x="19" y="3"/>
                    <a:pt x="13" y="0"/>
                    <a:pt x="8" y="2"/>
                  </a:cubicBezTo>
                  <a:cubicBezTo>
                    <a:pt x="8" y="2"/>
                    <a:pt x="8" y="2"/>
                    <a:pt x="8" y="2"/>
                  </a:cubicBezTo>
                  <a:cubicBezTo>
                    <a:pt x="2" y="5"/>
                    <a:pt x="0" y="11"/>
                    <a:pt x="2" y="16"/>
                  </a:cubicBezTo>
                  <a:lnTo>
                    <a:pt x="9" y="33"/>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28">
              <a:extLst>
                <a:ext uri="{FF2B5EF4-FFF2-40B4-BE49-F238E27FC236}">
                  <a16:creationId xmlns:a16="http://schemas.microsoft.com/office/drawing/2014/main" id="{34C5CFC1-9D05-4991-AF7E-D05B999F2FB8}"/>
                </a:ext>
              </a:extLst>
            </p:cNvPr>
            <p:cNvSpPr>
              <a:spLocks/>
            </p:cNvSpPr>
            <p:nvPr userDrawn="1"/>
          </p:nvSpPr>
          <p:spPr bwMode="auto">
            <a:xfrm>
              <a:off x="7193211" y="4237933"/>
              <a:ext cx="147822" cy="168518"/>
            </a:xfrm>
            <a:custGeom>
              <a:avLst/>
              <a:gdLst>
                <a:gd name="T0" fmla="*/ 7 w 21"/>
                <a:gd name="T1" fmla="*/ 24 h 24"/>
                <a:gd name="T2" fmla="*/ 21 w 21"/>
                <a:gd name="T3" fmla="*/ 19 h 24"/>
                <a:gd name="T4" fmla="*/ 16 w 21"/>
                <a:gd name="T5" fmla="*/ 6 h 24"/>
                <a:gd name="T6" fmla="*/ 6 w 21"/>
                <a:gd name="T7" fmla="*/ 2 h 24"/>
                <a:gd name="T8" fmla="*/ 6 w 21"/>
                <a:gd name="T9" fmla="*/ 2 h 24"/>
                <a:gd name="T10" fmla="*/ 2 w 21"/>
                <a:gd name="T11" fmla="*/ 12 h 24"/>
                <a:gd name="T12" fmla="*/ 7 w 21"/>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1" h="24">
                  <a:moveTo>
                    <a:pt x="7" y="24"/>
                  </a:moveTo>
                  <a:cubicBezTo>
                    <a:pt x="21" y="19"/>
                    <a:pt x="21" y="19"/>
                    <a:pt x="21" y="19"/>
                  </a:cubicBezTo>
                  <a:cubicBezTo>
                    <a:pt x="16" y="6"/>
                    <a:pt x="16" y="6"/>
                    <a:pt x="16" y="6"/>
                  </a:cubicBezTo>
                  <a:cubicBezTo>
                    <a:pt x="14" y="2"/>
                    <a:pt x="10" y="0"/>
                    <a:pt x="6" y="2"/>
                  </a:cubicBezTo>
                  <a:cubicBezTo>
                    <a:pt x="6" y="2"/>
                    <a:pt x="6" y="2"/>
                    <a:pt x="6" y="2"/>
                  </a:cubicBezTo>
                  <a:cubicBezTo>
                    <a:pt x="2" y="3"/>
                    <a:pt x="0" y="8"/>
                    <a:pt x="2" y="12"/>
                  </a:cubicBezTo>
                  <a:lnTo>
                    <a:pt x="7" y="24"/>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29">
              <a:extLst>
                <a:ext uri="{FF2B5EF4-FFF2-40B4-BE49-F238E27FC236}">
                  <a16:creationId xmlns:a16="http://schemas.microsoft.com/office/drawing/2014/main" id="{6003DD1E-8F46-4306-83CF-4DF7F82B4A3A}"/>
                </a:ext>
              </a:extLst>
            </p:cNvPr>
            <p:cNvSpPr>
              <a:spLocks/>
            </p:cNvSpPr>
            <p:nvPr userDrawn="1"/>
          </p:nvSpPr>
          <p:spPr bwMode="auto">
            <a:xfrm>
              <a:off x="7222776" y="4232020"/>
              <a:ext cx="82780" cy="168518"/>
            </a:xfrm>
            <a:custGeom>
              <a:avLst/>
              <a:gdLst>
                <a:gd name="T0" fmla="*/ 23 w 28"/>
                <a:gd name="T1" fmla="*/ 57 h 57"/>
                <a:gd name="T2" fmla="*/ 28 w 28"/>
                <a:gd name="T3" fmla="*/ 55 h 57"/>
                <a:gd name="T4" fmla="*/ 5 w 28"/>
                <a:gd name="T5" fmla="*/ 0 h 57"/>
                <a:gd name="T6" fmla="*/ 0 w 28"/>
                <a:gd name="T7" fmla="*/ 2 h 57"/>
                <a:gd name="T8" fmla="*/ 23 w 28"/>
                <a:gd name="T9" fmla="*/ 57 h 57"/>
              </a:gdLst>
              <a:ahLst/>
              <a:cxnLst>
                <a:cxn ang="0">
                  <a:pos x="T0" y="T1"/>
                </a:cxn>
                <a:cxn ang="0">
                  <a:pos x="T2" y="T3"/>
                </a:cxn>
                <a:cxn ang="0">
                  <a:pos x="T4" y="T5"/>
                </a:cxn>
                <a:cxn ang="0">
                  <a:pos x="T6" y="T7"/>
                </a:cxn>
                <a:cxn ang="0">
                  <a:pos x="T8" y="T9"/>
                </a:cxn>
              </a:cxnLst>
              <a:rect l="0" t="0" r="r" b="b"/>
              <a:pathLst>
                <a:path w="28" h="57">
                  <a:moveTo>
                    <a:pt x="23" y="57"/>
                  </a:moveTo>
                  <a:lnTo>
                    <a:pt x="28" y="55"/>
                  </a:lnTo>
                  <a:lnTo>
                    <a:pt x="5" y="0"/>
                  </a:lnTo>
                  <a:lnTo>
                    <a:pt x="0" y="2"/>
                  </a:lnTo>
                  <a:lnTo>
                    <a:pt x="23" y="5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30">
              <a:extLst>
                <a:ext uri="{FF2B5EF4-FFF2-40B4-BE49-F238E27FC236}">
                  <a16:creationId xmlns:a16="http://schemas.microsoft.com/office/drawing/2014/main" id="{1511B88B-8CF2-475B-9D25-ECBC8E46D420}"/>
                </a:ext>
              </a:extLst>
            </p:cNvPr>
            <p:cNvSpPr>
              <a:spLocks/>
            </p:cNvSpPr>
            <p:nvPr userDrawn="1"/>
          </p:nvSpPr>
          <p:spPr bwMode="auto">
            <a:xfrm>
              <a:off x="7193211" y="4267497"/>
              <a:ext cx="121215" cy="62086"/>
            </a:xfrm>
            <a:custGeom>
              <a:avLst/>
              <a:gdLst>
                <a:gd name="T0" fmla="*/ 0 w 41"/>
                <a:gd name="T1" fmla="*/ 16 h 21"/>
                <a:gd name="T2" fmla="*/ 3 w 41"/>
                <a:gd name="T3" fmla="*/ 21 h 21"/>
                <a:gd name="T4" fmla="*/ 41 w 41"/>
                <a:gd name="T5" fmla="*/ 5 h 21"/>
                <a:gd name="T6" fmla="*/ 38 w 41"/>
                <a:gd name="T7" fmla="*/ 0 h 21"/>
                <a:gd name="T8" fmla="*/ 0 w 41"/>
                <a:gd name="T9" fmla="*/ 16 h 21"/>
              </a:gdLst>
              <a:ahLst/>
              <a:cxnLst>
                <a:cxn ang="0">
                  <a:pos x="T0" y="T1"/>
                </a:cxn>
                <a:cxn ang="0">
                  <a:pos x="T2" y="T3"/>
                </a:cxn>
                <a:cxn ang="0">
                  <a:pos x="T4" y="T5"/>
                </a:cxn>
                <a:cxn ang="0">
                  <a:pos x="T6" y="T7"/>
                </a:cxn>
                <a:cxn ang="0">
                  <a:pos x="T8" y="T9"/>
                </a:cxn>
              </a:cxnLst>
              <a:rect l="0" t="0" r="r" b="b"/>
              <a:pathLst>
                <a:path w="41" h="21">
                  <a:moveTo>
                    <a:pt x="0" y="16"/>
                  </a:moveTo>
                  <a:lnTo>
                    <a:pt x="3" y="21"/>
                  </a:lnTo>
                  <a:lnTo>
                    <a:pt x="41" y="5"/>
                  </a:lnTo>
                  <a:lnTo>
                    <a:pt x="38" y="0"/>
                  </a:lnTo>
                  <a:lnTo>
                    <a:pt x="0" y="16"/>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31">
              <a:extLst>
                <a:ext uri="{FF2B5EF4-FFF2-40B4-BE49-F238E27FC236}">
                  <a16:creationId xmlns:a16="http://schemas.microsoft.com/office/drawing/2014/main" id="{B2CEEBE0-980F-432C-9C36-C3374036FDF8}"/>
                </a:ext>
              </a:extLst>
            </p:cNvPr>
            <p:cNvSpPr>
              <a:spLocks/>
            </p:cNvSpPr>
            <p:nvPr userDrawn="1"/>
          </p:nvSpPr>
          <p:spPr bwMode="auto">
            <a:xfrm>
              <a:off x="7213907" y="4314800"/>
              <a:ext cx="121215" cy="65042"/>
            </a:xfrm>
            <a:custGeom>
              <a:avLst/>
              <a:gdLst>
                <a:gd name="T0" fmla="*/ 0 w 41"/>
                <a:gd name="T1" fmla="*/ 17 h 22"/>
                <a:gd name="T2" fmla="*/ 3 w 41"/>
                <a:gd name="T3" fmla="*/ 22 h 22"/>
                <a:gd name="T4" fmla="*/ 41 w 41"/>
                <a:gd name="T5" fmla="*/ 5 h 22"/>
                <a:gd name="T6" fmla="*/ 38 w 41"/>
                <a:gd name="T7" fmla="*/ 0 h 22"/>
                <a:gd name="T8" fmla="*/ 0 w 41"/>
                <a:gd name="T9" fmla="*/ 17 h 22"/>
              </a:gdLst>
              <a:ahLst/>
              <a:cxnLst>
                <a:cxn ang="0">
                  <a:pos x="T0" y="T1"/>
                </a:cxn>
                <a:cxn ang="0">
                  <a:pos x="T2" y="T3"/>
                </a:cxn>
                <a:cxn ang="0">
                  <a:pos x="T4" y="T5"/>
                </a:cxn>
                <a:cxn ang="0">
                  <a:pos x="T6" y="T7"/>
                </a:cxn>
                <a:cxn ang="0">
                  <a:pos x="T8" y="T9"/>
                </a:cxn>
              </a:cxnLst>
              <a:rect l="0" t="0" r="r" b="b"/>
              <a:pathLst>
                <a:path w="41" h="22">
                  <a:moveTo>
                    <a:pt x="0" y="17"/>
                  </a:moveTo>
                  <a:lnTo>
                    <a:pt x="3" y="22"/>
                  </a:lnTo>
                  <a:lnTo>
                    <a:pt x="41" y="5"/>
                  </a:lnTo>
                  <a:lnTo>
                    <a:pt x="38" y="0"/>
                  </a:lnTo>
                  <a:lnTo>
                    <a:pt x="0" y="1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32">
              <a:extLst>
                <a:ext uri="{FF2B5EF4-FFF2-40B4-BE49-F238E27FC236}">
                  <a16:creationId xmlns:a16="http://schemas.microsoft.com/office/drawing/2014/main" id="{90AE204B-D3B7-47E3-9AC7-5C452C90C645}"/>
                </a:ext>
              </a:extLst>
            </p:cNvPr>
            <p:cNvSpPr>
              <a:spLocks/>
            </p:cNvSpPr>
            <p:nvPr userDrawn="1"/>
          </p:nvSpPr>
          <p:spPr bwMode="auto">
            <a:xfrm>
              <a:off x="7391293" y="4119675"/>
              <a:ext cx="195125" cy="230602"/>
            </a:xfrm>
            <a:custGeom>
              <a:avLst/>
              <a:gdLst>
                <a:gd name="T0" fmla="*/ 9 w 28"/>
                <a:gd name="T1" fmla="*/ 33 h 33"/>
                <a:gd name="T2" fmla="*/ 28 w 28"/>
                <a:gd name="T3" fmla="*/ 25 h 33"/>
                <a:gd name="T4" fmla="*/ 21 w 28"/>
                <a:gd name="T5" fmla="*/ 8 h 33"/>
                <a:gd name="T6" fmla="*/ 8 w 28"/>
                <a:gd name="T7" fmla="*/ 3 h 33"/>
                <a:gd name="T8" fmla="*/ 8 w 28"/>
                <a:gd name="T9" fmla="*/ 3 h 33"/>
                <a:gd name="T10" fmla="*/ 2 w 28"/>
                <a:gd name="T11" fmla="*/ 16 h 33"/>
                <a:gd name="T12" fmla="*/ 9 w 28"/>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28" h="33">
                  <a:moveTo>
                    <a:pt x="9" y="33"/>
                  </a:moveTo>
                  <a:cubicBezTo>
                    <a:pt x="28" y="25"/>
                    <a:pt x="28" y="25"/>
                    <a:pt x="28" y="25"/>
                  </a:cubicBezTo>
                  <a:cubicBezTo>
                    <a:pt x="21" y="8"/>
                    <a:pt x="21" y="8"/>
                    <a:pt x="21" y="8"/>
                  </a:cubicBezTo>
                  <a:cubicBezTo>
                    <a:pt x="19" y="3"/>
                    <a:pt x="13" y="0"/>
                    <a:pt x="8" y="3"/>
                  </a:cubicBezTo>
                  <a:cubicBezTo>
                    <a:pt x="8" y="3"/>
                    <a:pt x="8" y="3"/>
                    <a:pt x="8" y="3"/>
                  </a:cubicBezTo>
                  <a:cubicBezTo>
                    <a:pt x="2" y="5"/>
                    <a:pt x="0" y="11"/>
                    <a:pt x="2" y="16"/>
                  </a:cubicBezTo>
                  <a:lnTo>
                    <a:pt x="9" y="33"/>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133">
              <a:extLst>
                <a:ext uri="{FF2B5EF4-FFF2-40B4-BE49-F238E27FC236}">
                  <a16:creationId xmlns:a16="http://schemas.microsoft.com/office/drawing/2014/main" id="{386F76C9-E3A6-4EDC-9CA9-5BC079B716C1}"/>
                </a:ext>
              </a:extLst>
            </p:cNvPr>
            <p:cNvSpPr>
              <a:spLocks/>
            </p:cNvSpPr>
            <p:nvPr userDrawn="1"/>
          </p:nvSpPr>
          <p:spPr bwMode="auto">
            <a:xfrm>
              <a:off x="7411987" y="4149240"/>
              <a:ext cx="144866" cy="174431"/>
            </a:xfrm>
            <a:custGeom>
              <a:avLst/>
              <a:gdLst>
                <a:gd name="T0" fmla="*/ 7 w 21"/>
                <a:gd name="T1" fmla="*/ 25 h 25"/>
                <a:gd name="T2" fmla="*/ 21 w 21"/>
                <a:gd name="T3" fmla="*/ 19 h 25"/>
                <a:gd name="T4" fmla="*/ 16 w 21"/>
                <a:gd name="T5" fmla="*/ 6 h 25"/>
                <a:gd name="T6" fmla="*/ 6 w 21"/>
                <a:gd name="T7" fmla="*/ 2 h 25"/>
                <a:gd name="T8" fmla="*/ 6 w 21"/>
                <a:gd name="T9" fmla="*/ 2 h 25"/>
                <a:gd name="T10" fmla="*/ 2 w 21"/>
                <a:gd name="T11" fmla="*/ 12 h 25"/>
                <a:gd name="T12" fmla="*/ 7 w 21"/>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21" h="25">
                  <a:moveTo>
                    <a:pt x="7" y="25"/>
                  </a:moveTo>
                  <a:cubicBezTo>
                    <a:pt x="21" y="19"/>
                    <a:pt x="21" y="19"/>
                    <a:pt x="21" y="19"/>
                  </a:cubicBezTo>
                  <a:cubicBezTo>
                    <a:pt x="16" y="6"/>
                    <a:pt x="16" y="6"/>
                    <a:pt x="16" y="6"/>
                  </a:cubicBezTo>
                  <a:cubicBezTo>
                    <a:pt x="14" y="2"/>
                    <a:pt x="10" y="0"/>
                    <a:pt x="6" y="2"/>
                  </a:cubicBezTo>
                  <a:cubicBezTo>
                    <a:pt x="6" y="2"/>
                    <a:pt x="6" y="2"/>
                    <a:pt x="6" y="2"/>
                  </a:cubicBezTo>
                  <a:cubicBezTo>
                    <a:pt x="2" y="4"/>
                    <a:pt x="0" y="8"/>
                    <a:pt x="2" y="12"/>
                  </a:cubicBezTo>
                  <a:lnTo>
                    <a:pt x="7" y="25"/>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34">
              <a:extLst>
                <a:ext uri="{FF2B5EF4-FFF2-40B4-BE49-F238E27FC236}">
                  <a16:creationId xmlns:a16="http://schemas.microsoft.com/office/drawing/2014/main" id="{6EA8F3A1-C3FD-4C31-A0CA-19167961BA58}"/>
                </a:ext>
              </a:extLst>
            </p:cNvPr>
            <p:cNvSpPr>
              <a:spLocks/>
            </p:cNvSpPr>
            <p:nvPr userDrawn="1"/>
          </p:nvSpPr>
          <p:spPr bwMode="auto">
            <a:xfrm>
              <a:off x="7438596" y="4140371"/>
              <a:ext cx="85738" cy="168518"/>
            </a:xfrm>
            <a:custGeom>
              <a:avLst/>
              <a:gdLst>
                <a:gd name="T0" fmla="*/ 24 w 29"/>
                <a:gd name="T1" fmla="*/ 57 h 57"/>
                <a:gd name="T2" fmla="*/ 29 w 29"/>
                <a:gd name="T3" fmla="*/ 55 h 57"/>
                <a:gd name="T4" fmla="*/ 5 w 29"/>
                <a:gd name="T5" fmla="*/ 0 h 57"/>
                <a:gd name="T6" fmla="*/ 0 w 29"/>
                <a:gd name="T7" fmla="*/ 3 h 57"/>
                <a:gd name="T8" fmla="*/ 24 w 29"/>
                <a:gd name="T9" fmla="*/ 57 h 57"/>
              </a:gdLst>
              <a:ahLst/>
              <a:cxnLst>
                <a:cxn ang="0">
                  <a:pos x="T0" y="T1"/>
                </a:cxn>
                <a:cxn ang="0">
                  <a:pos x="T2" y="T3"/>
                </a:cxn>
                <a:cxn ang="0">
                  <a:pos x="T4" y="T5"/>
                </a:cxn>
                <a:cxn ang="0">
                  <a:pos x="T6" y="T7"/>
                </a:cxn>
                <a:cxn ang="0">
                  <a:pos x="T8" y="T9"/>
                </a:cxn>
              </a:cxnLst>
              <a:rect l="0" t="0" r="r" b="b"/>
              <a:pathLst>
                <a:path w="29" h="57">
                  <a:moveTo>
                    <a:pt x="24" y="57"/>
                  </a:moveTo>
                  <a:lnTo>
                    <a:pt x="29" y="55"/>
                  </a:lnTo>
                  <a:lnTo>
                    <a:pt x="5" y="0"/>
                  </a:lnTo>
                  <a:lnTo>
                    <a:pt x="0" y="3"/>
                  </a:lnTo>
                  <a:lnTo>
                    <a:pt x="24" y="5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35">
              <a:extLst>
                <a:ext uri="{FF2B5EF4-FFF2-40B4-BE49-F238E27FC236}">
                  <a16:creationId xmlns:a16="http://schemas.microsoft.com/office/drawing/2014/main" id="{1711CBB9-5E59-40F1-96B0-197F04AE9DCA}"/>
                </a:ext>
              </a:extLst>
            </p:cNvPr>
            <p:cNvSpPr>
              <a:spLocks/>
            </p:cNvSpPr>
            <p:nvPr userDrawn="1"/>
          </p:nvSpPr>
          <p:spPr bwMode="auto">
            <a:xfrm>
              <a:off x="7411987" y="4175848"/>
              <a:ext cx="118257" cy="62086"/>
            </a:xfrm>
            <a:custGeom>
              <a:avLst/>
              <a:gdLst>
                <a:gd name="T0" fmla="*/ 0 w 40"/>
                <a:gd name="T1" fmla="*/ 17 h 21"/>
                <a:gd name="T2" fmla="*/ 2 w 40"/>
                <a:gd name="T3" fmla="*/ 21 h 21"/>
                <a:gd name="T4" fmla="*/ 40 w 40"/>
                <a:gd name="T5" fmla="*/ 7 h 21"/>
                <a:gd name="T6" fmla="*/ 38 w 40"/>
                <a:gd name="T7" fmla="*/ 0 h 21"/>
                <a:gd name="T8" fmla="*/ 0 w 40"/>
                <a:gd name="T9" fmla="*/ 17 h 21"/>
              </a:gdLst>
              <a:ahLst/>
              <a:cxnLst>
                <a:cxn ang="0">
                  <a:pos x="T0" y="T1"/>
                </a:cxn>
                <a:cxn ang="0">
                  <a:pos x="T2" y="T3"/>
                </a:cxn>
                <a:cxn ang="0">
                  <a:pos x="T4" y="T5"/>
                </a:cxn>
                <a:cxn ang="0">
                  <a:pos x="T6" y="T7"/>
                </a:cxn>
                <a:cxn ang="0">
                  <a:pos x="T8" y="T9"/>
                </a:cxn>
              </a:cxnLst>
              <a:rect l="0" t="0" r="r" b="b"/>
              <a:pathLst>
                <a:path w="40" h="21">
                  <a:moveTo>
                    <a:pt x="0" y="17"/>
                  </a:moveTo>
                  <a:lnTo>
                    <a:pt x="2" y="21"/>
                  </a:lnTo>
                  <a:lnTo>
                    <a:pt x="40" y="7"/>
                  </a:lnTo>
                  <a:lnTo>
                    <a:pt x="38" y="0"/>
                  </a:lnTo>
                  <a:lnTo>
                    <a:pt x="0" y="1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136">
              <a:extLst>
                <a:ext uri="{FF2B5EF4-FFF2-40B4-BE49-F238E27FC236}">
                  <a16:creationId xmlns:a16="http://schemas.microsoft.com/office/drawing/2014/main" id="{CBF7D324-4F9B-4EC0-9F57-AC771C0A1E37}"/>
                </a:ext>
              </a:extLst>
            </p:cNvPr>
            <p:cNvSpPr>
              <a:spLocks/>
            </p:cNvSpPr>
            <p:nvPr userDrawn="1"/>
          </p:nvSpPr>
          <p:spPr bwMode="auto">
            <a:xfrm>
              <a:off x="7432683" y="4226107"/>
              <a:ext cx="118257" cy="62086"/>
            </a:xfrm>
            <a:custGeom>
              <a:avLst/>
              <a:gdLst>
                <a:gd name="T0" fmla="*/ 0 w 40"/>
                <a:gd name="T1" fmla="*/ 16 h 21"/>
                <a:gd name="T2" fmla="*/ 2 w 40"/>
                <a:gd name="T3" fmla="*/ 21 h 21"/>
                <a:gd name="T4" fmla="*/ 40 w 40"/>
                <a:gd name="T5" fmla="*/ 4 h 21"/>
                <a:gd name="T6" fmla="*/ 38 w 40"/>
                <a:gd name="T7" fmla="*/ 0 h 21"/>
                <a:gd name="T8" fmla="*/ 0 w 40"/>
                <a:gd name="T9" fmla="*/ 16 h 21"/>
              </a:gdLst>
              <a:ahLst/>
              <a:cxnLst>
                <a:cxn ang="0">
                  <a:pos x="T0" y="T1"/>
                </a:cxn>
                <a:cxn ang="0">
                  <a:pos x="T2" y="T3"/>
                </a:cxn>
                <a:cxn ang="0">
                  <a:pos x="T4" y="T5"/>
                </a:cxn>
                <a:cxn ang="0">
                  <a:pos x="T6" y="T7"/>
                </a:cxn>
                <a:cxn ang="0">
                  <a:pos x="T8" y="T9"/>
                </a:cxn>
              </a:cxnLst>
              <a:rect l="0" t="0" r="r" b="b"/>
              <a:pathLst>
                <a:path w="40" h="21">
                  <a:moveTo>
                    <a:pt x="0" y="16"/>
                  </a:moveTo>
                  <a:lnTo>
                    <a:pt x="2" y="21"/>
                  </a:lnTo>
                  <a:lnTo>
                    <a:pt x="40" y="4"/>
                  </a:lnTo>
                  <a:lnTo>
                    <a:pt x="38" y="0"/>
                  </a:lnTo>
                  <a:lnTo>
                    <a:pt x="0" y="16"/>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37">
              <a:extLst>
                <a:ext uri="{FF2B5EF4-FFF2-40B4-BE49-F238E27FC236}">
                  <a16:creationId xmlns:a16="http://schemas.microsoft.com/office/drawing/2014/main" id="{FAEE1E9A-6FF2-406C-8D96-6666E2DE1ECD}"/>
                </a:ext>
              </a:extLst>
            </p:cNvPr>
            <p:cNvSpPr>
              <a:spLocks/>
            </p:cNvSpPr>
            <p:nvPr userDrawn="1"/>
          </p:nvSpPr>
          <p:spPr bwMode="auto">
            <a:xfrm>
              <a:off x="7299643" y="4518795"/>
              <a:ext cx="195125" cy="230602"/>
            </a:xfrm>
            <a:custGeom>
              <a:avLst/>
              <a:gdLst>
                <a:gd name="T0" fmla="*/ 9 w 28"/>
                <a:gd name="T1" fmla="*/ 33 h 33"/>
                <a:gd name="T2" fmla="*/ 28 w 28"/>
                <a:gd name="T3" fmla="*/ 25 h 33"/>
                <a:gd name="T4" fmla="*/ 21 w 28"/>
                <a:gd name="T5" fmla="*/ 8 h 33"/>
                <a:gd name="T6" fmla="*/ 8 w 28"/>
                <a:gd name="T7" fmla="*/ 2 h 33"/>
                <a:gd name="T8" fmla="*/ 8 w 28"/>
                <a:gd name="T9" fmla="*/ 2 h 33"/>
                <a:gd name="T10" fmla="*/ 2 w 28"/>
                <a:gd name="T11" fmla="*/ 16 h 33"/>
                <a:gd name="T12" fmla="*/ 9 w 28"/>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28" h="33">
                  <a:moveTo>
                    <a:pt x="9" y="33"/>
                  </a:moveTo>
                  <a:cubicBezTo>
                    <a:pt x="28" y="25"/>
                    <a:pt x="28" y="25"/>
                    <a:pt x="28" y="25"/>
                  </a:cubicBezTo>
                  <a:cubicBezTo>
                    <a:pt x="21" y="8"/>
                    <a:pt x="21" y="8"/>
                    <a:pt x="21" y="8"/>
                  </a:cubicBezTo>
                  <a:cubicBezTo>
                    <a:pt x="19" y="3"/>
                    <a:pt x="13" y="0"/>
                    <a:pt x="8" y="2"/>
                  </a:cubicBezTo>
                  <a:cubicBezTo>
                    <a:pt x="8" y="2"/>
                    <a:pt x="8" y="2"/>
                    <a:pt x="8" y="2"/>
                  </a:cubicBezTo>
                  <a:cubicBezTo>
                    <a:pt x="3" y="5"/>
                    <a:pt x="0" y="10"/>
                    <a:pt x="2" y="16"/>
                  </a:cubicBezTo>
                  <a:lnTo>
                    <a:pt x="9" y="33"/>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138">
              <a:extLst>
                <a:ext uri="{FF2B5EF4-FFF2-40B4-BE49-F238E27FC236}">
                  <a16:creationId xmlns:a16="http://schemas.microsoft.com/office/drawing/2014/main" id="{14833467-CDF3-4740-AD1D-113E004B68C3}"/>
                </a:ext>
              </a:extLst>
            </p:cNvPr>
            <p:cNvSpPr>
              <a:spLocks/>
            </p:cNvSpPr>
            <p:nvPr userDrawn="1"/>
          </p:nvSpPr>
          <p:spPr bwMode="auto">
            <a:xfrm>
              <a:off x="7320339" y="4548359"/>
              <a:ext cx="147822" cy="168518"/>
            </a:xfrm>
            <a:custGeom>
              <a:avLst/>
              <a:gdLst>
                <a:gd name="T0" fmla="*/ 7 w 21"/>
                <a:gd name="T1" fmla="*/ 24 h 24"/>
                <a:gd name="T2" fmla="*/ 21 w 21"/>
                <a:gd name="T3" fmla="*/ 18 h 24"/>
                <a:gd name="T4" fmla="*/ 16 w 21"/>
                <a:gd name="T5" fmla="*/ 6 h 24"/>
                <a:gd name="T6" fmla="*/ 6 w 21"/>
                <a:gd name="T7" fmla="*/ 2 h 24"/>
                <a:gd name="T8" fmla="*/ 6 w 21"/>
                <a:gd name="T9" fmla="*/ 2 h 24"/>
                <a:gd name="T10" fmla="*/ 2 w 21"/>
                <a:gd name="T11" fmla="*/ 12 h 24"/>
                <a:gd name="T12" fmla="*/ 7 w 21"/>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1" h="24">
                  <a:moveTo>
                    <a:pt x="7" y="24"/>
                  </a:moveTo>
                  <a:cubicBezTo>
                    <a:pt x="21" y="18"/>
                    <a:pt x="21" y="18"/>
                    <a:pt x="21" y="18"/>
                  </a:cubicBezTo>
                  <a:cubicBezTo>
                    <a:pt x="16" y="6"/>
                    <a:pt x="16" y="6"/>
                    <a:pt x="16" y="6"/>
                  </a:cubicBezTo>
                  <a:cubicBezTo>
                    <a:pt x="14" y="2"/>
                    <a:pt x="10" y="0"/>
                    <a:pt x="6" y="2"/>
                  </a:cubicBezTo>
                  <a:cubicBezTo>
                    <a:pt x="6" y="2"/>
                    <a:pt x="6" y="2"/>
                    <a:pt x="6" y="2"/>
                  </a:cubicBezTo>
                  <a:cubicBezTo>
                    <a:pt x="2" y="3"/>
                    <a:pt x="0" y="8"/>
                    <a:pt x="2" y="12"/>
                  </a:cubicBezTo>
                  <a:lnTo>
                    <a:pt x="7" y="24"/>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39">
              <a:extLst>
                <a:ext uri="{FF2B5EF4-FFF2-40B4-BE49-F238E27FC236}">
                  <a16:creationId xmlns:a16="http://schemas.microsoft.com/office/drawing/2014/main" id="{1538CFA0-FE9C-4AA0-B78F-30ED933DE1AA}"/>
                </a:ext>
              </a:extLst>
            </p:cNvPr>
            <p:cNvSpPr>
              <a:spLocks/>
            </p:cNvSpPr>
            <p:nvPr userDrawn="1"/>
          </p:nvSpPr>
          <p:spPr bwMode="auto">
            <a:xfrm>
              <a:off x="7346946" y="4539489"/>
              <a:ext cx="85738" cy="168518"/>
            </a:xfrm>
            <a:custGeom>
              <a:avLst/>
              <a:gdLst>
                <a:gd name="T0" fmla="*/ 24 w 29"/>
                <a:gd name="T1" fmla="*/ 57 h 57"/>
                <a:gd name="T2" fmla="*/ 29 w 29"/>
                <a:gd name="T3" fmla="*/ 55 h 57"/>
                <a:gd name="T4" fmla="*/ 5 w 29"/>
                <a:gd name="T5" fmla="*/ 0 h 57"/>
                <a:gd name="T6" fmla="*/ 0 w 29"/>
                <a:gd name="T7" fmla="*/ 3 h 57"/>
                <a:gd name="T8" fmla="*/ 24 w 29"/>
                <a:gd name="T9" fmla="*/ 57 h 57"/>
              </a:gdLst>
              <a:ahLst/>
              <a:cxnLst>
                <a:cxn ang="0">
                  <a:pos x="T0" y="T1"/>
                </a:cxn>
                <a:cxn ang="0">
                  <a:pos x="T2" y="T3"/>
                </a:cxn>
                <a:cxn ang="0">
                  <a:pos x="T4" y="T5"/>
                </a:cxn>
                <a:cxn ang="0">
                  <a:pos x="T6" y="T7"/>
                </a:cxn>
                <a:cxn ang="0">
                  <a:pos x="T8" y="T9"/>
                </a:cxn>
              </a:cxnLst>
              <a:rect l="0" t="0" r="r" b="b"/>
              <a:pathLst>
                <a:path w="29" h="57">
                  <a:moveTo>
                    <a:pt x="24" y="57"/>
                  </a:moveTo>
                  <a:lnTo>
                    <a:pt x="29" y="55"/>
                  </a:lnTo>
                  <a:lnTo>
                    <a:pt x="5" y="0"/>
                  </a:lnTo>
                  <a:lnTo>
                    <a:pt x="0" y="3"/>
                  </a:lnTo>
                  <a:lnTo>
                    <a:pt x="24" y="5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40">
              <a:extLst>
                <a:ext uri="{FF2B5EF4-FFF2-40B4-BE49-F238E27FC236}">
                  <a16:creationId xmlns:a16="http://schemas.microsoft.com/office/drawing/2014/main" id="{F7F6F249-D7B6-4BEC-8608-A9A76AF65EA2}"/>
                </a:ext>
              </a:extLst>
            </p:cNvPr>
            <p:cNvSpPr>
              <a:spLocks/>
            </p:cNvSpPr>
            <p:nvPr userDrawn="1"/>
          </p:nvSpPr>
          <p:spPr bwMode="auto">
            <a:xfrm>
              <a:off x="7326252" y="4574966"/>
              <a:ext cx="121215" cy="62086"/>
            </a:xfrm>
            <a:custGeom>
              <a:avLst/>
              <a:gdLst>
                <a:gd name="T0" fmla="*/ 0 w 41"/>
                <a:gd name="T1" fmla="*/ 17 h 21"/>
                <a:gd name="T2" fmla="*/ 0 w 41"/>
                <a:gd name="T3" fmla="*/ 21 h 21"/>
                <a:gd name="T4" fmla="*/ 41 w 41"/>
                <a:gd name="T5" fmla="*/ 5 h 21"/>
                <a:gd name="T6" fmla="*/ 38 w 41"/>
                <a:gd name="T7" fmla="*/ 0 h 21"/>
                <a:gd name="T8" fmla="*/ 0 w 41"/>
                <a:gd name="T9" fmla="*/ 17 h 21"/>
              </a:gdLst>
              <a:ahLst/>
              <a:cxnLst>
                <a:cxn ang="0">
                  <a:pos x="T0" y="T1"/>
                </a:cxn>
                <a:cxn ang="0">
                  <a:pos x="T2" y="T3"/>
                </a:cxn>
                <a:cxn ang="0">
                  <a:pos x="T4" y="T5"/>
                </a:cxn>
                <a:cxn ang="0">
                  <a:pos x="T6" y="T7"/>
                </a:cxn>
                <a:cxn ang="0">
                  <a:pos x="T8" y="T9"/>
                </a:cxn>
              </a:cxnLst>
              <a:rect l="0" t="0" r="r" b="b"/>
              <a:pathLst>
                <a:path w="41" h="21">
                  <a:moveTo>
                    <a:pt x="0" y="17"/>
                  </a:moveTo>
                  <a:lnTo>
                    <a:pt x="0" y="21"/>
                  </a:lnTo>
                  <a:lnTo>
                    <a:pt x="41" y="5"/>
                  </a:lnTo>
                  <a:lnTo>
                    <a:pt x="38" y="0"/>
                  </a:lnTo>
                  <a:lnTo>
                    <a:pt x="0" y="1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41">
              <a:extLst>
                <a:ext uri="{FF2B5EF4-FFF2-40B4-BE49-F238E27FC236}">
                  <a16:creationId xmlns:a16="http://schemas.microsoft.com/office/drawing/2014/main" id="{65E4C8FF-AB7D-4E2C-BF6D-53A726CEB93D}"/>
                </a:ext>
              </a:extLst>
            </p:cNvPr>
            <p:cNvSpPr>
              <a:spLocks/>
            </p:cNvSpPr>
            <p:nvPr userDrawn="1"/>
          </p:nvSpPr>
          <p:spPr bwMode="auto">
            <a:xfrm>
              <a:off x="7341033" y="4625226"/>
              <a:ext cx="118257" cy="62086"/>
            </a:xfrm>
            <a:custGeom>
              <a:avLst/>
              <a:gdLst>
                <a:gd name="T0" fmla="*/ 0 w 40"/>
                <a:gd name="T1" fmla="*/ 16 h 21"/>
                <a:gd name="T2" fmla="*/ 2 w 40"/>
                <a:gd name="T3" fmla="*/ 21 h 21"/>
                <a:gd name="T4" fmla="*/ 40 w 40"/>
                <a:gd name="T5" fmla="*/ 4 h 21"/>
                <a:gd name="T6" fmla="*/ 40 w 40"/>
                <a:gd name="T7" fmla="*/ 0 h 21"/>
                <a:gd name="T8" fmla="*/ 0 w 40"/>
                <a:gd name="T9" fmla="*/ 16 h 21"/>
              </a:gdLst>
              <a:ahLst/>
              <a:cxnLst>
                <a:cxn ang="0">
                  <a:pos x="T0" y="T1"/>
                </a:cxn>
                <a:cxn ang="0">
                  <a:pos x="T2" y="T3"/>
                </a:cxn>
                <a:cxn ang="0">
                  <a:pos x="T4" y="T5"/>
                </a:cxn>
                <a:cxn ang="0">
                  <a:pos x="T6" y="T7"/>
                </a:cxn>
                <a:cxn ang="0">
                  <a:pos x="T8" y="T9"/>
                </a:cxn>
              </a:cxnLst>
              <a:rect l="0" t="0" r="r" b="b"/>
              <a:pathLst>
                <a:path w="40" h="21">
                  <a:moveTo>
                    <a:pt x="0" y="16"/>
                  </a:moveTo>
                  <a:lnTo>
                    <a:pt x="2" y="21"/>
                  </a:lnTo>
                  <a:lnTo>
                    <a:pt x="40" y="4"/>
                  </a:lnTo>
                  <a:lnTo>
                    <a:pt x="40" y="0"/>
                  </a:lnTo>
                  <a:lnTo>
                    <a:pt x="0" y="16"/>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42">
              <a:extLst>
                <a:ext uri="{FF2B5EF4-FFF2-40B4-BE49-F238E27FC236}">
                  <a16:creationId xmlns:a16="http://schemas.microsoft.com/office/drawing/2014/main" id="{42000301-1A91-4841-8F37-CF7F6F0BEB97}"/>
                </a:ext>
              </a:extLst>
            </p:cNvPr>
            <p:cNvSpPr>
              <a:spLocks/>
            </p:cNvSpPr>
            <p:nvPr userDrawn="1"/>
          </p:nvSpPr>
          <p:spPr bwMode="auto">
            <a:xfrm>
              <a:off x="7515464" y="4427144"/>
              <a:ext cx="195125" cy="233559"/>
            </a:xfrm>
            <a:custGeom>
              <a:avLst/>
              <a:gdLst>
                <a:gd name="T0" fmla="*/ 9 w 28"/>
                <a:gd name="T1" fmla="*/ 33 h 33"/>
                <a:gd name="T2" fmla="*/ 28 w 28"/>
                <a:gd name="T3" fmla="*/ 25 h 33"/>
                <a:gd name="T4" fmla="*/ 21 w 28"/>
                <a:gd name="T5" fmla="*/ 8 h 33"/>
                <a:gd name="T6" fmla="*/ 8 w 28"/>
                <a:gd name="T7" fmla="*/ 3 h 33"/>
                <a:gd name="T8" fmla="*/ 8 w 28"/>
                <a:gd name="T9" fmla="*/ 3 h 33"/>
                <a:gd name="T10" fmla="*/ 2 w 28"/>
                <a:gd name="T11" fmla="*/ 16 h 33"/>
                <a:gd name="T12" fmla="*/ 9 w 28"/>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28" h="33">
                  <a:moveTo>
                    <a:pt x="9" y="33"/>
                  </a:moveTo>
                  <a:cubicBezTo>
                    <a:pt x="28" y="25"/>
                    <a:pt x="28" y="25"/>
                    <a:pt x="28" y="25"/>
                  </a:cubicBezTo>
                  <a:cubicBezTo>
                    <a:pt x="21" y="8"/>
                    <a:pt x="21" y="8"/>
                    <a:pt x="21" y="8"/>
                  </a:cubicBezTo>
                  <a:cubicBezTo>
                    <a:pt x="19" y="3"/>
                    <a:pt x="13" y="0"/>
                    <a:pt x="8" y="3"/>
                  </a:cubicBezTo>
                  <a:cubicBezTo>
                    <a:pt x="8" y="3"/>
                    <a:pt x="8" y="3"/>
                    <a:pt x="8" y="3"/>
                  </a:cubicBezTo>
                  <a:cubicBezTo>
                    <a:pt x="3" y="5"/>
                    <a:pt x="0" y="11"/>
                    <a:pt x="2" y="16"/>
                  </a:cubicBezTo>
                  <a:lnTo>
                    <a:pt x="9" y="33"/>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43">
              <a:extLst>
                <a:ext uri="{FF2B5EF4-FFF2-40B4-BE49-F238E27FC236}">
                  <a16:creationId xmlns:a16="http://schemas.microsoft.com/office/drawing/2014/main" id="{3C0B58C6-1BFF-4AB0-94DF-2FFEBEE24508}"/>
                </a:ext>
              </a:extLst>
            </p:cNvPr>
            <p:cNvSpPr>
              <a:spLocks/>
            </p:cNvSpPr>
            <p:nvPr userDrawn="1"/>
          </p:nvSpPr>
          <p:spPr bwMode="auto">
            <a:xfrm>
              <a:off x="7536158" y="4456709"/>
              <a:ext cx="147822" cy="168518"/>
            </a:xfrm>
            <a:custGeom>
              <a:avLst/>
              <a:gdLst>
                <a:gd name="T0" fmla="*/ 7 w 21"/>
                <a:gd name="T1" fmla="*/ 24 h 24"/>
                <a:gd name="T2" fmla="*/ 21 w 21"/>
                <a:gd name="T3" fmla="*/ 19 h 24"/>
                <a:gd name="T4" fmla="*/ 16 w 21"/>
                <a:gd name="T5" fmla="*/ 6 h 24"/>
                <a:gd name="T6" fmla="*/ 6 w 21"/>
                <a:gd name="T7" fmla="*/ 2 h 24"/>
                <a:gd name="T8" fmla="*/ 6 w 21"/>
                <a:gd name="T9" fmla="*/ 2 h 24"/>
                <a:gd name="T10" fmla="*/ 2 w 21"/>
                <a:gd name="T11" fmla="*/ 12 h 24"/>
                <a:gd name="T12" fmla="*/ 7 w 21"/>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1" h="24">
                  <a:moveTo>
                    <a:pt x="7" y="24"/>
                  </a:moveTo>
                  <a:cubicBezTo>
                    <a:pt x="21" y="19"/>
                    <a:pt x="21" y="19"/>
                    <a:pt x="21" y="19"/>
                  </a:cubicBezTo>
                  <a:cubicBezTo>
                    <a:pt x="16" y="6"/>
                    <a:pt x="16" y="6"/>
                    <a:pt x="16" y="6"/>
                  </a:cubicBezTo>
                  <a:cubicBezTo>
                    <a:pt x="14" y="2"/>
                    <a:pt x="10" y="0"/>
                    <a:pt x="6" y="2"/>
                  </a:cubicBezTo>
                  <a:cubicBezTo>
                    <a:pt x="6" y="2"/>
                    <a:pt x="6" y="2"/>
                    <a:pt x="6" y="2"/>
                  </a:cubicBezTo>
                  <a:cubicBezTo>
                    <a:pt x="2" y="3"/>
                    <a:pt x="0" y="8"/>
                    <a:pt x="2" y="12"/>
                  </a:cubicBezTo>
                  <a:lnTo>
                    <a:pt x="7" y="24"/>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44">
              <a:extLst>
                <a:ext uri="{FF2B5EF4-FFF2-40B4-BE49-F238E27FC236}">
                  <a16:creationId xmlns:a16="http://schemas.microsoft.com/office/drawing/2014/main" id="{0DC91EF6-D5BA-48EC-BDCC-1D5F43784CFD}"/>
                </a:ext>
              </a:extLst>
            </p:cNvPr>
            <p:cNvSpPr>
              <a:spLocks/>
            </p:cNvSpPr>
            <p:nvPr userDrawn="1"/>
          </p:nvSpPr>
          <p:spPr bwMode="auto">
            <a:xfrm>
              <a:off x="7565722" y="4447840"/>
              <a:ext cx="82780" cy="168518"/>
            </a:xfrm>
            <a:custGeom>
              <a:avLst/>
              <a:gdLst>
                <a:gd name="T0" fmla="*/ 23 w 28"/>
                <a:gd name="T1" fmla="*/ 57 h 57"/>
                <a:gd name="T2" fmla="*/ 28 w 28"/>
                <a:gd name="T3" fmla="*/ 55 h 57"/>
                <a:gd name="T4" fmla="*/ 4 w 28"/>
                <a:gd name="T5" fmla="*/ 0 h 57"/>
                <a:gd name="T6" fmla="*/ 0 w 28"/>
                <a:gd name="T7" fmla="*/ 3 h 57"/>
                <a:gd name="T8" fmla="*/ 23 w 28"/>
                <a:gd name="T9" fmla="*/ 57 h 57"/>
              </a:gdLst>
              <a:ahLst/>
              <a:cxnLst>
                <a:cxn ang="0">
                  <a:pos x="T0" y="T1"/>
                </a:cxn>
                <a:cxn ang="0">
                  <a:pos x="T2" y="T3"/>
                </a:cxn>
                <a:cxn ang="0">
                  <a:pos x="T4" y="T5"/>
                </a:cxn>
                <a:cxn ang="0">
                  <a:pos x="T6" y="T7"/>
                </a:cxn>
                <a:cxn ang="0">
                  <a:pos x="T8" y="T9"/>
                </a:cxn>
              </a:cxnLst>
              <a:rect l="0" t="0" r="r" b="b"/>
              <a:pathLst>
                <a:path w="28" h="57">
                  <a:moveTo>
                    <a:pt x="23" y="57"/>
                  </a:moveTo>
                  <a:lnTo>
                    <a:pt x="28" y="55"/>
                  </a:lnTo>
                  <a:lnTo>
                    <a:pt x="4" y="0"/>
                  </a:lnTo>
                  <a:lnTo>
                    <a:pt x="0" y="3"/>
                  </a:lnTo>
                  <a:lnTo>
                    <a:pt x="23" y="5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45">
              <a:extLst>
                <a:ext uri="{FF2B5EF4-FFF2-40B4-BE49-F238E27FC236}">
                  <a16:creationId xmlns:a16="http://schemas.microsoft.com/office/drawing/2014/main" id="{49548CAA-87C8-40AB-BFD8-032CC256D0B6}"/>
                </a:ext>
              </a:extLst>
            </p:cNvPr>
            <p:cNvSpPr>
              <a:spLocks/>
            </p:cNvSpPr>
            <p:nvPr userDrawn="1"/>
          </p:nvSpPr>
          <p:spPr bwMode="auto">
            <a:xfrm>
              <a:off x="7545028" y="4483318"/>
              <a:ext cx="118257" cy="65042"/>
            </a:xfrm>
            <a:custGeom>
              <a:avLst/>
              <a:gdLst>
                <a:gd name="T0" fmla="*/ 0 w 40"/>
                <a:gd name="T1" fmla="*/ 17 h 22"/>
                <a:gd name="T2" fmla="*/ 0 w 40"/>
                <a:gd name="T3" fmla="*/ 22 h 22"/>
                <a:gd name="T4" fmla="*/ 40 w 40"/>
                <a:gd name="T5" fmla="*/ 5 h 22"/>
                <a:gd name="T6" fmla="*/ 37 w 40"/>
                <a:gd name="T7" fmla="*/ 0 h 22"/>
                <a:gd name="T8" fmla="*/ 0 w 40"/>
                <a:gd name="T9" fmla="*/ 17 h 22"/>
              </a:gdLst>
              <a:ahLst/>
              <a:cxnLst>
                <a:cxn ang="0">
                  <a:pos x="T0" y="T1"/>
                </a:cxn>
                <a:cxn ang="0">
                  <a:pos x="T2" y="T3"/>
                </a:cxn>
                <a:cxn ang="0">
                  <a:pos x="T4" y="T5"/>
                </a:cxn>
                <a:cxn ang="0">
                  <a:pos x="T6" y="T7"/>
                </a:cxn>
                <a:cxn ang="0">
                  <a:pos x="T8" y="T9"/>
                </a:cxn>
              </a:cxnLst>
              <a:rect l="0" t="0" r="r" b="b"/>
              <a:pathLst>
                <a:path w="40" h="22">
                  <a:moveTo>
                    <a:pt x="0" y="17"/>
                  </a:moveTo>
                  <a:lnTo>
                    <a:pt x="0" y="22"/>
                  </a:lnTo>
                  <a:lnTo>
                    <a:pt x="40" y="5"/>
                  </a:lnTo>
                  <a:lnTo>
                    <a:pt x="37" y="0"/>
                  </a:lnTo>
                  <a:lnTo>
                    <a:pt x="0" y="1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46">
              <a:extLst>
                <a:ext uri="{FF2B5EF4-FFF2-40B4-BE49-F238E27FC236}">
                  <a16:creationId xmlns:a16="http://schemas.microsoft.com/office/drawing/2014/main" id="{601F3557-DC6E-42A2-915C-C203330CEF98}"/>
                </a:ext>
              </a:extLst>
            </p:cNvPr>
            <p:cNvSpPr>
              <a:spLocks/>
            </p:cNvSpPr>
            <p:nvPr userDrawn="1"/>
          </p:nvSpPr>
          <p:spPr bwMode="auto">
            <a:xfrm>
              <a:off x="7556854" y="4533576"/>
              <a:ext cx="121215" cy="62086"/>
            </a:xfrm>
            <a:custGeom>
              <a:avLst/>
              <a:gdLst>
                <a:gd name="T0" fmla="*/ 0 w 41"/>
                <a:gd name="T1" fmla="*/ 17 h 21"/>
                <a:gd name="T2" fmla="*/ 3 w 41"/>
                <a:gd name="T3" fmla="*/ 21 h 21"/>
                <a:gd name="T4" fmla="*/ 41 w 41"/>
                <a:gd name="T5" fmla="*/ 5 h 21"/>
                <a:gd name="T6" fmla="*/ 41 w 41"/>
                <a:gd name="T7" fmla="*/ 0 h 21"/>
                <a:gd name="T8" fmla="*/ 0 w 41"/>
                <a:gd name="T9" fmla="*/ 17 h 21"/>
              </a:gdLst>
              <a:ahLst/>
              <a:cxnLst>
                <a:cxn ang="0">
                  <a:pos x="T0" y="T1"/>
                </a:cxn>
                <a:cxn ang="0">
                  <a:pos x="T2" y="T3"/>
                </a:cxn>
                <a:cxn ang="0">
                  <a:pos x="T4" y="T5"/>
                </a:cxn>
                <a:cxn ang="0">
                  <a:pos x="T6" y="T7"/>
                </a:cxn>
                <a:cxn ang="0">
                  <a:pos x="T8" y="T9"/>
                </a:cxn>
              </a:cxnLst>
              <a:rect l="0" t="0" r="r" b="b"/>
              <a:pathLst>
                <a:path w="41" h="21">
                  <a:moveTo>
                    <a:pt x="0" y="17"/>
                  </a:moveTo>
                  <a:lnTo>
                    <a:pt x="3" y="21"/>
                  </a:lnTo>
                  <a:lnTo>
                    <a:pt x="41" y="5"/>
                  </a:lnTo>
                  <a:lnTo>
                    <a:pt x="41" y="0"/>
                  </a:lnTo>
                  <a:lnTo>
                    <a:pt x="0" y="1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47">
              <a:extLst>
                <a:ext uri="{FF2B5EF4-FFF2-40B4-BE49-F238E27FC236}">
                  <a16:creationId xmlns:a16="http://schemas.microsoft.com/office/drawing/2014/main" id="{1DA45D65-329D-40AB-92EE-8C4D5008518A}"/>
                </a:ext>
              </a:extLst>
            </p:cNvPr>
            <p:cNvSpPr>
              <a:spLocks/>
            </p:cNvSpPr>
            <p:nvPr userDrawn="1"/>
          </p:nvSpPr>
          <p:spPr bwMode="auto">
            <a:xfrm>
              <a:off x="7447465" y="4861741"/>
              <a:ext cx="186256" cy="230602"/>
            </a:xfrm>
            <a:custGeom>
              <a:avLst/>
              <a:gdLst>
                <a:gd name="T0" fmla="*/ 9 w 27"/>
                <a:gd name="T1" fmla="*/ 33 h 33"/>
                <a:gd name="T2" fmla="*/ 27 w 27"/>
                <a:gd name="T3" fmla="*/ 25 h 33"/>
                <a:gd name="T4" fmla="*/ 20 w 27"/>
                <a:gd name="T5" fmla="*/ 8 h 33"/>
                <a:gd name="T6" fmla="*/ 7 w 27"/>
                <a:gd name="T7" fmla="*/ 3 h 33"/>
                <a:gd name="T8" fmla="*/ 7 w 27"/>
                <a:gd name="T9" fmla="*/ 3 h 33"/>
                <a:gd name="T10" fmla="*/ 2 w 27"/>
                <a:gd name="T11" fmla="*/ 16 h 33"/>
                <a:gd name="T12" fmla="*/ 9 w 27"/>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27" h="33">
                  <a:moveTo>
                    <a:pt x="9" y="33"/>
                  </a:moveTo>
                  <a:cubicBezTo>
                    <a:pt x="27" y="25"/>
                    <a:pt x="27" y="25"/>
                    <a:pt x="27" y="25"/>
                  </a:cubicBezTo>
                  <a:cubicBezTo>
                    <a:pt x="20" y="8"/>
                    <a:pt x="20" y="8"/>
                    <a:pt x="20" y="8"/>
                  </a:cubicBezTo>
                  <a:cubicBezTo>
                    <a:pt x="18" y="3"/>
                    <a:pt x="12" y="0"/>
                    <a:pt x="7" y="3"/>
                  </a:cubicBezTo>
                  <a:cubicBezTo>
                    <a:pt x="7" y="3"/>
                    <a:pt x="7" y="3"/>
                    <a:pt x="7" y="3"/>
                  </a:cubicBezTo>
                  <a:cubicBezTo>
                    <a:pt x="2" y="5"/>
                    <a:pt x="0" y="11"/>
                    <a:pt x="2" y="16"/>
                  </a:cubicBezTo>
                  <a:lnTo>
                    <a:pt x="9" y="33"/>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48">
              <a:extLst>
                <a:ext uri="{FF2B5EF4-FFF2-40B4-BE49-F238E27FC236}">
                  <a16:creationId xmlns:a16="http://schemas.microsoft.com/office/drawing/2014/main" id="{DEC489CF-908C-4E03-AF64-9A0A4AE5A465}"/>
                </a:ext>
              </a:extLst>
            </p:cNvPr>
            <p:cNvSpPr>
              <a:spLocks/>
            </p:cNvSpPr>
            <p:nvPr userDrawn="1"/>
          </p:nvSpPr>
          <p:spPr bwMode="auto">
            <a:xfrm>
              <a:off x="7468161" y="4891305"/>
              <a:ext cx="144866" cy="168518"/>
            </a:xfrm>
            <a:custGeom>
              <a:avLst/>
              <a:gdLst>
                <a:gd name="T0" fmla="*/ 7 w 21"/>
                <a:gd name="T1" fmla="*/ 24 h 24"/>
                <a:gd name="T2" fmla="*/ 21 w 21"/>
                <a:gd name="T3" fmla="*/ 19 h 24"/>
                <a:gd name="T4" fmla="*/ 15 w 21"/>
                <a:gd name="T5" fmla="*/ 6 h 24"/>
                <a:gd name="T6" fmla="*/ 6 w 21"/>
                <a:gd name="T7" fmla="*/ 2 h 24"/>
                <a:gd name="T8" fmla="*/ 6 w 21"/>
                <a:gd name="T9" fmla="*/ 2 h 24"/>
                <a:gd name="T10" fmla="*/ 1 w 21"/>
                <a:gd name="T11" fmla="*/ 12 h 24"/>
                <a:gd name="T12" fmla="*/ 7 w 21"/>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1" h="24">
                  <a:moveTo>
                    <a:pt x="7" y="24"/>
                  </a:moveTo>
                  <a:cubicBezTo>
                    <a:pt x="21" y="19"/>
                    <a:pt x="21" y="19"/>
                    <a:pt x="21" y="19"/>
                  </a:cubicBezTo>
                  <a:cubicBezTo>
                    <a:pt x="15" y="6"/>
                    <a:pt x="15" y="6"/>
                    <a:pt x="15" y="6"/>
                  </a:cubicBezTo>
                  <a:cubicBezTo>
                    <a:pt x="14" y="2"/>
                    <a:pt x="9" y="0"/>
                    <a:pt x="6" y="2"/>
                  </a:cubicBezTo>
                  <a:cubicBezTo>
                    <a:pt x="6" y="2"/>
                    <a:pt x="6" y="2"/>
                    <a:pt x="6" y="2"/>
                  </a:cubicBezTo>
                  <a:cubicBezTo>
                    <a:pt x="2" y="3"/>
                    <a:pt x="0" y="8"/>
                    <a:pt x="1" y="12"/>
                  </a:cubicBezTo>
                  <a:lnTo>
                    <a:pt x="7" y="24"/>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49">
              <a:extLst>
                <a:ext uri="{FF2B5EF4-FFF2-40B4-BE49-F238E27FC236}">
                  <a16:creationId xmlns:a16="http://schemas.microsoft.com/office/drawing/2014/main" id="{4E9B91D3-7D86-4566-BD78-A42B4E29CF1F}"/>
                </a:ext>
              </a:extLst>
            </p:cNvPr>
            <p:cNvSpPr>
              <a:spLocks/>
            </p:cNvSpPr>
            <p:nvPr userDrawn="1"/>
          </p:nvSpPr>
          <p:spPr bwMode="auto">
            <a:xfrm>
              <a:off x="7494768" y="4882435"/>
              <a:ext cx="76867" cy="168518"/>
            </a:xfrm>
            <a:custGeom>
              <a:avLst/>
              <a:gdLst>
                <a:gd name="T0" fmla="*/ 21 w 26"/>
                <a:gd name="T1" fmla="*/ 57 h 57"/>
                <a:gd name="T2" fmla="*/ 26 w 26"/>
                <a:gd name="T3" fmla="*/ 55 h 57"/>
                <a:gd name="T4" fmla="*/ 5 w 26"/>
                <a:gd name="T5" fmla="*/ 0 h 57"/>
                <a:gd name="T6" fmla="*/ 0 w 26"/>
                <a:gd name="T7" fmla="*/ 3 h 57"/>
                <a:gd name="T8" fmla="*/ 21 w 26"/>
                <a:gd name="T9" fmla="*/ 57 h 57"/>
              </a:gdLst>
              <a:ahLst/>
              <a:cxnLst>
                <a:cxn ang="0">
                  <a:pos x="T0" y="T1"/>
                </a:cxn>
                <a:cxn ang="0">
                  <a:pos x="T2" y="T3"/>
                </a:cxn>
                <a:cxn ang="0">
                  <a:pos x="T4" y="T5"/>
                </a:cxn>
                <a:cxn ang="0">
                  <a:pos x="T6" y="T7"/>
                </a:cxn>
                <a:cxn ang="0">
                  <a:pos x="T8" y="T9"/>
                </a:cxn>
              </a:cxnLst>
              <a:rect l="0" t="0" r="r" b="b"/>
              <a:pathLst>
                <a:path w="26" h="57">
                  <a:moveTo>
                    <a:pt x="21" y="57"/>
                  </a:moveTo>
                  <a:lnTo>
                    <a:pt x="26" y="55"/>
                  </a:lnTo>
                  <a:lnTo>
                    <a:pt x="5" y="0"/>
                  </a:lnTo>
                  <a:lnTo>
                    <a:pt x="0" y="3"/>
                  </a:lnTo>
                  <a:lnTo>
                    <a:pt x="21" y="5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50">
              <a:extLst>
                <a:ext uri="{FF2B5EF4-FFF2-40B4-BE49-F238E27FC236}">
                  <a16:creationId xmlns:a16="http://schemas.microsoft.com/office/drawing/2014/main" id="{64BAE628-2AEC-4602-8993-3425FCCFDA39}"/>
                </a:ext>
              </a:extLst>
            </p:cNvPr>
            <p:cNvSpPr>
              <a:spLocks/>
            </p:cNvSpPr>
            <p:nvPr userDrawn="1"/>
          </p:nvSpPr>
          <p:spPr bwMode="auto">
            <a:xfrm>
              <a:off x="7468161" y="4917912"/>
              <a:ext cx="118257" cy="65042"/>
            </a:xfrm>
            <a:custGeom>
              <a:avLst/>
              <a:gdLst>
                <a:gd name="T0" fmla="*/ 0 w 40"/>
                <a:gd name="T1" fmla="*/ 17 h 22"/>
                <a:gd name="T2" fmla="*/ 2 w 40"/>
                <a:gd name="T3" fmla="*/ 22 h 22"/>
                <a:gd name="T4" fmla="*/ 40 w 40"/>
                <a:gd name="T5" fmla="*/ 5 h 22"/>
                <a:gd name="T6" fmla="*/ 37 w 40"/>
                <a:gd name="T7" fmla="*/ 0 h 22"/>
                <a:gd name="T8" fmla="*/ 0 w 40"/>
                <a:gd name="T9" fmla="*/ 17 h 22"/>
              </a:gdLst>
              <a:ahLst/>
              <a:cxnLst>
                <a:cxn ang="0">
                  <a:pos x="T0" y="T1"/>
                </a:cxn>
                <a:cxn ang="0">
                  <a:pos x="T2" y="T3"/>
                </a:cxn>
                <a:cxn ang="0">
                  <a:pos x="T4" y="T5"/>
                </a:cxn>
                <a:cxn ang="0">
                  <a:pos x="T6" y="T7"/>
                </a:cxn>
                <a:cxn ang="0">
                  <a:pos x="T8" y="T9"/>
                </a:cxn>
              </a:cxnLst>
              <a:rect l="0" t="0" r="r" b="b"/>
              <a:pathLst>
                <a:path w="40" h="22">
                  <a:moveTo>
                    <a:pt x="0" y="17"/>
                  </a:moveTo>
                  <a:lnTo>
                    <a:pt x="2" y="22"/>
                  </a:lnTo>
                  <a:lnTo>
                    <a:pt x="40" y="5"/>
                  </a:lnTo>
                  <a:lnTo>
                    <a:pt x="37" y="0"/>
                  </a:lnTo>
                  <a:lnTo>
                    <a:pt x="0" y="1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51">
              <a:extLst>
                <a:ext uri="{FF2B5EF4-FFF2-40B4-BE49-F238E27FC236}">
                  <a16:creationId xmlns:a16="http://schemas.microsoft.com/office/drawing/2014/main" id="{95D32672-A5FA-4822-BE20-24502542572A}"/>
                </a:ext>
              </a:extLst>
            </p:cNvPr>
            <p:cNvSpPr>
              <a:spLocks/>
            </p:cNvSpPr>
            <p:nvPr userDrawn="1"/>
          </p:nvSpPr>
          <p:spPr bwMode="auto">
            <a:xfrm>
              <a:off x="7488855" y="4968173"/>
              <a:ext cx="118257" cy="62086"/>
            </a:xfrm>
            <a:custGeom>
              <a:avLst/>
              <a:gdLst>
                <a:gd name="T0" fmla="*/ 0 w 40"/>
                <a:gd name="T1" fmla="*/ 16 h 21"/>
                <a:gd name="T2" fmla="*/ 2 w 40"/>
                <a:gd name="T3" fmla="*/ 21 h 21"/>
                <a:gd name="T4" fmla="*/ 40 w 40"/>
                <a:gd name="T5" fmla="*/ 5 h 21"/>
                <a:gd name="T6" fmla="*/ 38 w 40"/>
                <a:gd name="T7" fmla="*/ 0 h 21"/>
                <a:gd name="T8" fmla="*/ 0 w 40"/>
                <a:gd name="T9" fmla="*/ 16 h 21"/>
              </a:gdLst>
              <a:ahLst/>
              <a:cxnLst>
                <a:cxn ang="0">
                  <a:pos x="T0" y="T1"/>
                </a:cxn>
                <a:cxn ang="0">
                  <a:pos x="T2" y="T3"/>
                </a:cxn>
                <a:cxn ang="0">
                  <a:pos x="T4" y="T5"/>
                </a:cxn>
                <a:cxn ang="0">
                  <a:pos x="T6" y="T7"/>
                </a:cxn>
                <a:cxn ang="0">
                  <a:pos x="T8" y="T9"/>
                </a:cxn>
              </a:cxnLst>
              <a:rect l="0" t="0" r="r" b="b"/>
              <a:pathLst>
                <a:path w="40" h="21">
                  <a:moveTo>
                    <a:pt x="0" y="16"/>
                  </a:moveTo>
                  <a:lnTo>
                    <a:pt x="2" y="21"/>
                  </a:lnTo>
                  <a:lnTo>
                    <a:pt x="40" y="5"/>
                  </a:lnTo>
                  <a:lnTo>
                    <a:pt x="38" y="0"/>
                  </a:lnTo>
                  <a:lnTo>
                    <a:pt x="0" y="16"/>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152">
              <a:extLst>
                <a:ext uri="{FF2B5EF4-FFF2-40B4-BE49-F238E27FC236}">
                  <a16:creationId xmlns:a16="http://schemas.microsoft.com/office/drawing/2014/main" id="{97FAC37F-BF59-4167-B012-76AD6EE5BFD8}"/>
                </a:ext>
              </a:extLst>
            </p:cNvPr>
            <p:cNvSpPr>
              <a:spLocks/>
            </p:cNvSpPr>
            <p:nvPr userDrawn="1"/>
          </p:nvSpPr>
          <p:spPr bwMode="auto">
            <a:xfrm>
              <a:off x="7663285" y="4770091"/>
              <a:ext cx="189212" cy="233559"/>
            </a:xfrm>
            <a:custGeom>
              <a:avLst/>
              <a:gdLst>
                <a:gd name="T0" fmla="*/ 9 w 27"/>
                <a:gd name="T1" fmla="*/ 33 h 33"/>
                <a:gd name="T2" fmla="*/ 27 w 27"/>
                <a:gd name="T3" fmla="*/ 25 h 33"/>
                <a:gd name="T4" fmla="*/ 20 w 27"/>
                <a:gd name="T5" fmla="*/ 8 h 33"/>
                <a:gd name="T6" fmla="*/ 7 w 27"/>
                <a:gd name="T7" fmla="*/ 3 h 33"/>
                <a:gd name="T8" fmla="*/ 7 w 27"/>
                <a:gd name="T9" fmla="*/ 3 h 33"/>
                <a:gd name="T10" fmla="*/ 2 w 27"/>
                <a:gd name="T11" fmla="*/ 16 h 33"/>
                <a:gd name="T12" fmla="*/ 9 w 27"/>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27" h="33">
                  <a:moveTo>
                    <a:pt x="9" y="33"/>
                  </a:moveTo>
                  <a:cubicBezTo>
                    <a:pt x="27" y="25"/>
                    <a:pt x="27" y="25"/>
                    <a:pt x="27" y="25"/>
                  </a:cubicBezTo>
                  <a:cubicBezTo>
                    <a:pt x="20" y="8"/>
                    <a:pt x="20" y="8"/>
                    <a:pt x="20" y="8"/>
                  </a:cubicBezTo>
                  <a:cubicBezTo>
                    <a:pt x="18" y="3"/>
                    <a:pt x="12" y="0"/>
                    <a:pt x="7" y="3"/>
                  </a:cubicBezTo>
                  <a:cubicBezTo>
                    <a:pt x="7" y="3"/>
                    <a:pt x="7" y="3"/>
                    <a:pt x="7" y="3"/>
                  </a:cubicBezTo>
                  <a:cubicBezTo>
                    <a:pt x="2" y="5"/>
                    <a:pt x="0" y="11"/>
                    <a:pt x="2" y="16"/>
                  </a:cubicBezTo>
                  <a:lnTo>
                    <a:pt x="9" y="33"/>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53">
              <a:extLst>
                <a:ext uri="{FF2B5EF4-FFF2-40B4-BE49-F238E27FC236}">
                  <a16:creationId xmlns:a16="http://schemas.microsoft.com/office/drawing/2014/main" id="{05FFF27C-AAEA-40DE-BF8D-1D19F88189F6}"/>
                </a:ext>
              </a:extLst>
            </p:cNvPr>
            <p:cNvSpPr>
              <a:spLocks/>
            </p:cNvSpPr>
            <p:nvPr userDrawn="1"/>
          </p:nvSpPr>
          <p:spPr bwMode="auto">
            <a:xfrm>
              <a:off x="7683979" y="4799655"/>
              <a:ext cx="147822" cy="174431"/>
            </a:xfrm>
            <a:custGeom>
              <a:avLst/>
              <a:gdLst>
                <a:gd name="T0" fmla="*/ 7 w 21"/>
                <a:gd name="T1" fmla="*/ 25 h 25"/>
                <a:gd name="T2" fmla="*/ 21 w 21"/>
                <a:gd name="T3" fmla="*/ 19 h 25"/>
                <a:gd name="T4" fmla="*/ 15 w 21"/>
                <a:gd name="T5" fmla="*/ 6 h 25"/>
                <a:gd name="T6" fmla="*/ 6 w 21"/>
                <a:gd name="T7" fmla="*/ 2 h 25"/>
                <a:gd name="T8" fmla="*/ 6 w 21"/>
                <a:gd name="T9" fmla="*/ 2 h 25"/>
                <a:gd name="T10" fmla="*/ 1 w 21"/>
                <a:gd name="T11" fmla="*/ 12 h 25"/>
                <a:gd name="T12" fmla="*/ 7 w 21"/>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21" h="25">
                  <a:moveTo>
                    <a:pt x="7" y="25"/>
                  </a:moveTo>
                  <a:cubicBezTo>
                    <a:pt x="21" y="19"/>
                    <a:pt x="21" y="19"/>
                    <a:pt x="21" y="19"/>
                  </a:cubicBezTo>
                  <a:cubicBezTo>
                    <a:pt x="15" y="6"/>
                    <a:pt x="15" y="6"/>
                    <a:pt x="15" y="6"/>
                  </a:cubicBezTo>
                  <a:cubicBezTo>
                    <a:pt x="14" y="2"/>
                    <a:pt x="9" y="0"/>
                    <a:pt x="6" y="2"/>
                  </a:cubicBezTo>
                  <a:cubicBezTo>
                    <a:pt x="6" y="2"/>
                    <a:pt x="6" y="2"/>
                    <a:pt x="6" y="2"/>
                  </a:cubicBezTo>
                  <a:cubicBezTo>
                    <a:pt x="2" y="4"/>
                    <a:pt x="0" y="8"/>
                    <a:pt x="1" y="12"/>
                  </a:cubicBezTo>
                  <a:lnTo>
                    <a:pt x="7" y="25"/>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154">
              <a:extLst>
                <a:ext uri="{FF2B5EF4-FFF2-40B4-BE49-F238E27FC236}">
                  <a16:creationId xmlns:a16="http://schemas.microsoft.com/office/drawing/2014/main" id="{208B9AA5-B973-48B9-83B6-872C10693943}"/>
                </a:ext>
              </a:extLst>
            </p:cNvPr>
            <p:cNvSpPr>
              <a:spLocks/>
            </p:cNvSpPr>
            <p:nvPr userDrawn="1"/>
          </p:nvSpPr>
          <p:spPr bwMode="auto">
            <a:xfrm>
              <a:off x="7710588" y="4793742"/>
              <a:ext cx="76867" cy="165560"/>
            </a:xfrm>
            <a:custGeom>
              <a:avLst/>
              <a:gdLst>
                <a:gd name="T0" fmla="*/ 22 w 26"/>
                <a:gd name="T1" fmla="*/ 56 h 56"/>
                <a:gd name="T2" fmla="*/ 26 w 26"/>
                <a:gd name="T3" fmla="*/ 56 h 56"/>
                <a:gd name="T4" fmla="*/ 5 w 26"/>
                <a:gd name="T5" fmla="*/ 0 h 56"/>
                <a:gd name="T6" fmla="*/ 0 w 26"/>
                <a:gd name="T7" fmla="*/ 2 h 56"/>
                <a:gd name="T8" fmla="*/ 22 w 26"/>
                <a:gd name="T9" fmla="*/ 56 h 56"/>
              </a:gdLst>
              <a:ahLst/>
              <a:cxnLst>
                <a:cxn ang="0">
                  <a:pos x="T0" y="T1"/>
                </a:cxn>
                <a:cxn ang="0">
                  <a:pos x="T2" y="T3"/>
                </a:cxn>
                <a:cxn ang="0">
                  <a:pos x="T4" y="T5"/>
                </a:cxn>
                <a:cxn ang="0">
                  <a:pos x="T6" y="T7"/>
                </a:cxn>
                <a:cxn ang="0">
                  <a:pos x="T8" y="T9"/>
                </a:cxn>
              </a:cxnLst>
              <a:rect l="0" t="0" r="r" b="b"/>
              <a:pathLst>
                <a:path w="26" h="56">
                  <a:moveTo>
                    <a:pt x="22" y="56"/>
                  </a:moveTo>
                  <a:lnTo>
                    <a:pt x="26" y="56"/>
                  </a:lnTo>
                  <a:lnTo>
                    <a:pt x="5" y="0"/>
                  </a:lnTo>
                  <a:lnTo>
                    <a:pt x="0" y="2"/>
                  </a:lnTo>
                  <a:lnTo>
                    <a:pt x="22" y="56"/>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155">
              <a:extLst>
                <a:ext uri="{FF2B5EF4-FFF2-40B4-BE49-F238E27FC236}">
                  <a16:creationId xmlns:a16="http://schemas.microsoft.com/office/drawing/2014/main" id="{E8D2316A-E7CE-41EF-81DC-4D3416FAEF7C}"/>
                </a:ext>
              </a:extLst>
            </p:cNvPr>
            <p:cNvSpPr>
              <a:spLocks/>
            </p:cNvSpPr>
            <p:nvPr userDrawn="1"/>
          </p:nvSpPr>
          <p:spPr bwMode="auto">
            <a:xfrm>
              <a:off x="7683979" y="4826264"/>
              <a:ext cx="118257" cy="65042"/>
            </a:xfrm>
            <a:custGeom>
              <a:avLst/>
              <a:gdLst>
                <a:gd name="T0" fmla="*/ 0 w 40"/>
                <a:gd name="T1" fmla="*/ 17 h 22"/>
                <a:gd name="T2" fmla="*/ 2 w 40"/>
                <a:gd name="T3" fmla="*/ 22 h 22"/>
                <a:gd name="T4" fmla="*/ 40 w 40"/>
                <a:gd name="T5" fmla="*/ 8 h 22"/>
                <a:gd name="T6" fmla="*/ 38 w 40"/>
                <a:gd name="T7" fmla="*/ 0 h 22"/>
                <a:gd name="T8" fmla="*/ 0 w 40"/>
                <a:gd name="T9" fmla="*/ 17 h 22"/>
              </a:gdLst>
              <a:ahLst/>
              <a:cxnLst>
                <a:cxn ang="0">
                  <a:pos x="T0" y="T1"/>
                </a:cxn>
                <a:cxn ang="0">
                  <a:pos x="T2" y="T3"/>
                </a:cxn>
                <a:cxn ang="0">
                  <a:pos x="T4" y="T5"/>
                </a:cxn>
                <a:cxn ang="0">
                  <a:pos x="T6" y="T7"/>
                </a:cxn>
                <a:cxn ang="0">
                  <a:pos x="T8" y="T9"/>
                </a:cxn>
              </a:cxnLst>
              <a:rect l="0" t="0" r="r" b="b"/>
              <a:pathLst>
                <a:path w="40" h="22">
                  <a:moveTo>
                    <a:pt x="0" y="17"/>
                  </a:moveTo>
                  <a:lnTo>
                    <a:pt x="2" y="22"/>
                  </a:lnTo>
                  <a:lnTo>
                    <a:pt x="40" y="8"/>
                  </a:lnTo>
                  <a:lnTo>
                    <a:pt x="38" y="0"/>
                  </a:lnTo>
                  <a:lnTo>
                    <a:pt x="0" y="1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156">
              <a:extLst>
                <a:ext uri="{FF2B5EF4-FFF2-40B4-BE49-F238E27FC236}">
                  <a16:creationId xmlns:a16="http://schemas.microsoft.com/office/drawing/2014/main" id="{0E269767-7865-4F5B-ACC4-83404A603C06}"/>
                </a:ext>
              </a:extLst>
            </p:cNvPr>
            <p:cNvSpPr>
              <a:spLocks/>
            </p:cNvSpPr>
            <p:nvPr userDrawn="1"/>
          </p:nvSpPr>
          <p:spPr bwMode="auto">
            <a:xfrm>
              <a:off x="7704675" y="4876522"/>
              <a:ext cx="118257" cy="62086"/>
            </a:xfrm>
            <a:custGeom>
              <a:avLst/>
              <a:gdLst>
                <a:gd name="T0" fmla="*/ 0 w 40"/>
                <a:gd name="T1" fmla="*/ 17 h 21"/>
                <a:gd name="T2" fmla="*/ 2 w 40"/>
                <a:gd name="T3" fmla="*/ 21 h 21"/>
                <a:gd name="T4" fmla="*/ 40 w 40"/>
                <a:gd name="T5" fmla="*/ 5 h 21"/>
                <a:gd name="T6" fmla="*/ 38 w 40"/>
                <a:gd name="T7" fmla="*/ 0 h 21"/>
                <a:gd name="T8" fmla="*/ 0 w 40"/>
                <a:gd name="T9" fmla="*/ 17 h 21"/>
              </a:gdLst>
              <a:ahLst/>
              <a:cxnLst>
                <a:cxn ang="0">
                  <a:pos x="T0" y="T1"/>
                </a:cxn>
                <a:cxn ang="0">
                  <a:pos x="T2" y="T3"/>
                </a:cxn>
                <a:cxn ang="0">
                  <a:pos x="T4" y="T5"/>
                </a:cxn>
                <a:cxn ang="0">
                  <a:pos x="T6" y="T7"/>
                </a:cxn>
                <a:cxn ang="0">
                  <a:pos x="T8" y="T9"/>
                </a:cxn>
              </a:cxnLst>
              <a:rect l="0" t="0" r="r" b="b"/>
              <a:pathLst>
                <a:path w="40" h="21">
                  <a:moveTo>
                    <a:pt x="0" y="17"/>
                  </a:moveTo>
                  <a:lnTo>
                    <a:pt x="2" y="21"/>
                  </a:lnTo>
                  <a:lnTo>
                    <a:pt x="40" y="5"/>
                  </a:lnTo>
                  <a:lnTo>
                    <a:pt x="38" y="0"/>
                  </a:lnTo>
                  <a:lnTo>
                    <a:pt x="0" y="1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157">
              <a:extLst>
                <a:ext uri="{FF2B5EF4-FFF2-40B4-BE49-F238E27FC236}">
                  <a16:creationId xmlns:a16="http://schemas.microsoft.com/office/drawing/2014/main" id="{0F5725A7-4C18-4D08-A9D4-8A29519EB52D}"/>
                </a:ext>
              </a:extLst>
            </p:cNvPr>
            <p:cNvSpPr>
              <a:spLocks/>
            </p:cNvSpPr>
            <p:nvPr userDrawn="1"/>
          </p:nvSpPr>
          <p:spPr bwMode="auto">
            <a:xfrm>
              <a:off x="9446014" y="3040578"/>
              <a:ext cx="286775" cy="1185531"/>
            </a:xfrm>
            <a:custGeom>
              <a:avLst/>
              <a:gdLst>
                <a:gd name="T0" fmla="*/ 97 w 97"/>
                <a:gd name="T1" fmla="*/ 401 h 401"/>
                <a:gd name="T2" fmla="*/ 87 w 97"/>
                <a:gd name="T3" fmla="*/ 401 h 401"/>
                <a:gd name="T4" fmla="*/ 0 w 97"/>
                <a:gd name="T5" fmla="*/ 3 h 401"/>
                <a:gd name="T6" fmla="*/ 9 w 97"/>
                <a:gd name="T7" fmla="*/ 0 h 401"/>
                <a:gd name="T8" fmla="*/ 97 w 97"/>
                <a:gd name="T9" fmla="*/ 401 h 401"/>
              </a:gdLst>
              <a:ahLst/>
              <a:cxnLst>
                <a:cxn ang="0">
                  <a:pos x="T0" y="T1"/>
                </a:cxn>
                <a:cxn ang="0">
                  <a:pos x="T2" y="T3"/>
                </a:cxn>
                <a:cxn ang="0">
                  <a:pos x="T4" y="T5"/>
                </a:cxn>
                <a:cxn ang="0">
                  <a:pos x="T6" y="T7"/>
                </a:cxn>
                <a:cxn ang="0">
                  <a:pos x="T8" y="T9"/>
                </a:cxn>
              </a:cxnLst>
              <a:rect l="0" t="0" r="r" b="b"/>
              <a:pathLst>
                <a:path w="97" h="401">
                  <a:moveTo>
                    <a:pt x="97" y="401"/>
                  </a:moveTo>
                  <a:lnTo>
                    <a:pt x="87" y="401"/>
                  </a:lnTo>
                  <a:lnTo>
                    <a:pt x="0" y="3"/>
                  </a:lnTo>
                  <a:lnTo>
                    <a:pt x="9" y="0"/>
                  </a:lnTo>
                  <a:lnTo>
                    <a:pt x="97" y="401"/>
                  </a:ln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158">
              <a:extLst>
                <a:ext uri="{FF2B5EF4-FFF2-40B4-BE49-F238E27FC236}">
                  <a16:creationId xmlns:a16="http://schemas.microsoft.com/office/drawing/2014/main" id="{1E5877FE-24AD-4D5C-8620-1674506E18F7}"/>
                </a:ext>
              </a:extLst>
            </p:cNvPr>
            <p:cNvSpPr>
              <a:spLocks/>
            </p:cNvSpPr>
            <p:nvPr userDrawn="1"/>
          </p:nvSpPr>
          <p:spPr bwMode="auto">
            <a:xfrm>
              <a:off x="8996636" y="3489956"/>
              <a:ext cx="1182573" cy="286775"/>
            </a:xfrm>
            <a:custGeom>
              <a:avLst/>
              <a:gdLst>
                <a:gd name="T0" fmla="*/ 0 w 400"/>
                <a:gd name="T1" fmla="*/ 97 h 97"/>
                <a:gd name="T2" fmla="*/ 0 w 400"/>
                <a:gd name="T3" fmla="*/ 90 h 97"/>
                <a:gd name="T4" fmla="*/ 398 w 400"/>
                <a:gd name="T5" fmla="*/ 0 h 97"/>
                <a:gd name="T6" fmla="*/ 400 w 400"/>
                <a:gd name="T7" fmla="*/ 9 h 97"/>
                <a:gd name="T8" fmla="*/ 0 w 400"/>
                <a:gd name="T9" fmla="*/ 97 h 97"/>
              </a:gdLst>
              <a:ahLst/>
              <a:cxnLst>
                <a:cxn ang="0">
                  <a:pos x="T0" y="T1"/>
                </a:cxn>
                <a:cxn ang="0">
                  <a:pos x="T2" y="T3"/>
                </a:cxn>
                <a:cxn ang="0">
                  <a:pos x="T4" y="T5"/>
                </a:cxn>
                <a:cxn ang="0">
                  <a:pos x="T6" y="T7"/>
                </a:cxn>
                <a:cxn ang="0">
                  <a:pos x="T8" y="T9"/>
                </a:cxn>
              </a:cxnLst>
              <a:rect l="0" t="0" r="r" b="b"/>
              <a:pathLst>
                <a:path w="400" h="97">
                  <a:moveTo>
                    <a:pt x="0" y="97"/>
                  </a:moveTo>
                  <a:lnTo>
                    <a:pt x="0" y="90"/>
                  </a:lnTo>
                  <a:lnTo>
                    <a:pt x="398" y="0"/>
                  </a:lnTo>
                  <a:lnTo>
                    <a:pt x="400" y="9"/>
                  </a:lnTo>
                  <a:lnTo>
                    <a:pt x="0" y="97"/>
                  </a:ln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159">
              <a:extLst>
                <a:ext uri="{FF2B5EF4-FFF2-40B4-BE49-F238E27FC236}">
                  <a16:creationId xmlns:a16="http://schemas.microsoft.com/office/drawing/2014/main" id="{43ABF8DD-D74D-4DBB-A8B6-A76C13CC07E4}"/>
                </a:ext>
              </a:extLst>
            </p:cNvPr>
            <p:cNvSpPr>
              <a:spLocks/>
            </p:cNvSpPr>
            <p:nvPr userDrawn="1"/>
          </p:nvSpPr>
          <p:spPr bwMode="auto">
            <a:xfrm>
              <a:off x="9250889" y="3117445"/>
              <a:ext cx="671111" cy="1037709"/>
            </a:xfrm>
            <a:custGeom>
              <a:avLst/>
              <a:gdLst>
                <a:gd name="T0" fmla="*/ 9 w 227"/>
                <a:gd name="T1" fmla="*/ 351 h 351"/>
                <a:gd name="T2" fmla="*/ 0 w 227"/>
                <a:gd name="T3" fmla="*/ 346 h 351"/>
                <a:gd name="T4" fmla="*/ 219 w 227"/>
                <a:gd name="T5" fmla="*/ 0 h 351"/>
                <a:gd name="T6" fmla="*/ 227 w 227"/>
                <a:gd name="T7" fmla="*/ 5 h 351"/>
                <a:gd name="T8" fmla="*/ 9 w 227"/>
                <a:gd name="T9" fmla="*/ 351 h 351"/>
              </a:gdLst>
              <a:ahLst/>
              <a:cxnLst>
                <a:cxn ang="0">
                  <a:pos x="T0" y="T1"/>
                </a:cxn>
                <a:cxn ang="0">
                  <a:pos x="T2" y="T3"/>
                </a:cxn>
                <a:cxn ang="0">
                  <a:pos x="T4" y="T5"/>
                </a:cxn>
                <a:cxn ang="0">
                  <a:pos x="T6" y="T7"/>
                </a:cxn>
                <a:cxn ang="0">
                  <a:pos x="T8" y="T9"/>
                </a:cxn>
              </a:cxnLst>
              <a:rect l="0" t="0" r="r" b="b"/>
              <a:pathLst>
                <a:path w="227" h="351">
                  <a:moveTo>
                    <a:pt x="9" y="351"/>
                  </a:moveTo>
                  <a:lnTo>
                    <a:pt x="0" y="346"/>
                  </a:lnTo>
                  <a:lnTo>
                    <a:pt x="219" y="0"/>
                  </a:lnTo>
                  <a:lnTo>
                    <a:pt x="227" y="5"/>
                  </a:lnTo>
                  <a:lnTo>
                    <a:pt x="9" y="351"/>
                  </a:ln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60">
              <a:extLst>
                <a:ext uri="{FF2B5EF4-FFF2-40B4-BE49-F238E27FC236}">
                  <a16:creationId xmlns:a16="http://schemas.microsoft.com/office/drawing/2014/main" id="{AE0B5FB2-3649-46C7-9119-EB159D4CD412}"/>
                </a:ext>
              </a:extLst>
            </p:cNvPr>
            <p:cNvSpPr>
              <a:spLocks/>
            </p:cNvSpPr>
            <p:nvPr userDrawn="1"/>
          </p:nvSpPr>
          <p:spPr bwMode="auto">
            <a:xfrm>
              <a:off x="9067590" y="3300744"/>
              <a:ext cx="1034752" cy="671111"/>
            </a:xfrm>
            <a:custGeom>
              <a:avLst/>
              <a:gdLst>
                <a:gd name="T0" fmla="*/ 0 w 350"/>
                <a:gd name="T1" fmla="*/ 7 h 227"/>
                <a:gd name="T2" fmla="*/ 7 w 350"/>
                <a:gd name="T3" fmla="*/ 0 h 227"/>
                <a:gd name="T4" fmla="*/ 350 w 350"/>
                <a:gd name="T5" fmla="*/ 220 h 227"/>
                <a:gd name="T6" fmla="*/ 345 w 350"/>
                <a:gd name="T7" fmla="*/ 227 h 227"/>
                <a:gd name="T8" fmla="*/ 0 w 350"/>
                <a:gd name="T9" fmla="*/ 7 h 227"/>
              </a:gdLst>
              <a:ahLst/>
              <a:cxnLst>
                <a:cxn ang="0">
                  <a:pos x="T0" y="T1"/>
                </a:cxn>
                <a:cxn ang="0">
                  <a:pos x="T2" y="T3"/>
                </a:cxn>
                <a:cxn ang="0">
                  <a:pos x="T4" y="T5"/>
                </a:cxn>
                <a:cxn ang="0">
                  <a:pos x="T6" y="T7"/>
                </a:cxn>
                <a:cxn ang="0">
                  <a:pos x="T8" y="T9"/>
                </a:cxn>
              </a:cxnLst>
              <a:rect l="0" t="0" r="r" b="b"/>
              <a:pathLst>
                <a:path w="350" h="227">
                  <a:moveTo>
                    <a:pt x="0" y="7"/>
                  </a:moveTo>
                  <a:lnTo>
                    <a:pt x="7" y="0"/>
                  </a:lnTo>
                  <a:lnTo>
                    <a:pt x="350" y="220"/>
                  </a:lnTo>
                  <a:lnTo>
                    <a:pt x="345" y="227"/>
                  </a:lnTo>
                  <a:lnTo>
                    <a:pt x="0" y="7"/>
                  </a:ln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161">
              <a:extLst>
                <a:ext uri="{FF2B5EF4-FFF2-40B4-BE49-F238E27FC236}">
                  <a16:creationId xmlns:a16="http://schemas.microsoft.com/office/drawing/2014/main" id="{0EC8C96D-B04B-4A27-B666-B9C542B41310}"/>
                </a:ext>
              </a:extLst>
            </p:cNvPr>
            <p:cNvSpPr>
              <a:spLocks noEditPoints="1"/>
            </p:cNvSpPr>
            <p:nvPr userDrawn="1"/>
          </p:nvSpPr>
          <p:spPr bwMode="auto">
            <a:xfrm>
              <a:off x="8928639" y="2972579"/>
              <a:ext cx="1321527" cy="1321527"/>
            </a:xfrm>
            <a:custGeom>
              <a:avLst/>
              <a:gdLst>
                <a:gd name="T0" fmla="*/ 76 w 189"/>
                <a:gd name="T1" fmla="*/ 10 h 189"/>
                <a:gd name="T2" fmla="*/ 10 w 189"/>
                <a:gd name="T3" fmla="*/ 113 h 189"/>
                <a:gd name="T4" fmla="*/ 113 w 189"/>
                <a:gd name="T5" fmla="*/ 179 h 189"/>
                <a:gd name="T6" fmla="*/ 179 w 189"/>
                <a:gd name="T7" fmla="*/ 76 h 189"/>
                <a:gd name="T8" fmla="*/ 76 w 189"/>
                <a:gd name="T9" fmla="*/ 10 h 189"/>
                <a:gd name="T10" fmla="*/ 111 w 189"/>
                <a:gd name="T11" fmla="*/ 172 h 189"/>
                <a:gd name="T12" fmla="*/ 18 w 189"/>
                <a:gd name="T13" fmla="*/ 112 h 189"/>
                <a:gd name="T14" fmla="*/ 77 w 189"/>
                <a:gd name="T15" fmla="*/ 18 h 189"/>
                <a:gd name="T16" fmla="*/ 171 w 189"/>
                <a:gd name="T17" fmla="*/ 78 h 189"/>
                <a:gd name="T18" fmla="*/ 111 w 189"/>
                <a:gd name="T19" fmla="*/ 17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189">
                  <a:moveTo>
                    <a:pt x="76" y="10"/>
                  </a:moveTo>
                  <a:cubicBezTo>
                    <a:pt x="29" y="21"/>
                    <a:pt x="0" y="67"/>
                    <a:pt x="10" y="113"/>
                  </a:cubicBezTo>
                  <a:cubicBezTo>
                    <a:pt x="20" y="160"/>
                    <a:pt x="66" y="189"/>
                    <a:pt x="113" y="179"/>
                  </a:cubicBezTo>
                  <a:cubicBezTo>
                    <a:pt x="160" y="169"/>
                    <a:pt x="189" y="123"/>
                    <a:pt x="179" y="76"/>
                  </a:cubicBezTo>
                  <a:cubicBezTo>
                    <a:pt x="168" y="29"/>
                    <a:pt x="122" y="0"/>
                    <a:pt x="76" y="10"/>
                  </a:cubicBezTo>
                  <a:close/>
                  <a:moveTo>
                    <a:pt x="111" y="172"/>
                  </a:moveTo>
                  <a:cubicBezTo>
                    <a:pt x="69" y="181"/>
                    <a:pt x="27" y="154"/>
                    <a:pt x="18" y="112"/>
                  </a:cubicBezTo>
                  <a:cubicBezTo>
                    <a:pt x="8" y="69"/>
                    <a:pt x="35" y="27"/>
                    <a:pt x="77" y="18"/>
                  </a:cubicBezTo>
                  <a:cubicBezTo>
                    <a:pt x="120" y="9"/>
                    <a:pt x="162" y="35"/>
                    <a:pt x="171" y="78"/>
                  </a:cubicBezTo>
                  <a:cubicBezTo>
                    <a:pt x="180" y="120"/>
                    <a:pt x="154" y="162"/>
                    <a:pt x="111" y="172"/>
                  </a:cubicBez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162">
              <a:extLst>
                <a:ext uri="{FF2B5EF4-FFF2-40B4-BE49-F238E27FC236}">
                  <a16:creationId xmlns:a16="http://schemas.microsoft.com/office/drawing/2014/main" id="{E5CCE88E-0326-41E5-8B96-13F332AE1201}"/>
                </a:ext>
              </a:extLst>
            </p:cNvPr>
            <p:cNvSpPr>
              <a:spLocks noEditPoints="1"/>
            </p:cNvSpPr>
            <p:nvPr userDrawn="1"/>
          </p:nvSpPr>
          <p:spPr bwMode="auto">
            <a:xfrm>
              <a:off x="9215412" y="3265267"/>
              <a:ext cx="739108" cy="742066"/>
            </a:xfrm>
            <a:custGeom>
              <a:avLst/>
              <a:gdLst>
                <a:gd name="T0" fmla="*/ 43 w 106"/>
                <a:gd name="T1" fmla="*/ 5 h 106"/>
                <a:gd name="T2" fmla="*/ 6 w 106"/>
                <a:gd name="T3" fmla="*/ 63 h 106"/>
                <a:gd name="T4" fmla="*/ 64 w 106"/>
                <a:gd name="T5" fmla="*/ 100 h 106"/>
                <a:gd name="T6" fmla="*/ 101 w 106"/>
                <a:gd name="T7" fmla="*/ 42 h 106"/>
                <a:gd name="T8" fmla="*/ 43 w 106"/>
                <a:gd name="T9" fmla="*/ 5 h 106"/>
                <a:gd name="T10" fmla="*/ 63 w 106"/>
                <a:gd name="T11" fmla="*/ 96 h 106"/>
                <a:gd name="T12" fmla="*/ 10 w 106"/>
                <a:gd name="T13" fmla="*/ 62 h 106"/>
                <a:gd name="T14" fmla="*/ 44 w 106"/>
                <a:gd name="T15" fmla="*/ 10 h 106"/>
                <a:gd name="T16" fmla="*/ 96 w 106"/>
                <a:gd name="T17" fmla="*/ 43 h 106"/>
                <a:gd name="T18" fmla="*/ 63 w 106"/>
                <a:gd name="T19" fmla="*/ 9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06">
                  <a:moveTo>
                    <a:pt x="43" y="5"/>
                  </a:moveTo>
                  <a:cubicBezTo>
                    <a:pt x="17" y="11"/>
                    <a:pt x="0" y="37"/>
                    <a:pt x="6" y="63"/>
                  </a:cubicBezTo>
                  <a:cubicBezTo>
                    <a:pt x="12" y="89"/>
                    <a:pt x="38" y="106"/>
                    <a:pt x="64" y="100"/>
                  </a:cubicBezTo>
                  <a:cubicBezTo>
                    <a:pt x="90" y="94"/>
                    <a:pt x="106" y="68"/>
                    <a:pt x="101" y="42"/>
                  </a:cubicBezTo>
                  <a:cubicBezTo>
                    <a:pt x="95" y="16"/>
                    <a:pt x="69" y="0"/>
                    <a:pt x="43" y="5"/>
                  </a:cubicBezTo>
                  <a:close/>
                  <a:moveTo>
                    <a:pt x="63" y="96"/>
                  </a:moveTo>
                  <a:cubicBezTo>
                    <a:pt x="39" y="101"/>
                    <a:pt x="16" y="86"/>
                    <a:pt x="10" y="62"/>
                  </a:cubicBezTo>
                  <a:cubicBezTo>
                    <a:pt x="5" y="38"/>
                    <a:pt x="20" y="15"/>
                    <a:pt x="44" y="10"/>
                  </a:cubicBezTo>
                  <a:cubicBezTo>
                    <a:pt x="68" y="4"/>
                    <a:pt x="91" y="19"/>
                    <a:pt x="96" y="43"/>
                  </a:cubicBezTo>
                  <a:cubicBezTo>
                    <a:pt x="102" y="67"/>
                    <a:pt x="87" y="91"/>
                    <a:pt x="63" y="96"/>
                  </a:cubicBezTo>
                  <a:close/>
                </a:path>
              </a:pathLst>
            </a:custGeom>
            <a:solidFill>
              <a:srgbClr val="7F86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163">
              <a:extLst>
                <a:ext uri="{FF2B5EF4-FFF2-40B4-BE49-F238E27FC236}">
                  <a16:creationId xmlns:a16="http://schemas.microsoft.com/office/drawing/2014/main" id="{6BEE0CE0-BB71-463A-AD0F-17F62D1F498A}"/>
                </a:ext>
              </a:extLst>
            </p:cNvPr>
            <p:cNvSpPr>
              <a:spLocks/>
            </p:cNvSpPr>
            <p:nvPr userDrawn="1"/>
          </p:nvSpPr>
          <p:spPr bwMode="auto">
            <a:xfrm>
              <a:off x="9375059" y="3105619"/>
              <a:ext cx="230602" cy="215821"/>
            </a:xfrm>
            <a:custGeom>
              <a:avLst/>
              <a:gdLst>
                <a:gd name="T0" fmla="*/ 28 w 33"/>
                <a:gd name="T1" fmla="*/ 0 h 31"/>
                <a:gd name="T2" fmla="*/ 32 w 33"/>
                <a:gd name="T3" fmla="*/ 17 h 31"/>
                <a:gd name="T4" fmla="*/ 25 w 33"/>
                <a:gd name="T5" fmla="*/ 27 h 31"/>
                <a:gd name="T6" fmla="*/ 15 w 33"/>
                <a:gd name="T7" fmla="*/ 30 h 31"/>
                <a:gd name="T8" fmla="*/ 4 w 33"/>
                <a:gd name="T9" fmla="*/ 23 h 31"/>
                <a:gd name="T10" fmla="*/ 0 w 33"/>
                <a:gd name="T11" fmla="*/ 7 h 31"/>
                <a:gd name="T12" fmla="*/ 3 w 33"/>
                <a:gd name="T13" fmla="*/ 6 h 31"/>
                <a:gd name="T14" fmla="*/ 5 w 33"/>
                <a:gd name="T15" fmla="*/ 14 h 31"/>
                <a:gd name="T16" fmla="*/ 12 w 33"/>
                <a:gd name="T17" fmla="*/ 13 h 31"/>
                <a:gd name="T18" fmla="*/ 10 w 33"/>
                <a:gd name="T19" fmla="*/ 5 h 31"/>
                <a:gd name="T20" fmla="*/ 13 w 33"/>
                <a:gd name="T21" fmla="*/ 4 h 31"/>
                <a:gd name="T22" fmla="*/ 14 w 33"/>
                <a:gd name="T23" fmla="*/ 12 h 31"/>
                <a:gd name="T24" fmla="*/ 28 w 33"/>
                <a:gd name="T25" fmla="*/ 9 h 31"/>
                <a:gd name="T26" fmla="*/ 26 w 33"/>
                <a:gd name="T27" fmla="*/ 1 h 31"/>
                <a:gd name="T28" fmla="*/ 28 w 33"/>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1">
                  <a:moveTo>
                    <a:pt x="28" y="0"/>
                  </a:moveTo>
                  <a:cubicBezTo>
                    <a:pt x="32" y="17"/>
                    <a:pt x="32" y="17"/>
                    <a:pt x="32" y="17"/>
                  </a:cubicBezTo>
                  <a:cubicBezTo>
                    <a:pt x="33" y="21"/>
                    <a:pt x="30" y="26"/>
                    <a:pt x="25" y="27"/>
                  </a:cubicBezTo>
                  <a:cubicBezTo>
                    <a:pt x="15" y="30"/>
                    <a:pt x="15" y="30"/>
                    <a:pt x="15" y="30"/>
                  </a:cubicBezTo>
                  <a:cubicBezTo>
                    <a:pt x="10" y="31"/>
                    <a:pt x="5" y="28"/>
                    <a:pt x="4" y="23"/>
                  </a:cubicBezTo>
                  <a:cubicBezTo>
                    <a:pt x="0" y="7"/>
                    <a:pt x="0" y="7"/>
                    <a:pt x="0" y="7"/>
                  </a:cubicBezTo>
                  <a:cubicBezTo>
                    <a:pt x="3" y="6"/>
                    <a:pt x="3" y="6"/>
                    <a:pt x="3" y="6"/>
                  </a:cubicBezTo>
                  <a:cubicBezTo>
                    <a:pt x="5" y="14"/>
                    <a:pt x="5" y="14"/>
                    <a:pt x="5" y="14"/>
                  </a:cubicBezTo>
                  <a:cubicBezTo>
                    <a:pt x="12" y="13"/>
                    <a:pt x="12" y="13"/>
                    <a:pt x="12" y="13"/>
                  </a:cubicBezTo>
                  <a:cubicBezTo>
                    <a:pt x="10" y="5"/>
                    <a:pt x="10" y="5"/>
                    <a:pt x="10" y="5"/>
                  </a:cubicBezTo>
                  <a:cubicBezTo>
                    <a:pt x="13" y="4"/>
                    <a:pt x="13" y="4"/>
                    <a:pt x="13" y="4"/>
                  </a:cubicBezTo>
                  <a:cubicBezTo>
                    <a:pt x="14" y="12"/>
                    <a:pt x="14" y="12"/>
                    <a:pt x="14" y="12"/>
                  </a:cubicBezTo>
                  <a:cubicBezTo>
                    <a:pt x="28" y="9"/>
                    <a:pt x="28" y="9"/>
                    <a:pt x="28" y="9"/>
                  </a:cubicBezTo>
                  <a:cubicBezTo>
                    <a:pt x="26" y="1"/>
                    <a:pt x="26" y="1"/>
                    <a:pt x="26" y="1"/>
                  </a:cubicBezTo>
                  <a:lnTo>
                    <a:pt x="28" y="0"/>
                  </a:lnTo>
                  <a:close/>
                </a:path>
              </a:pathLst>
            </a:custGeom>
            <a:solidFill>
              <a:srgbClr val="C45E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164">
              <a:extLst>
                <a:ext uri="{FF2B5EF4-FFF2-40B4-BE49-F238E27FC236}">
                  <a16:creationId xmlns:a16="http://schemas.microsoft.com/office/drawing/2014/main" id="{0B4E77C6-16D1-4EE7-8B97-534FE8DC1CD8}"/>
                </a:ext>
              </a:extLst>
            </p:cNvPr>
            <p:cNvSpPr>
              <a:spLocks/>
            </p:cNvSpPr>
            <p:nvPr userDrawn="1"/>
          </p:nvSpPr>
          <p:spPr bwMode="auto">
            <a:xfrm>
              <a:off x="9375059" y="3132226"/>
              <a:ext cx="153735" cy="189212"/>
            </a:xfrm>
            <a:custGeom>
              <a:avLst/>
              <a:gdLst>
                <a:gd name="T0" fmla="*/ 18 w 22"/>
                <a:gd name="T1" fmla="*/ 7 h 27"/>
                <a:gd name="T2" fmla="*/ 22 w 22"/>
                <a:gd name="T3" fmla="*/ 24 h 27"/>
                <a:gd name="T4" fmla="*/ 15 w 22"/>
                <a:gd name="T5" fmla="*/ 26 h 27"/>
                <a:gd name="T6" fmla="*/ 4 w 22"/>
                <a:gd name="T7" fmla="*/ 19 h 27"/>
                <a:gd name="T8" fmla="*/ 0 w 22"/>
                <a:gd name="T9" fmla="*/ 3 h 27"/>
                <a:gd name="T10" fmla="*/ 3 w 22"/>
                <a:gd name="T11" fmla="*/ 2 h 27"/>
                <a:gd name="T12" fmla="*/ 5 w 22"/>
                <a:gd name="T13" fmla="*/ 10 h 27"/>
                <a:gd name="T14" fmla="*/ 12 w 22"/>
                <a:gd name="T15" fmla="*/ 9 h 27"/>
                <a:gd name="T16" fmla="*/ 10 w 22"/>
                <a:gd name="T17" fmla="*/ 1 h 27"/>
                <a:gd name="T18" fmla="*/ 13 w 22"/>
                <a:gd name="T19" fmla="*/ 0 h 27"/>
                <a:gd name="T20" fmla="*/ 14 w 22"/>
                <a:gd name="T21" fmla="*/ 8 h 27"/>
                <a:gd name="T22" fmla="*/ 18 w 22"/>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7">
                  <a:moveTo>
                    <a:pt x="18" y="7"/>
                  </a:moveTo>
                  <a:cubicBezTo>
                    <a:pt x="22" y="24"/>
                    <a:pt x="22" y="24"/>
                    <a:pt x="22" y="24"/>
                  </a:cubicBezTo>
                  <a:cubicBezTo>
                    <a:pt x="15" y="26"/>
                    <a:pt x="15" y="26"/>
                    <a:pt x="15" y="26"/>
                  </a:cubicBezTo>
                  <a:cubicBezTo>
                    <a:pt x="10" y="27"/>
                    <a:pt x="5" y="24"/>
                    <a:pt x="4" y="19"/>
                  </a:cubicBezTo>
                  <a:cubicBezTo>
                    <a:pt x="0" y="3"/>
                    <a:pt x="0" y="3"/>
                    <a:pt x="0" y="3"/>
                  </a:cubicBezTo>
                  <a:cubicBezTo>
                    <a:pt x="3" y="2"/>
                    <a:pt x="3" y="2"/>
                    <a:pt x="3" y="2"/>
                  </a:cubicBezTo>
                  <a:cubicBezTo>
                    <a:pt x="5" y="10"/>
                    <a:pt x="5" y="10"/>
                    <a:pt x="5" y="10"/>
                  </a:cubicBezTo>
                  <a:cubicBezTo>
                    <a:pt x="12" y="9"/>
                    <a:pt x="12" y="9"/>
                    <a:pt x="12" y="9"/>
                  </a:cubicBezTo>
                  <a:cubicBezTo>
                    <a:pt x="10" y="1"/>
                    <a:pt x="10" y="1"/>
                    <a:pt x="10" y="1"/>
                  </a:cubicBezTo>
                  <a:cubicBezTo>
                    <a:pt x="13" y="0"/>
                    <a:pt x="13" y="0"/>
                    <a:pt x="13" y="0"/>
                  </a:cubicBezTo>
                  <a:cubicBezTo>
                    <a:pt x="14" y="8"/>
                    <a:pt x="14" y="8"/>
                    <a:pt x="14" y="8"/>
                  </a:cubicBezTo>
                  <a:lnTo>
                    <a:pt x="18" y="7"/>
                  </a:lnTo>
                  <a:close/>
                </a:path>
              </a:pathLst>
            </a:custGeom>
            <a:solidFill>
              <a:srgbClr val="A1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165">
              <a:extLst>
                <a:ext uri="{FF2B5EF4-FFF2-40B4-BE49-F238E27FC236}">
                  <a16:creationId xmlns:a16="http://schemas.microsoft.com/office/drawing/2014/main" id="{625D92EF-50C4-4440-B2CA-A6E2B668526F}"/>
                </a:ext>
              </a:extLst>
            </p:cNvPr>
            <p:cNvSpPr>
              <a:spLocks/>
            </p:cNvSpPr>
            <p:nvPr userDrawn="1"/>
          </p:nvSpPr>
          <p:spPr bwMode="auto">
            <a:xfrm>
              <a:off x="9375059" y="3076055"/>
              <a:ext cx="195125" cy="76867"/>
            </a:xfrm>
            <a:custGeom>
              <a:avLst/>
              <a:gdLst>
                <a:gd name="T0" fmla="*/ 24 w 28"/>
                <a:gd name="T1" fmla="*/ 1 h 11"/>
                <a:gd name="T2" fmla="*/ 3 w 28"/>
                <a:gd name="T3" fmla="*/ 5 h 11"/>
                <a:gd name="T4" fmla="*/ 0 w 28"/>
                <a:gd name="T5" fmla="*/ 10 h 11"/>
                <a:gd name="T6" fmla="*/ 1 w 28"/>
                <a:gd name="T7" fmla="*/ 11 h 11"/>
                <a:gd name="T8" fmla="*/ 28 w 28"/>
                <a:gd name="T9" fmla="*/ 5 h 11"/>
                <a:gd name="T10" fmla="*/ 28 w 28"/>
                <a:gd name="T11" fmla="*/ 4 h 11"/>
                <a:gd name="T12" fmla="*/ 24 w 28"/>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28" h="11">
                  <a:moveTo>
                    <a:pt x="24" y="1"/>
                  </a:moveTo>
                  <a:cubicBezTo>
                    <a:pt x="3" y="5"/>
                    <a:pt x="3" y="5"/>
                    <a:pt x="3" y="5"/>
                  </a:cubicBezTo>
                  <a:cubicBezTo>
                    <a:pt x="1" y="6"/>
                    <a:pt x="0" y="8"/>
                    <a:pt x="0" y="10"/>
                  </a:cubicBezTo>
                  <a:cubicBezTo>
                    <a:pt x="1" y="11"/>
                    <a:pt x="1" y="11"/>
                    <a:pt x="1" y="11"/>
                  </a:cubicBezTo>
                  <a:cubicBezTo>
                    <a:pt x="28" y="5"/>
                    <a:pt x="28" y="5"/>
                    <a:pt x="28" y="5"/>
                  </a:cubicBezTo>
                  <a:cubicBezTo>
                    <a:pt x="28" y="4"/>
                    <a:pt x="28" y="4"/>
                    <a:pt x="28" y="4"/>
                  </a:cubicBezTo>
                  <a:cubicBezTo>
                    <a:pt x="28" y="2"/>
                    <a:pt x="26" y="0"/>
                    <a:pt x="24" y="1"/>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166">
              <a:extLst>
                <a:ext uri="{FF2B5EF4-FFF2-40B4-BE49-F238E27FC236}">
                  <a16:creationId xmlns:a16="http://schemas.microsoft.com/office/drawing/2014/main" id="{ABF9EBBF-9F6E-4503-8943-9CC9D0951AC3}"/>
                </a:ext>
              </a:extLst>
            </p:cNvPr>
            <p:cNvSpPr>
              <a:spLocks/>
            </p:cNvSpPr>
            <p:nvPr userDrawn="1"/>
          </p:nvSpPr>
          <p:spPr bwMode="auto">
            <a:xfrm>
              <a:off x="9570184" y="3980724"/>
              <a:ext cx="224689" cy="209908"/>
            </a:xfrm>
            <a:custGeom>
              <a:avLst/>
              <a:gdLst>
                <a:gd name="T0" fmla="*/ 28 w 32"/>
                <a:gd name="T1" fmla="*/ 0 h 30"/>
                <a:gd name="T2" fmla="*/ 31 w 32"/>
                <a:gd name="T3" fmla="*/ 16 h 30"/>
                <a:gd name="T4" fmla="*/ 25 w 32"/>
                <a:gd name="T5" fmla="*/ 26 h 30"/>
                <a:gd name="T6" fmla="*/ 14 w 32"/>
                <a:gd name="T7" fmla="*/ 29 h 30"/>
                <a:gd name="T8" fmla="*/ 3 w 32"/>
                <a:gd name="T9" fmla="*/ 22 h 30"/>
                <a:gd name="T10" fmla="*/ 0 w 32"/>
                <a:gd name="T11" fmla="*/ 6 h 30"/>
                <a:gd name="T12" fmla="*/ 2 w 32"/>
                <a:gd name="T13" fmla="*/ 5 h 30"/>
                <a:gd name="T14" fmla="*/ 4 w 32"/>
                <a:gd name="T15" fmla="*/ 13 h 30"/>
                <a:gd name="T16" fmla="*/ 11 w 32"/>
                <a:gd name="T17" fmla="*/ 12 h 30"/>
                <a:gd name="T18" fmla="*/ 10 w 32"/>
                <a:gd name="T19" fmla="*/ 4 h 30"/>
                <a:gd name="T20" fmla="*/ 12 w 32"/>
                <a:gd name="T21" fmla="*/ 3 h 30"/>
                <a:gd name="T22" fmla="*/ 14 w 32"/>
                <a:gd name="T23" fmla="*/ 11 h 30"/>
                <a:gd name="T24" fmla="*/ 27 w 32"/>
                <a:gd name="T25" fmla="*/ 8 h 30"/>
                <a:gd name="T26" fmla="*/ 25 w 32"/>
                <a:gd name="T27" fmla="*/ 0 h 30"/>
                <a:gd name="T28" fmla="*/ 28 w 32"/>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0">
                  <a:moveTo>
                    <a:pt x="28" y="0"/>
                  </a:moveTo>
                  <a:cubicBezTo>
                    <a:pt x="31" y="16"/>
                    <a:pt x="31" y="16"/>
                    <a:pt x="31" y="16"/>
                  </a:cubicBezTo>
                  <a:cubicBezTo>
                    <a:pt x="32" y="21"/>
                    <a:pt x="29" y="25"/>
                    <a:pt x="25" y="26"/>
                  </a:cubicBezTo>
                  <a:cubicBezTo>
                    <a:pt x="14" y="29"/>
                    <a:pt x="14" y="29"/>
                    <a:pt x="14" y="29"/>
                  </a:cubicBezTo>
                  <a:cubicBezTo>
                    <a:pt x="9" y="30"/>
                    <a:pt x="5" y="27"/>
                    <a:pt x="3" y="22"/>
                  </a:cubicBezTo>
                  <a:cubicBezTo>
                    <a:pt x="0" y="6"/>
                    <a:pt x="0" y="6"/>
                    <a:pt x="0" y="6"/>
                  </a:cubicBezTo>
                  <a:cubicBezTo>
                    <a:pt x="2" y="5"/>
                    <a:pt x="2" y="5"/>
                    <a:pt x="2" y="5"/>
                  </a:cubicBezTo>
                  <a:cubicBezTo>
                    <a:pt x="4" y="13"/>
                    <a:pt x="4" y="13"/>
                    <a:pt x="4" y="13"/>
                  </a:cubicBezTo>
                  <a:cubicBezTo>
                    <a:pt x="11" y="12"/>
                    <a:pt x="11" y="12"/>
                    <a:pt x="11" y="12"/>
                  </a:cubicBezTo>
                  <a:cubicBezTo>
                    <a:pt x="10" y="4"/>
                    <a:pt x="10" y="4"/>
                    <a:pt x="10" y="4"/>
                  </a:cubicBezTo>
                  <a:cubicBezTo>
                    <a:pt x="12" y="3"/>
                    <a:pt x="12" y="3"/>
                    <a:pt x="12" y="3"/>
                  </a:cubicBezTo>
                  <a:cubicBezTo>
                    <a:pt x="14" y="11"/>
                    <a:pt x="14" y="11"/>
                    <a:pt x="14" y="11"/>
                  </a:cubicBezTo>
                  <a:cubicBezTo>
                    <a:pt x="27" y="8"/>
                    <a:pt x="27" y="8"/>
                    <a:pt x="27" y="8"/>
                  </a:cubicBezTo>
                  <a:cubicBezTo>
                    <a:pt x="25" y="0"/>
                    <a:pt x="25" y="0"/>
                    <a:pt x="25" y="0"/>
                  </a:cubicBezTo>
                  <a:lnTo>
                    <a:pt x="28" y="0"/>
                  </a:lnTo>
                  <a:close/>
                </a:path>
              </a:pathLst>
            </a:custGeom>
            <a:solidFill>
              <a:srgbClr val="A77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167">
              <a:extLst>
                <a:ext uri="{FF2B5EF4-FFF2-40B4-BE49-F238E27FC236}">
                  <a16:creationId xmlns:a16="http://schemas.microsoft.com/office/drawing/2014/main" id="{D8A06E42-27E2-4D2A-904D-A62CEE1D6417}"/>
                </a:ext>
              </a:extLst>
            </p:cNvPr>
            <p:cNvSpPr>
              <a:spLocks/>
            </p:cNvSpPr>
            <p:nvPr userDrawn="1"/>
          </p:nvSpPr>
          <p:spPr bwMode="auto">
            <a:xfrm>
              <a:off x="9570184" y="4001418"/>
              <a:ext cx="147822" cy="189212"/>
            </a:xfrm>
            <a:custGeom>
              <a:avLst/>
              <a:gdLst>
                <a:gd name="T0" fmla="*/ 18 w 21"/>
                <a:gd name="T1" fmla="*/ 7 h 27"/>
                <a:gd name="T2" fmla="*/ 21 w 21"/>
                <a:gd name="T3" fmla="*/ 24 h 27"/>
                <a:gd name="T4" fmla="*/ 14 w 21"/>
                <a:gd name="T5" fmla="*/ 26 h 27"/>
                <a:gd name="T6" fmla="*/ 3 w 21"/>
                <a:gd name="T7" fmla="*/ 19 h 27"/>
                <a:gd name="T8" fmla="*/ 0 w 21"/>
                <a:gd name="T9" fmla="*/ 3 h 27"/>
                <a:gd name="T10" fmla="*/ 2 w 21"/>
                <a:gd name="T11" fmla="*/ 2 h 27"/>
                <a:gd name="T12" fmla="*/ 4 w 21"/>
                <a:gd name="T13" fmla="*/ 10 h 27"/>
                <a:gd name="T14" fmla="*/ 11 w 21"/>
                <a:gd name="T15" fmla="*/ 9 h 27"/>
                <a:gd name="T16" fmla="*/ 10 w 21"/>
                <a:gd name="T17" fmla="*/ 1 h 27"/>
                <a:gd name="T18" fmla="*/ 12 w 21"/>
                <a:gd name="T19" fmla="*/ 0 h 27"/>
                <a:gd name="T20" fmla="*/ 14 w 21"/>
                <a:gd name="T21" fmla="*/ 8 h 27"/>
                <a:gd name="T22" fmla="*/ 18 w 21"/>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7">
                  <a:moveTo>
                    <a:pt x="18" y="7"/>
                  </a:moveTo>
                  <a:cubicBezTo>
                    <a:pt x="21" y="24"/>
                    <a:pt x="21" y="24"/>
                    <a:pt x="21" y="24"/>
                  </a:cubicBezTo>
                  <a:cubicBezTo>
                    <a:pt x="14" y="26"/>
                    <a:pt x="14" y="26"/>
                    <a:pt x="14" y="26"/>
                  </a:cubicBezTo>
                  <a:cubicBezTo>
                    <a:pt x="9" y="27"/>
                    <a:pt x="5" y="24"/>
                    <a:pt x="3" y="19"/>
                  </a:cubicBezTo>
                  <a:cubicBezTo>
                    <a:pt x="0" y="3"/>
                    <a:pt x="0" y="3"/>
                    <a:pt x="0" y="3"/>
                  </a:cubicBezTo>
                  <a:cubicBezTo>
                    <a:pt x="2" y="2"/>
                    <a:pt x="2" y="2"/>
                    <a:pt x="2" y="2"/>
                  </a:cubicBezTo>
                  <a:cubicBezTo>
                    <a:pt x="4" y="10"/>
                    <a:pt x="4" y="10"/>
                    <a:pt x="4" y="10"/>
                  </a:cubicBezTo>
                  <a:cubicBezTo>
                    <a:pt x="11" y="9"/>
                    <a:pt x="11" y="9"/>
                    <a:pt x="11" y="9"/>
                  </a:cubicBezTo>
                  <a:cubicBezTo>
                    <a:pt x="10" y="1"/>
                    <a:pt x="10" y="1"/>
                    <a:pt x="10" y="1"/>
                  </a:cubicBezTo>
                  <a:cubicBezTo>
                    <a:pt x="12" y="0"/>
                    <a:pt x="12" y="0"/>
                    <a:pt x="12" y="0"/>
                  </a:cubicBezTo>
                  <a:cubicBezTo>
                    <a:pt x="14" y="8"/>
                    <a:pt x="14" y="8"/>
                    <a:pt x="14" y="8"/>
                  </a:cubicBezTo>
                  <a:lnTo>
                    <a:pt x="18" y="7"/>
                  </a:lnTo>
                  <a:close/>
                </a:path>
              </a:pathLst>
            </a:custGeom>
            <a:solidFill>
              <a:srgbClr val="8159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168">
              <a:extLst>
                <a:ext uri="{FF2B5EF4-FFF2-40B4-BE49-F238E27FC236}">
                  <a16:creationId xmlns:a16="http://schemas.microsoft.com/office/drawing/2014/main" id="{C8CCDC2B-0F8C-41AC-9BF5-7673D52E61FF}"/>
                </a:ext>
              </a:extLst>
            </p:cNvPr>
            <p:cNvSpPr>
              <a:spLocks/>
            </p:cNvSpPr>
            <p:nvPr userDrawn="1"/>
          </p:nvSpPr>
          <p:spPr bwMode="auto">
            <a:xfrm>
              <a:off x="9564271" y="3951159"/>
              <a:ext cx="201037" cy="76867"/>
            </a:xfrm>
            <a:custGeom>
              <a:avLst/>
              <a:gdLst>
                <a:gd name="T0" fmla="*/ 24 w 29"/>
                <a:gd name="T1" fmla="*/ 0 h 11"/>
                <a:gd name="T2" fmla="*/ 4 w 29"/>
                <a:gd name="T3" fmla="*/ 5 h 11"/>
                <a:gd name="T4" fmla="*/ 1 w 29"/>
                <a:gd name="T5" fmla="*/ 9 h 11"/>
                <a:gd name="T6" fmla="*/ 1 w 29"/>
                <a:gd name="T7" fmla="*/ 11 h 11"/>
                <a:gd name="T8" fmla="*/ 29 w 29"/>
                <a:gd name="T9" fmla="*/ 4 h 11"/>
                <a:gd name="T10" fmla="*/ 29 w 29"/>
                <a:gd name="T11" fmla="*/ 3 h 11"/>
                <a:gd name="T12" fmla="*/ 24 w 2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4" y="0"/>
                  </a:moveTo>
                  <a:cubicBezTo>
                    <a:pt x="4" y="5"/>
                    <a:pt x="4" y="5"/>
                    <a:pt x="4" y="5"/>
                  </a:cubicBezTo>
                  <a:cubicBezTo>
                    <a:pt x="2" y="5"/>
                    <a:pt x="0" y="7"/>
                    <a:pt x="1" y="9"/>
                  </a:cubicBezTo>
                  <a:cubicBezTo>
                    <a:pt x="1" y="11"/>
                    <a:pt x="1" y="11"/>
                    <a:pt x="1" y="11"/>
                  </a:cubicBezTo>
                  <a:cubicBezTo>
                    <a:pt x="29" y="4"/>
                    <a:pt x="29" y="4"/>
                    <a:pt x="29" y="4"/>
                  </a:cubicBezTo>
                  <a:cubicBezTo>
                    <a:pt x="29" y="3"/>
                    <a:pt x="29" y="3"/>
                    <a:pt x="29" y="3"/>
                  </a:cubicBezTo>
                  <a:cubicBezTo>
                    <a:pt x="28" y="1"/>
                    <a:pt x="26" y="0"/>
                    <a:pt x="24"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169">
              <a:extLst>
                <a:ext uri="{FF2B5EF4-FFF2-40B4-BE49-F238E27FC236}">
                  <a16:creationId xmlns:a16="http://schemas.microsoft.com/office/drawing/2014/main" id="{082D46BA-C3F8-456E-96C9-30DCC93ADB3D}"/>
                </a:ext>
              </a:extLst>
            </p:cNvPr>
            <p:cNvSpPr>
              <a:spLocks/>
            </p:cNvSpPr>
            <p:nvPr userDrawn="1"/>
          </p:nvSpPr>
          <p:spPr bwMode="auto">
            <a:xfrm>
              <a:off x="9738702" y="3167704"/>
              <a:ext cx="224689" cy="209908"/>
            </a:xfrm>
            <a:custGeom>
              <a:avLst/>
              <a:gdLst>
                <a:gd name="T0" fmla="*/ 27 w 32"/>
                <a:gd name="T1" fmla="*/ 0 h 30"/>
                <a:gd name="T2" fmla="*/ 31 w 32"/>
                <a:gd name="T3" fmla="*/ 16 h 30"/>
                <a:gd name="T4" fmla="*/ 24 w 32"/>
                <a:gd name="T5" fmla="*/ 27 h 30"/>
                <a:gd name="T6" fmla="*/ 14 w 32"/>
                <a:gd name="T7" fmla="*/ 29 h 30"/>
                <a:gd name="T8" fmla="*/ 3 w 32"/>
                <a:gd name="T9" fmla="*/ 22 h 30"/>
                <a:gd name="T10" fmla="*/ 0 w 32"/>
                <a:gd name="T11" fmla="*/ 6 h 30"/>
                <a:gd name="T12" fmla="*/ 2 w 32"/>
                <a:gd name="T13" fmla="*/ 6 h 30"/>
                <a:gd name="T14" fmla="*/ 4 w 32"/>
                <a:gd name="T15" fmla="*/ 14 h 30"/>
                <a:gd name="T16" fmla="*/ 11 w 32"/>
                <a:gd name="T17" fmla="*/ 12 h 30"/>
                <a:gd name="T18" fmla="*/ 9 w 32"/>
                <a:gd name="T19" fmla="*/ 4 h 30"/>
                <a:gd name="T20" fmla="*/ 12 w 32"/>
                <a:gd name="T21" fmla="*/ 3 h 30"/>
                <a:gd name="T22" fmla="*/ 14 w 32"/>
                <a:gd name="T23" fmla="*/ 12 h 30"/>
                <a:gd name="T24" fmla="*/ 27 w 32"/>
                <a:gd name="T25" fmla="*/ 9 h 30"/>
                <a:gd name="T26" fmla="*/ 25 w 32"/>
                <a:gd name="T27" fmla="*/ 1 h 30"/>
                <a:gd name="T28" fmla="*/ 27 w 32"/>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0">
                  <a:moveTo>
                    <a:pt x="27" y="0"/>
                  </a:moveTo>
                  <a:cubicBezTo>
                    <a:pt x="31" y="16"/>
                    <a:pt x="31" y="16"/>
                    <a:pt x="31" y="16"/>
                  </a:cubicBezTo>
                  <a:cubicBezTo>
                    <a:pt x="32" y="21"/>
                    <a:pt x="29" y="26"/>
                    <a:pt x="24" y="27"/>
                  </a:cubicBezTo>
                  <a:cubicBezTo>
                    <a:pt x="14" y="29"/>
                    <a:pt x="14" y="29"/>
                    <a:pt x="14" y="29"/>
                  </a:cubicBezTo>
                  <a:cubicBezTo>
                    <a:pt x="9" y="30"/>
                    <a:pt x="4" y="27"/>
                    <a:pt x="3" y="22"/>
                  </a:cubicBezTo>
                  <a:cubicBezTo>
                    <a:pt x="0" y="6"/>
                    <a:pt x="0" y="6"/>
                    <a:pt x="0" y="6"/>
                  </a:cubicBezTo>
                  <a:cubicBezTo>
                    <a:pt x="2" y="6"/>
                    <a:pt x="2" y="6"/>
                    <a:pt x="2" y="6"/>
                  </a:cubicBezTo>
                  <a:cubicBezTo>
                    <a:pt x="4" y="14"/>
                    <a:pt x="4" y="14"/>
                    <a:pt x="4" y="14"/>
                  </a:cubicBezTo>
                  <a:cubicBezTo>
                    <a:pt x="11" y="12"/>
                    <a:pt x="11" y="12"/>
                    <a:pt x="11" y="12"/>
                  </a:cubicBezTo>
                  <a:cubicBezTo>
                    <a:pt x="9" y="4"/>
                    <a:pt x="9" y="4"/>
                    <a:pt x="9" y="4"/>
                  </a:cubicBezTo>
                  <a:cubicBezTo>
                    <a:pt x="12" y="3"/>
                    <a:pt x="12" y="3"/>
                    <a:pt x="12" y="3"/>
                  </a:cubicBezTo>
                  <a:cubicBezTo>
                    <a:pt x="14" y="12"/>
                    <a:pt x="14" y="12"/>
                    <a:pt x="14" y="12"/>
                  </a:cubicBezTo>
                  <a:cubicBezTo>
                    <a:pt x="27" y="9"/>
                    <a:pt x="27" y="9"/>
                    <a:pt x="27" y="9"/>
                  </a:cubicBezTo>
                  <a:cubicBezTo>
                    <a:pt x="25" y="1"/>
                    <a:pt x="25" y="1"/>
                    <a:pt x="25" y="1"/>
                  </a:cubicBezTo>
                  <a:lnTo>
                    <a:pt x="27" y="0"/>
                  </a:lnTo>
                  <a:close/>
                </a:path>
              </a:pathLst>
            </a:custGeom>
            <a:solidFill>
              <a:srgbClr val="9DC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170">
              <a:extLst>
                <a:ext uri="{FF2B5EF4-FFF2-40B4-BE49-F238E27FC236}">
                  <a16:creationId xmlns:a16="http://schemas.microsoft.com/office/drawing/2014/main" id="{F47CCBEF-2291-4E35-9DE7-7CFEF6CCABA7}"/>
                </a:ext>
              </a:extLst>
            </p:cNvPr>
            <p:cNvSpPr>
              <a:spLocks/>
            </p:cNvSpPr>
            <p:nvPr userDrawn="1"/>
          </p:nvSpPr>
          <p:spPr bwMode="auto">
            <a:xfrm>
              <a:off x="9738702" y="3188400"/>
              <a:ext cx="147822" cy="189212"/>
            </a:xfrm>
            <a:custGeom>
              <a:avLst/>
              <a:gdLst>
                <a:gd name="T0" fmla="*/ 17 w 21"/>
                <a:gd name="T1" fmla="*/ 8 h 27"/>
                <a:gd name="T2" fmla="*/ 21 w 21"/>
                <a:gd name="T3" fmla="*/ 25 h 27"/>
                <a:gd name="T4" fmla="*/ 14 w 21"/>
                <a:gd name="T5" fmla="*/ 26 h 27"/>
                <a:gd name="T6" fmla="*/ 3 w 21"/>
                <a:gd name="T7" fmla="*/ 19 h 27"/>
                <a:gd name="T8" fmla="*/ 0 w 21"/>
                <a:gd name="T9" fmla="*/ 3 h 27"/>
                <a:gd name="T10" fmla="*/ 2 w 21"/>
                <a:gd name="T11" fmla="*/ 3 h 27"/>
                <a:gd name="T12" fmla="*/ 4 w 21"/>
                <a:gd name="T13" fmla="*/ 11 h 27"/>
                <a:gd name="T14" fmla="*/ 11 w 21"/>
                <a:gd name="T15" fmla="*/ 9 h 27"/>
                <a:gd name="T16" fmla="*/ 9 w 21"/>
                <a:gd name="T17" fmla="*/ 1 h 27"/>
                <a:gd name="T18" fmla="*/ 12 w 21"/>
                <a:gd name="T19" fmla="*/ 0 h 27"/>
                <a:gd name="T20" fmla="*/ 14 w 21"/>
                <a:gd name="T21" fmla="*/ 9 h 27"/>
                <a:gd name="T22" fmla="*/ 17 w 21"/>
                <a:gd name="T23"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7">
                  <a:moveTo>
                    <a:pt x="17" y="8"/>
                  </a:moveTo>
                  <a:cubicBezTo>
                    <a:pt x="21" y="25"/>
                    <a:pt x="21" y="25"/>
                    <a:pt x="21" y="25"/>
                  </a:cubicBezTo>
                  <a:cubicBezTo>
                    <a:pt x="14" y="26"/>
                    <a:pt x="14" y="26"/>
                    <a:pt x="14" y="26"/>
                  </a:cubicBezTo>
                  <a:cubicBezTo>
                    <a:pt x="9" y="27"/>
                    <a:pt x="4" y="24"/>
                    <a:pt x="3" y="19"/>
                  </a:cubicBezTo>
                  <a:cubicBezTo>
                    <a:pt x="0" y="3"/>
                    <a:pt x="0" y="3"/>
                    <a:pt x="0" y="3"/>
                  </a:cubicBezTo>
                  <a:cubicBezTo>
                    <a:pt x="2" y="3"/>
                    <a:pt x="2" y="3"/>
                    <a:pt x="2" y="3"/>
                  </a:cubicBezTo>
                  <a:cubicBezTo>
                    <a:pt x="4" y="11"/>
                    <a:pt x="4" y="11"/>
                    <a:pt x="4" y="11"/>
                  </a:cubicBezTo>
                  <a:cubicBezTo>
                    <a:pt x="11" y="9"/>
                    <a:pt x="11" y="9"/>
                    <a:pt x="11" y="9"/>
                  </a:cubicBezTo>
                  <a:cubicBezTo>
                    <a:pt x="9" y="1"/>
                    <a:pt x="9" y="1"/>
                    <a:pt x="9" y="1"/>
                  </a:cubicBezTo>
                  <a:cubicBezTo>
                    <a:pt x="12" y="0"/>
                    <a:pt x="12" y="0"/>
                    <a:pt x="12" y="0"/>
                  </a:cubicBezTo>
                  <a:cubicBezTo>
                    <a:pt x="14" y="9"/>
                    <a:pt x="14" y="9"/>
                    <a:pt x="14" y="9"/>
                  </a:cubicBezTo>
                  <a:lnTo>
                    <a:pt x="17" y="8"/>
                  </a:lnTo>
                  <a:close/>
                </a:path>
              </a:pathLst>
            </a:custGeom>
            <a:solidFill>
              <a:srgbClr val="7591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171">
              <a:extLst>
                <a:ext uri="{FF2B5EF4-FFF2-40B4-BE49-F238E27FC236}">
                  <a16:creationId xmlns:a16="http://schemas.microsoft.com/office/drawing/2014/main" id="{A6CC5A98-842D-4947-A66B-CF37AC04A1ED}"/>
                </a:ext>
              </a:extLst>
            </p:cNvPr>
            <p:cNvSpPr>
              <a:spLocks/>
            </p:cNvSpPr>
            <p:nvPr userDrawn="1"/>
          </p:nvSpPr>
          <p:spPr bwMode="auto">
            <a:xfrm>
              <a:off x="9732789" y="3141097"/>
              <a:ext cx="201037" cy="76867"/>
            </a:xfrm>
            <a:custGeom>
              <a:avLst/>
              <a:gdLst>
                <a:gd name="T0" fmla="*/ 24 w 29"/>
                <a:gd name="T1" fmla="*/ 0 h 11"/>
                <a:gd name="T2" fmla="*/ 3 w 29"/>
                <a:gd name="T3" fmla="*/ 5 h 11"/>
                <a:gd name="T4" fmla="*/ 0 w 29"/>
                <a:gd name="T5" fmla="*/ 9 h 11"/>
                <a:gd name="T6" fmla="*/ 1 w 29"/>
                <a:gd name="T7" fmla="*/ 11 h 11"/>
                <a:gd name="T8" fmla="*/ 29 w 29"/>
                <a:gd name="T9" fmla="*/ 5 h 11"/>
                <a:gd name="T10" fmla="*/ 28 w 29"/>
                <a:gd name="T11" fmla="*/ 3 h 11"/>
                <a:gd name="T12" fmla="*/ 24 w 2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4" y="0"/>
                  </a:moveTo>
                  <a:cubicBezTo>
                    <a:pt x="3" y="5"/>
                    <a:pt x="3" y="5"/>
                    <a:pt x="3" y="5"/>
                  </a:cubicBezTo>
                  <a:cubicBezTo>
                    <a:pt x="1" y="5"/>
                    <a:pt x="0" y="7"/>
                    <a:pt x="0" y="9"/>
                  </a:cubicBezTo>
                  <a:cubicBezTo>
                    <a:pt x="1" y="11"/>
                    <a:pt x="1" y="11"/>
                    <a:pt x="1" y="11"/>
                  </a:cubicBezTo>
                  <a:cubicBezTo>
                    <a:pt x="29" y="5"/>
                    <a:pt x="29" y="5"/>
                    <a:pt x="29" y="5"/>
                  </a:cubicBezTo>
                  <a:cubicBezTo>
                    <a:pt x="28" y="3"/>
                    <a:pt x="28" y="3"/>
                    <a:pt x="28" y="3"/>
                  </a:cubicBezTo>
                  <a:cubicBezTo>
                    <a:pt x="28" y="1"/>
                    <a:pt x="26" y="0"/>
                    <a:pt x="24"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172">
              <a:extLst>
                <a:ext uri="{FF2B5EF4-FFF2-40B4-BE49-F238E27FC236}">
                  <a16:creationId xmlns:a16="http://schemas.microsoft.com/office/drawing/2014/main" id="{1C70F30F-E84C-48E1-B5CD-3E8E3A141976}"/>
                </a:ext>
              </a:extLst>
            </p:cNvPr>
            <p:cNvSpPr>
              <a:spLocks/>
            </p:cNvSpPr>
            <p:nvPr userDrawn="1"/>
          </p:nvSpPr>
          <p:spPr bwMode="auto">
            <a:xfrm>
              <a:off x="9227238" y="3915682"/>
              <a:ext cx="224689" cy="212863"/>
            </a:xfrm>
            <a:custGeom>
              <a:avLst/>
              <a:gdLst>
                <a:gd name="T0" fmla="*/ 27 w 32"/>
                <a:gd name="T1" fmla="*/ 0 h 30"/>
                <a:gd name="T2" fmla="*/ 31 w 32"/>
                <a:gd name="T3" fmla="*/ 16 h 30"/>
                <a:gd name="T4" fmla="*/ 24 w 32"/>
                <a:gd name="T5" fmla="*/ 27 h 30"/>
                <a:gd name="T6" fmla="*/ 14 w 32"/>
                <a:gd name="T7" fmla="*/ 29 h 30"/>
                <a:gd name="T8" fmla="*/ 3 w 32"/>
                <a:gd name="T9" fmla="*/ 22 h 30"/>
                <a:gd name="T10" fmla="*/ 0 w 32"/>
                <a:gd name="T11" fmla="*/ 6 h 30"/>
                <a:gd name="T12" fmla="*/ 2 w 32"/>
                <a:gd name="T13" fmla="*/ 6 h 30"/>
                <a:gd name="T14" fmla="*/ 4 w 32"/>
                <a:gd name="T15" fmla="*/ 14 h 30"/>
                <a:gd name="T16" fmla="*/ 11 w 32"/>
                <a:gd name="T17" fmla="*/ 12 h 30"/>
                <a:gd name="T18" fmla="*/ 9 w 32"/>
                <a:gd name="T19" fmla="*/ 4 h 30"/>
                <a:gd name="T20" fmla="*/ 12 w 32"/>
                <a:gd name="T21" fmla="*/ 4 h 30"/>
                <a:gd name="T22" fmla="*/ 13 w 32"/>
                <a:gd name="T23" fmla="*/ 12 h 30"/>
                <a:gd name="T24" fmla="*/ 27 w 32"/>
                <a:gd name="T25" fmla="*/ 9 h 30"/>
                <a:gd name="T26" fmla="*/ 25 w 32"/>
                <a:gd name="T27" fmla="*/ 1 h 30"/>
                <a:gd name="T28" fmla="*/ 27 w 32"/>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0">
                  <a:moveTo>
                    <a:pt x="27" y="0"/>
                  </a:moveTo>
                  <a:cubicBezTo>
                    <a:pt x="31" y="16"/>
                    <a:pt x="31" y="16"/>
                    <a:pt x="31" y="16"/>
                  </a:cubicBezTo>
                  <a:cubicBezTo>
                    <a:pt x="32" y="21"/>
                    <a:pt x="29" y="26"/>
                    <a:pt x="24" y="27"/>
                  </a:cubicBezTo>
                  <a:cubicBezTo>
                    <a:pt x="14" y="29"/>
                    <a:pt x="14" y="29"/>
                    <a:pt x="14" y="29"/>
                  </a:cubicBezTo>
                  <a:cubicBezTo>
                    <a:pt x="9" y="30"/>
                    <a:pt x="4" y="27"/>
                    <a:pt x="3" y="22"/>
                  </a:cubicBezTo>
                  <a:cubicBezTo>
                    <a:pt x="0" y="6"/>
                    <a:pt x="0" y="6"/>
                    <a:pt x="0" y="6"/>
                  </a:cubicBezTo>
                  <a:cubicBezTo>
                    <a:pt x="2" y="6"/>
                    <a:pt x="2" y="6"/>
                    <a:pt x="2" y="6"/>
                  </a:cubicBezTo>
                  <a:cubicBezTo>
                    <a:pt x="4" y="14"/>
                    <a:pt x="4" y="14"/>
                    <a:pt x="4" y="14"/>
                  </a:cubicBezTo>
                  <a:cubicBezTo>
                    <a:pt x="11" y="12"/>
                    <a:pt x="11" y="12"/>
                    <a:pt x="11" y="12"/>
                  </a:cubicBezTo>
                  <a:cubicBezTo>
                    <a:pt x="9" y="4"/>
                    <a:pt x="9" y="4"/>
                    <a:pt x="9" y="4"/>
                  </a:cubicBezTo>
                  <a:cubicBezTo>
                    <a:pt x="12" y="4"/>
                    <a:pt x="12" y="4"/>
                    <a:pt x="12" y="4"/>
                  </a:cubicBezTo>
                  <a:cubicBezTo>
                    <a:pt x="13" y="12"/>
                    <a:pt x="13" y="12"/>
                    <a:pt x="13" y="12"/>
                  </a:cubicBezTo>
                  <a:cubicBezTo>
                    <a:pt x="27" y="9"/>
                    <a:pt x="27" y="9"/>
                    <a:pt x="27" y="9"/>
                  </a:cubicBezTo>
                  <a:cubicBezTo>
                    <a:pt x="25" y="1"/>
                    <a:pt x="25" y="1"/>
                    <a:pt x="25" y="1"/>
                  </a:cubicBezTo>
                  <a:lnTo>
                    <a:pt x="27" y="0"/>
                  </a:lnTo>
                  <a:close/>
                </a:path>
              </a:pathLst>
            </a:custGeom>
            <a:solidFill>
              <a:srgbClr val="C45E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173">
              <a:extLst>
                <a:ext uri="{FF2B5EF4-FFF2-40B4-BE49-F238E27FC236}">
                  <a16:creationId xmlns:a16="http://schemas.microsoft.com/office/drawing/2014/main" id="{28987876-06FB-4405-9657-869B7DD1F54A}"/>
                </a:ext>
              </a:extLst>
            </p:cNvPr>
            <p:cNvSpPr>
              <a:spLocks/>
            </p:cNvSpPr>
            <p:nvPr userDrawn="1"/>
          </p:nvSpPr>
          <p:spPr bwMode="auto">
            <a:xfrm>
              <a:off x="9227238" y="3945247"/>
              <a:ext cx="147822" cy="183299"/>
            </a:xfrm>
            <a:custGeom>
              <a:avLst/>
              <a:gdLst>
                <a:gd name="T0" fmla="*/ 17 w 21"/>
                <a:gd name="T1" fmla="*/ 7 h 26"/>
                <a:gd name="T2" fmla="*/ 21 w 21"/>
                <a:gd name="T3" fmla="*/ 24 h 26"/>
                <a:gd name="T4" fmla="*/ 14 w 21"/>
                <a:gd name="T5" fmla="*/ 25 h 26"/>
                <a:gd name="T6" fmla="*/ 3 w 21"/>
                <a:gd name="T7" fmla="*/ 18 h 26"/>
                <a:gd name="T8" fmla="*/ 0 w 21"/>
                <a:gd name="T9" fmla="*/ 2 h 26"/>
                <a:gd name="T10" fmla="*/ 2 w 21"/>
                <a:gd name="T11" fmla="*/ 2 h 26"/>
                <a:gd name="T12" fmla="*/ 4 w 21"/>
                <a:gd name="T13" fmla="*/ 10 h 26"/>
                <a:gd name="T14" fmla="*/ 11 w 21"/>
                <a:gd name="T15" fmla="*/ 8 h 26"/>
                <a:gd name="T16" fmla="*/ 9 w 21"/>
                <a:gd name="T17" fmla="*/ 0 h 26"/>
                <a:gd name="T18" fmla="*/ 12 w 21"/>
                <a:gd name="T19" fmla="*/ 0 h 26"/>
                <a:gd name="T20" fmla="*/ 13 w 21"/>
                <a:gd name="T21" fmla="*/ 8 h 26"/>
                <a:gd name="T22" fmla="*/ 17 w 21"/>
                <a:gd name="T23"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6">
                  <a:moveTo>
                    <a:pt x="17" y="7"/>
                  </a:moveTo>
                  <a:cubicBezTo>
                    <a:pt x="21" y="24"/>
                    <a:pt x="21" y="24"/>
                    <a:pt x="21" y="24"/>
                  </a:cubicBezTo>
                  <a:cubicBezTo>
                    <a:pt x="14" y="25"/>
                    <a:pt x="14" y="25"/>
                    <a:pt x="14" y="25"/>
                  </a:cubicBezTo>
                  <a:cubicBezTo>
                    <a:pt x="9" y="26"/>
                    <a:pt x="4" y="23"/>
                    <a:pt x="3" y="18"/>
                  </a:cubicBezTo>
                  <a:cubicBezTo>
                    <a:pt x="0" y="2"/>
                    <a:pt x="0" y="2"/>
                    <a:pt x="0" y="2"/>
                  </a:cubicBezTo>
                  <a:cubicBezTo>
                    <a:pt x="2" y="2"/>
                    <a:pt x="2" y="2"/>
                    <a:pt x="2" y="2"/>
                  </a:cubicBezTo>
                  <a:cubicBezTo>
                    <a:pt x="4" y="10"/>
                    <a:pt x="4" y="10"/>
                    <a:pt x="4" y="10"/>
                  </a:cubicBezTo>
                  <a:cubicBezTo>
                    <a:pt x="11" y="8"/>
                    <a:pt x="11" y="8"/>
                    <a:pt x="11" y="8"/>
                  </a:cubicBezTo>
                  <a:cubicBezTo>
                    <a:pt x="9" y="0"/>
                    <a:pt x="9" y="0"/>
                    <a:pt x="9" y="0"/>
                  </a:cubicBezTo>
                  <a:cubicBezTo>
                    <a:pt x="12" y="0"/>
                    <a:pt x="12" y="0"/>
                    <a:pt x="12" y="0"/>
                  </a:cubicBezTo>
                  <a:cubicBezTo>
                    <a:pt x="13" y="8"/>
                    <a:pt x="13" y="8"/>
                    <a:pt x="13" y="8"/>
                  </a:cubicBezTo>
                  <a:lnTo>
                    <a:pt x="17" y="7"/>
                  </a:lnTo>
                  <a:close/>
                </a:path>
              </a:pathLst>
            </a:custGeom>
            <a:solidFill>
              <a:srgbClr val="A1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174">
              <a:extLst>
                <a:ext uri="{FF2B5EF4-FFF2-40B4-BE49-F238E27FC236}">
                  <a16:creationId xmlns:a16="http://schemas.microsoft.com/office/drawing/2014/main" id="{AF38CA1E-AE17-4D98-B53B-52ABB9758A0D}"/>
                </a:ext>
              </a:extLst>
            </p:cNvPr>
            <p:cNvSpPr>
              <a:spLocks/>
            </p:cNvSpPr>
            <p:nvPr userDrawn="1"/>
          </p:nvSpPr>
          <p:spPr bwMode="auto">
            <a:xfrm>
              <a:off x="9221325" y="3889073"/>
              <a:ext cx="203995" cy="76867"/>
            </a:xfrm>
            <a:custGeom>
              <a:avLst/>
              <a:gdLst>
                <a:gd name="T0" fmla="*/ 24 w 29"/>
                <a:gd name="T1" fmla="*/ 0 h 11"/>
                <a:gd name="T2" fmla="*/ 3 w 29"/>
                <a:gd name="T3" fmla="*/ 5 h 11"/>
                <a:gd name="T4" fmla="*/ 0 w 29"/>
                <a:gd name="T5" fmla="*/ 9 h 11"/>
                <a:gd name="T6" fmla="*/ 1 w 29"/>
                <a:gd name="T7" fmla="*/ 11 h 11"/>
                <a:gd name="T8" fmla="*/ 29 w 29"/>
                <a:gd name="T9" fmla="*/ 5 h 11"/>
                <a:gd name="T10" fmla="*/ 28 w 29"/>
                <a:gd name="T11" fmla="*/ 3 h 11"/>
                <a:gd name="T12" fmla="*/ 24 w 2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4" y="0"/>
                  </a:moveTo>
                  <a:cubicBezTo>
                    <a:pt x="3" y="5"/>
                    <a:pt x="3" y="5"/>
                    <a:pt x="3" y="5"/>
                  </a:cubicBezTo>
                  <a:cubicBezTo>
                    <a:pt x="1" y="5"/>
                    <a:pt x="0" y="7"/>
                    <a:pt x="0" y="9"/>
                  </a:cubicBezTo>
                  <a:cubicBezTo>
                    <a:pt x="1" y="11"/>
                    <a:pt x="1" y="11"/>
                    <a:pt x="1" y="11"/>
                  </a:cubicBezTo>
                  <a:cubicBezTo>
                    <a:pt x="29" y="5"/>
                    <a:pt x="29" y="5"/>
                    <a:pt x="29" y="5"/>
                  </a:cubicBezTo>
                  <a:cubicBezTo>
                    <a:pt x="28" y="3"/>
                    <a:pt x="28" y="3"/>
                    <a:pt x="28" y="3"/>
                  </a:cubicBezTo>
                  <a:cubicBezTo>
                    <a:pt x="28" y="1"/>
                    <a:pt x="26" y="0"/>
                    <a:pt x="24"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175">
              <a:extLst>
                <a:ext uri="{FF2B5EF4-FFF2-40B4-BE49-F238E27FC236}">
                  <a16:creationId xmlns:a16="http://schemas.microsoft.com/office/drawing/2014/main" id="{73AC9840-EEC1-4514-A19B-CB9066CC37C7}"/>
                </a:ext>
              </a:extLst>
            </p:cNvPr>
            <p:cNvSpPr>
              <a:spLocks/>
            </p:cNvSpPr>
            <p:nvPr userDrawn="1"/>
          </p:nvSpPr>
          <p:spPr bwMode="auto">
            <a:xfrm>
              <a:off x="9088286" y="3306657"/>
              <a:ext cx="230602" cy="218776"/>
            </a:xfrm>
            <a:custGeom>
              <a:avLst/>
              <a:gdLst>
                <a:gd name="T0" fmla="*/ 28 w 33"/>
                <a:gd name="T1" fmla="*/ 0 h 31"/>
                <a:gd name="T2" fmla="*/ 32 w 33"/>
                <a:gd name="T3" fmla="*/ 17 h 31"/>
                <a:gd name="T4" fmla="*/ 25 w 33"/>
                <a:gd name="T5" fmla="*/ 27 h 31"/>
                <a:gd name="T6" fmla="*/ 15 w 33"/>
                <a:gd name="T7" fmla="*/ 30 h 31"/>
                <a:gd name="T8" fmla="*/ 4 w 33"/>
                <a:gd name="T9" fmla="*/ 23 h 31"/>
                <a:gd name="T10" fmla="*/ 0 w 33"/>
                <a:gd name="T11" fmla="*/ 7 h 31"/>
                <a:gd name="T12" fmla="*/ 3 w 33"/>
                <a:gd name="T13" fmla="*/ 6 h 31"/>
                <a:gd name="T14" fmla="*/ 5 w 33"/>
                <a:gd name="T15" fmla="*/ 14 h 31"/>
                <a:gd name="T16" fmla="*/ 12 w 33"/>
                <a:gd name="T17" fmla="*/ 13 h 31"/>
                <a:gd name="T18" fmla="*/ 10 w 33"/>
                <a:gd name="T19" fmla="*/ 4 h 31"/>
                <a:gd name="T20" fmla="*/ 13 w 33"/>
                <a:gd name="T21" fmla="*/ 4 h 31"/>
                <a:gd name="T22" fmla="*/ 14 w 33"/>
                <a:gd name="T23" fmla="*/ 12 h 31"/>
                <a:gd name="T24" fmla="*/ 27 w 33"/>
                <a:gd name="T25" fmla="*/ 9 h 31"/>
                <a:gd name="T26" fmla="*/ 26 w 33"/>
                <a:gd name="T27" fmla="*/ 1 h 31"/>
                <a:gd name="T28" fmla="*/ 28 w 33"/>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1">
                  <a:moveTo>
                    <a:pt x="28" y="0"/>
                  </a:moveTo>
                  <a:cubicBezTo>
                    <a:pt x="32" y="17"/>
                    <a:pt x="32" y="17"/>
                    <a:pt x="32" y="17"/>
                  </a:cubicBezTo>
                  <a:cubicBezTo>
                    <a:pt x="33" y="21"/>
                    <a:pt x="30" y="26"/>
                    <a:pt x="25" y="27"/>
                  </a:cubicBezTo>
                  <a:cubicBezTo>
                    <a:pt x="15" y="30"/>
                    <a:pt x="15" y="30"/>
                    <a:pt x="15" y="30"/>
                  </a:cubicBezTo>
                  <a:cubicBezTo>
                    <a:pt x="10" y="31"/>
                    <a:pt x="5" y="28"/>
                    <a:pt x="4" y="23"/>
                  </a:cubicBezTo>
                  <a:cubicBezTo>
                    <a:pt x="0" y="7"/>
                    <a:pt x="0" y="7"/>
                    <a:pt x="0" y="7"/>
                  </a:cubicBezTo>
                  <a:cubicBezTo>
                    <a:pt x="3" y="6"/>
                    <a:pt x="3" y="6"/>
                    <a:pt x="3" y="6"/>
                  </a:cubicBezTo>
                  <a:cubicBezTo>
                    <a:pt x="5" y="14"/>
                    <a:pt x="5" y="14"/>
                    <a:pt x="5" y="14"/>
                  </a:cubicBezTo>
                  <a:cubicBezTo>
                    <a:pt x="12" y="13"/>
                    <a:pt x="12" y="13"/>
                    <a:pt x="12" y="13"/>
                  </a:cubicBezTo>
                  <a:cubicBezTo>
                    <a:pt x="10" y="4"/>
                    <a:pt x="10" y="4"/>
                    <a:pt x="10" y="4"/>
                  </a:cubicBezTo>
                  <a:cubicBezTo>
                    <a:pt x="13" y="4"/>
                    <a:pt x="13" y="4"/>
                    <a:pt x="13" y="4"/>
                  </a:cubicBezTo>
                  <a:cubicBezTo>
                    <a:pt x="14" y="12"/>
                    <a:pt x="14" y="12"/>
                    <a:pt x="14" y="12"/>
                  </a:cubicBezTo>
                  <a:cubicBezTo>
                    <a:pt x="27" y="9"/>
                    <a:pt x="27" y="9"/>
                    <a:pt x="27" y="9"/>
                  </a:cubicBezTo>
                  <a:cubicBezTo>
                    <a:pt x="26" y="1"/>
                    <a:pt x="26" y="1"/>
                    <a:pt x="26" y="1"/>
                  </a:cubicBezTo>
                  <a:lnTo>
                    <a:pt x="28" y="0"/>
                  </a:lnTo>
                  <a:close/>
                </a:path>
              </a:pathLst>
            </a:custGeom>
            <a:solidFill>
              <a:srgbClr val="DBBF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176">
              <a:extLst>
                <a:ext uri="{FF2B5EF4-FFF2-40B4-BE49-F238E27FC236}">
                  <a16:creationId xmlns:a16="http://schemas.microsoft.com/office/drawing/2014/main" id="{9A88A89E-D688-4A9F-A285-FCFF5BFD0926}"/>
                </a:ext>
              </a:extLst>
            </p:cNvPr>
            <p:cNvSpPr>
              <a:spLocks/>
            </p:cNvSpPr>
            <p:nvPr userDrawn="1"/>
          </p:nvSpPr>
          <p:spPr bwMode="auto">
            <a:xfrm>
              <a:off x="9088286" y="3336221"/>
              <a:ext cx="153735" cy="189212"/>
            </a:xfrm>
            <a:custGeom>
              <a:avLst/>
              <a:gdLst>
                <a:gd name="T0" fmla="*/ 18 w 22"/>
                <a:gd name="T1" fmla="*/ 7 h 27"/>
                <a:gd name="T2" fmla="*/ 22 w 22"/>
                <a:gd name="T3" fmla="*/ 24 h 27"/>
                <a:gd name="T4" fmla="*/ 15 w 22"/>
                <a:gd name="T5" fmla="*/ 26 h 27"/>
                <a:gd name="T6" fmla="*/ 4 w 22"/>
                <a:gd name="T7" fmla="*/ 19 h 27"/>
                <a:gd name="T8" fmla="*/ 0 w 22"/>
                <a:gd name="T9" fmla="*/ 3 h 27"/>
                <a:gd name="T10" fmla="*/ 3 w 22"/>
                <a:gd name="T11" fmla="*/ 2 h 27"/>
                <a:gd name="T12" fmla="*/ 5 w 22"/>
                <a:gd name="T13" fmla="*/ 10 h 27"/>
                <a:gd name="T14" fmla="*/ 12 w 22"/>
                <a:gd name="T15" fmla="*/ 9 h 27"/>
                <a:gd name="T16" fmla="*/ 10 w 22"/>
                <a:gd name="T17" fmla="*/ 0 h 27"/>
                <a:gd name="T18" fmla="*/ 13 w 22"/>
                <a:gd name="T19" fmla="*/ 0 h 27"/>
                <a:gd name="T20" fmla="*/ 14 w 22"/>
                <a:gd name="T21" fmla="*/ 8 h 27"/>
                <a:gd name="T22" fmla="*/ 18 w 22"/>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7">
                  <a:moveTo>
                    <a:pt x="18" y="7"/>
                  </a:moveTo>
                  <a:cubicBezTo>
                    <a:pt x="22" y="24"/>
                    <a:pt x="22" y="24"/>
                    <a:pt x="22" y="24"/>
                  </a:cubicBezTo>
                  <a:cubicBezTo>
                    <a:pt x="15" y="26"/>
                    <a:pt x="15" y="26"/>
                    <a:pt x="15" y="26"/>
                  </a:cubicBezTo>
                  <a:cubicBezTo>
                    <a:pt x="10" y="27"/>
                    <a:pt x="5" y="24"/>
                    <a:pt x="4" y="19"/>
                  </a:cubicBezTo>
                  <a:cubicBezTo>
                    <a:pt x="0" y="3"/>
                    <a:pt x="0" y="3"/>
                    <a:pt x="0" y="3"/>
                  </a:cubicBezTo>
                  <a:cubicBezTo>
                    <a:pt x="3" y="2"/>
                    <a:pt x="3" y="2"/>
                    <a:pt x="3" y="2"/>
                  </a:cubicBezTo>
                  <a:cubicBezTo>
                    <a:pt x="5" y="10"/>
                    <a:pt x="5" y="10"/>
                    <a:pt x="5" y="10"/>
                  </a:cubicBezTo>
                  <a:cubicBezTo>
                    <a:pt x="12" y="9"/>
                    <a:pt x="12" y="9"/>
                    <a:pt x="12" y="9"/>
                  </a:cubicBezTo>
                  <a:cubicBezTo>
                    <a:pt x="10" y="0"/>
                    <a:pt x="10" y="0"/>
                    <a:pt x="10" y="0"/>
                  </a:cubicBezTo>
                  <a:cubicBezTo>
                    <a:pt x="13" y="0"/>
                    <a:pt x="13" y="0"/>
                    <a:pt x="13" y="0"/>
                  </a:cubicBezTo>
                  <a:cubicBezTo>
                    <a:pt x="14" y="8"/>
                    <a:pt x="14" y="8"/>
                    <a:pt x="14" y="8"/>
                  </a:cubicBezTo>
                  <a:lnTo>
                    <a:pt x="18" y="7"/>
                  </a:lnTo>
                  <a:close/>
                </a:path>
              </a:pathLst>
            </a:custGeom>
            <a:solidFill>
              <a:srgbClr val="B099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177">
              <a:extLst>
                <a:ext uri="{FF2B5EF4-FFF2-40B4-BE49-F238E27FC236}">
                  <a16:creationId xmlns:a16="http://schemas.microsoft.com/office/drawing/2014/main" id="{D277C267-522E-455E-80A0-0E28853225FD}"/>
                </a:ext>
              </a:extLst>
            </p:cNvPr>
            <p:cNvSpPr>
              <a:spLocks/>
            </p:cNvSpPr>
            <p:nvPr userDrawn="1"/>
          </p:nvSpPr>
          <p:spPr bwMode="auto">
            <a:xfrm>
              <a:off x="9088286" y="3280048"/>
              <a:ext cx="195125" cy="76867"/>
            </a:xfrm>
            <a:custGeom>
              <a:avLst/>
              <a:gdLst>
                <a:gd name="T0" fmla="*/ 24 w 28"/>
                <a:gd name="T1" fmla="*/ 1 h 11"/>
                <a:gd name="T2" fmla="*/ 3 w 28"/>
                <a:gd name="T3" fmla="*/ 5 h 11"/>
                <a:gd name="T4" fmla="*/ 0 w 28"/>
                <a:gd name="T5" fmla="*/ 10 h 11"/>
                <a:gd name="T6" fmla="*/ 0 w 28"/>
                <a:gd name="T7" fmla="*/ 11 h 11"/>
                <a:gd name="T8" fmla="*/ 28 w 28"/>
                <a:gd name="T9" fmla="*/ 5 h 11"/>
                <a:gd name="T10" fmla="*/ 28 w 28"/>
                <a:gd name="T11" fmla="*/ 4 h 11"/>
                <a:gd name="T12" fmla="*/ 24 w 28"/>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28" h="11">
                  <a:moveTo>
                    <a:pt x="24" y="1"/>
                  </a:moveTo>
                  <a:cubicBezTo>
                    <a:pt x="3" y="5"/>
                    <a:pt x="3" y="5"/>
                    <a:pt x="3" y="5"/>
                  </a:cubicBezTo>
                  <a:cubicBezTo>
                    <a:pt x="1" y="6"/>
                    <a:pt x="0" y="8"/>
                    <a:pt x="0" y="10"/>
                  </a:cubicBezTo>
                  <a:cubicBezTo>
                    <a:pt x="0" y="11"/>
                    <a:pt x="0" y="11"/>
                    <a:pt x="0" y="11"/>
                  </a:cubicBezTo>
                  <a:cubicBezTo>
                    <a:pt x="28" y="5"/>
                    <a:pt x="28" y="5"/>
                    <a:pt x="28" y="5"/>
                  </a:cubicBezTo>
                  <a:cubicBezTo>
                    <a:pt x="28" y="4"/>
                    <a:pt x="28" y="4"/>
                    <a:pt x="28" y="4"/>
                  </a:cubicBezTo>
                  <a:cubicBezTo>
                    <a:pt x="28" y="2"/>
                    <a:pt x="26" y="0"/>
                    <a:pt x="24" y="1"/>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178">
              <a:extLst>
                <a:ext uri="{FF2B5EF4-FFF2-40B4-BE49-F238E27FC236}">
                  <a16:creationId xmlns:a16="http://schemas.microsoft.com/office/drawing/2014/main" id="{F37313D3-5BB0-4529-9DE6-03D5BDF4B7FA}"/>
                </a:ext>
              </a:extLst>
            </p:cNvPr>
            <p:cNvSpPr>
              <a:spLocks/>
            </p:cNvSpPr>
            <p:nvPr userDrawn="1"/>
          </p:nvSpPr>
          <p:spPr bwMode="auto">
            <a:xfrm>
              <a:off x="9871740" y="3776729"/>
              <a:ext cx="224689" cy="209908"/>
            </a:xfrm>
            <a:custGeom>
              <a:avLst/>
              <a:gdLst>
                <a:gd name="T0" fmla="*/ 28 w 32"/>
                <a:gd name="T1" fmla="*/ 0 h 30"/>
                <a:gd name="T2" fmla="*/ 31 w 32"/>
                <a:gd name="T3" fmla="*/ 16 h 30"/>
                <a:gd name="T4" fmla="*/ 24 w 32"/>
                <a:gd name="T5" fmla="*/ 27 h 30"/>
                <a:gd name="T6" fmla="*/ 14 w 32"/>
                <a:gd name="T7" fmla="*/ 29 h 30"/>
                <a:gd name="T8" fmla="*/ 3 w 32"/>
                <a:gd name="T9" fmla="*/ 22 h 30"/>
                <a:gd name="T10" fmla="*/ 0 w 32"/>
                <a:gd name="T11" fmla="*/ 6 h 30"/>
                <a:gd name="T12" fmla="*/ 2 w 32"/>
                <a:gd name="T13" fmla="*/ 5 h 30"/>
                <a:gd name="T14" fmla="*/ 4 w 32"/>
                <a:gd name="T15" fmla="*/ 13 h 30"/>
                <a:gd name="T16" fmla="*/ 11 w 32"/>
                <a:gd name="T17" fmla="*/ 12 h 30"/>
                <a:gd name="T18" fmla="*/ 9 w 32"/>
                <a:gd name="T19" fmla="*/ 4 h 30"/>
                <a:gd name="T20" fmla="*/ 12 w 32"/>
                <a:gd name="T21" fmla="*/ 3 h 30"/>
                <a:gd name="T22" fmla="*/ 14 w 32"/>
                <a:gd name="T23" fmla="*/ 11 h 30"/>
                <a:gd name="T24" fmla="*/ 27 w 32"/>
                <a:gd name="T25" fmla="*/ 8 h 30"/>
                <a:gd name="T26" fmla="*/ 25 w 32"/>
                <a:gd name="T27" fmla="*/ 0 h 30"/>
                <a:gd name="T28" fmla="*/ 28 w 32"/>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0">
                  <a:moveTo>
                    <a:pt x="28" y="0"/>
                  </a:moveTo>
                  <a:cubicBezTo>
                    <a:pt x="31" y="16"/>
                    <a:pt x="31" y="16"/>
                    <a:pt x="31" y="16"/>
                  </a:cubicBezTo>
                  <a:cubicBezTo>
                    <a:pt x="32" y="21"/>
                    <a:pt x="29" y="25"/>
                    <a:pt x="24" y="27"/>
                  </a:cubicBezTo>
                  <a:cubicBezTo>
                    <a:pt x="14" y="29"/>
                    <a:pt x="14" y="29"/>
                    <a:pt x="14" y="29"/>
                  </a:cubicBezTo>
                  <a:cubicBezTo>
                    <a:pt x="9" y="30"/>
                    <a:pt x="4" y="27"/>
                    <a:pt x="3" y="22"/>
                  </a:cubicBezTo>
                  <a:cubicBezTo>
                    <a:pt x="0" y="6"/>
                    <a:pt x="0" y="6"/>
                    <a:pt x="0" y="6"/>
                  </a:cubicBezTo>
                  <a:cubicBezTo>
                    <a:pt x="2" y="5"/>
                    <a:pt x="2" y="5"/>
                    <a:pt x="2" y="5"/>
                  </a:cubicBezTo>
                  <a:cubicBezTo>
                    <a:pt x="4" y="13"/>
                    <a:pt x="4" y="13"/>
                    <a:pt x="4" y="13"/>
                  </a:cubicBezTo>
                  <a:cubicBezTo>
                    <a:pt x="11" y="12"/>
                    <a:pt x="11" y="12"/>
                    <a:pt x="11" y="12"/>
                  </a:cubicBezTo>
                  <a:cubicBezTo>
                    <a:pt x="9" y="4"/>
                    <a:pt x="9" y="4"/>
                    <a:pt x="9" y="4"/>
                  </a:cubicBezTo>
                  <a:cubicBezTo>
                    <a:pt x="12" y="3"/>
                    <a:pt x="12" y="3"/>
                    <a:pt x="12" y="3"/>
                  </a:cubicBezTo>
                  <a:cubicBezTo>
                    <a:pt x="14" y="11"/>
                    <a:pt x="14" y="11"/>
                    <a:pt x="14" y="11"/>
                  </a:cubicBezTo>
                  <a:cubicBezTo>
                    <a:pt x="27" y="8"/>
                    <a:pt x="27" y="8"/>
                    <a:pt x="27" y="8"/>
                  </a:cubicBezTo>
                  <a:cubicBezTo>
                    <a:pt x="25" y="0"/>
                    <a:pt x="25" y="0"/>
                    <a:pt x="25" y="0"/>
                  </a:cubicBezTo>
                  <a:lnTo>
                    <a:pt x="28" y="0"/>
                  </a:lnTo>
                  <a:close/>
                </a:path>
              </a:pathLst>
            </a:custGeom>
            <a:solidFill>
              <a:srgbClr val="5EC1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179">
              <a:extLst>
                <a:ext uri="{FF2B5EF4-FFF2-40B4-BE49-F238E27FC236}">
                  <a16:creationId xmlns:a16="http://schemas.microsoft.com/office/drawing/2014/main" id="{D630E5E3-2780-43A0-9D44-A9932B2FC67E}"/>
                </a:ext>
              </a:extLst>
            </p:cNvPr>
            <p:cNvSpPr>
              <a:spLocks/>
            </p:cNvSpPr>
            <p:nvPr userDrawn="1"/>
          </p:nvSpPr>
          <p:spPr bwMode="auto">
            <a:xfrm>
              <a:off x="9871740" y="3797425"/>
              <a:ext cx="147822" cy="189212"/>
            </a:xfrm>
            <a:custGeom>
              <a:avLst/>
              <a:gdLst>
                <a:gd name="T0" fmla="*/ 18 w 21"/>
                <a:gd name="T1" fmla="*/ 7 h 27"/>
                <a:gd name="T2" fmla="*/ 21 w 21"/>
                <a:gd name="T3" fmla="*/ 24 h 27"/>
                <a:gd name="T4" fmla="*/ 14 w 21"/>
                <a:gd name="T5" fmla="*/ 26 h 27"/>
                <a:gd name="T6" fmla="*/ 3 w 21"/>
                <a:gd name="T7" fmla="*/ 19 h 27"/>
                <a:gd name="T8" fmla="*/ 0 w 21"/>
                <a:gd name="T9" fmla="*/ 3 h 27"/>
                <a:gd name="T10" fmla="*/ 2 w 21"/>
                <a:gd name="T11" fmla="*/ 2 h 27"/>
                <a:gd name="T12" fmla="*/ 4 w 21"/>
                <a:gd name="T13" fmla="*/ 10 h 27"/>
                <a:gd name="T14" fmla="*/ 11 w 21"/>
                <a:gd name="T15" fmla="*/ 9 h 27"/>
                <a:gd name="T16" fmla="*/ 9 w 21"/>
                <a:gd name="T17" fmla="*/ 1 h 27"/>
                <a:gd name="T18" fmla="*/ 12 w 21"/>
                <a:gd name="T19" fmla="*/ 0 h 27"/>
                <a:gd name="T20" fmla="*/ 14 w 21"/>
                <a:gd name="T21" fmla="*/ 8 h 27"/>
                <a:gd name="T22" fmla="*/ 18 w 21"/>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7">
                  <a:moveTo>
                    <a:pt x="18" y="7"/>
                  </a:moveTo>
                  <a:cubicBezTo>
                    <a:pt x="21" y="24"/>
                    <a:pt x="21" y="24"/>
                    <a:pt x="21" y="24"/>
                  </a:cubicBezTo>
                  <a:cubicBezTo>
                    <a:pt x="14" y="26"/>
                    <a:pt x="14" y="26"/>
                    <a:pt x="14" y="26"/>
                  </a:cubicBezTo>
                  <a:cubicBezTo>
                    <a:pt x="9" y="27"/>
                    <a:pt x="4" y="24"/>
                    <a:pt x="3" y="19"/>
                  </a:cubicBezTo>
                  <a:cubicBezTo>
                    <a:pt x="0" y="3"/>
                    <a:pt x="0" y="3"/>
                    <a:pt x="0" y="3"/>
                  </a:cubicBezTo>
                  <a:cubicBezTo>
                    <a:pt x="2" y="2"/>
                    <a:pt x="2" y="2"/>
                    <a:pt x="2" y="2"/>
                  </a:cubicBezTo>
                  <a:cubicBezTo>
                    <a:pt x="4" y="10"/>
                    <a:pt x="4" y="10"/>
                    <a:pt x="4" y="10"/>
                  </a:cubicBezTo>
                  <a:cubicBezTo>
                    <a:pt x="11" y="9"/>
                    <a:pt x="11" y="9"/>
                    <a:pt x="11" y="9"/>
                  </a:cubicBezTo>
                  <a:cubicBezTo>
                    <a:pt x="9" y="1"/>
                    <a:pt x="9" y="1"/>
                    <a:pt x="9" y="1"/>
                  </a:cubicBezTo>
                  <a:cubicBezTo>
                    <a:pt x="12" y="0"/>
                    <a:pt x="12" y="0"/>
                    <a:pt x="12" y="0"/>
                  </a:cubicBezTo>
                  <a:cubicBezTo>
                    <a:pt x="14" y="8"/>
                    <a:pt x="14" y="8"/>
                    <a:pt x="14" y="8"/>
                  </a:cubicBezTo>
                  <a:lnTo>
                    <a:pt x="18" y="7"/>
                  </a:lnTo>
                  <a:close/>
                </a:path>
              </a:pathLst>
            </a:custGeom>
            <a:solidFill>
              <a:srgbClr val="4D9E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180">
              <a:extLst>
                <a:ext uri="{FF2B5EF4-FFF2-40B4-BE49-F238E27FC236}">
                  <a16:creationId xmlns:a16="http://schemas.microsoft.com/office/drawing/2014/main" id="{B291B593-BD57-43F0-BCE3-EC7FC74C9586}"/>
                </a:ext>
              </a:extLst>
            </p:cNvPr>
            <p:cNvSpPr>
              <a:spLocks/>
            </p:cNvSpPr>
            <p:nvPr userDrawn="1"/>
          </p:nvSpPr>
          <p:spPr bwMode="auto">
            <a:xfrm>
              <a:off x="9865827" y="3750122"/>
              <a:ext cx="201037" cy="76867"/>
            </a:xfrm>
            <a:custGeom>
              <a:avLst/>
              <a:gdLst>
                <a:gd name="T0" fmla="*/ 24 w 29"/>
                <a:gd name="T1" fmla="*/ 0 h 11"/>
                <a:gd name="T2" fmla="*/ 3 w 29"/>
                <a:gd name="T3" fmla="*/ 5 h 11"/>
                <a:gd name="T4" fmla="*/ 1 w 29"/>
                <a:gd name="T5" fmla="*/ 9 h 11"/>
                <a:gd name="T6" fmla="*/ 1 w 29"/>
                <a:gd name="T7" fmla="*/ 11 h 11"/>
                <a:gd name="T8" fmla="*/ 29 w 29"/>
                <a:gd name="T9" fmla="*/ 4 h 11"/>
                <a:gd name="T10" fmla="*/ 28 w 29"/>
                <a:gd name="T11" fmla="*/ 3 h 11"/>
                <a:gd name="T12" fmla="*/ 24 w 2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4" y="0"/>
                  </a:moveTo>
                  <a:cubicBezTo>
                    <a:pt x="3" y="5"/>
                    <a:pt x="3" y="5"/>
                    <a:pt x="3" y="5"/>
                  </a:cubicBezTo>
                  <a:cubicBezTo>
                    <a:pt x="1" y="5"/>
                    <a:pt x="0" y="7"/>
                    <a:pt x="1" y="9"/>
                  </a:cubicBezTo>
                  <a:cubicBezTo>
                    <a:pt x="1" y="11"/>
                    <a:pt x="1" y="11"/>
                    <a:pt x="1" y="11"/>
                  </a:cubicBezTo>
                  <a:cubicBezTo>
                    <a:pt x="29" y="4"/>
                    <a:pt x="29" y="4"/>
                    <a:pt x="29" y="4"/>
                  </a:cubicBezTo>
                  <a:cubicBezTo>
                    <a:pt x="28" y="3"/>
                    <a:pt x="28" y="3"/>
                    <a:pt x="28" y="3"/>
                  </a:cubicBezTo>
                  <a:cubicBezTo>
                    <a:pt x="28" y="1"/>
                    <a:pt x="26" y="0"/>
                    <a:pt x="24"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81">
              <a:extLst>
                <a:ext uri="{FF2B5EF4-FFF2-40B4-BE49-F238E27FC236}">
                  <a16:creationId xmlns:a16="http://schemas.microsoft.com/office/drawing/2014/main" id="{3A944A2C-35DF-45E6-9499-F045E61BB18E}"/>
                </a:ext>
              </a:extLst>
            </p:cNvPr>
            <p:cNvSpPr>
              <a:spLocks/>
            </p:cNvSpPr>
            <p:nvPr userDrawn="1"/>
          </p:nvSpPr>
          <p:spPr bwMode="auto">
            <a:xfrm>
              <a:off x="9907217" y="3448566"/>
              <a:ext cx="221733" cy="209908"/>
            </a:xfrm>
            <a:custGeom>
              <a:avLst/>
              <a:gdLst>
                <a:gd name="T0" fmla="*/ 28 w 32"/>
                <a:gd name="T1" fmla="*/ 0 h 30"/>
                <a:gd name="T2" fmla="*/ 31 w 32"/>
                <a:gd name="T3" fmla="*/ 16 h 30"/>
                <a:gd name="T4" fmla="*/ 25 w 32"/>
                <a:gd name="T5" fmla="*/ 27 h 30"/>
                <a:gd name="T6" fmla="*/ 14 w 32"/>
                <a:gd name="T7" fmla="*/ 29 h 30"/>
                <a:gd name="T8" fmla="*/ 3 w 32"/>
                <a:gd name="T9" fmla="*/ 22 h 30"/>
                <a:gd name="T10" fmla="*/ 0 w 32"/>
                <a:gd name="T11" fmla="*/ 6 h 30"/>
                <a:gd name="T12" fmla="*/ 2 w 32"/>
                <a:gd name="T13" fmla="*/ 5 h 30"/>
                <a:gd name="T14" fmla="*/ 4 w 32"/>
                <a:gd name="T15" fmla="*/ 14 h 30"/>
                <a:gd name="T16" fmla="*/ 11 w 32"/>
                <a:gd name="T17" fmla="*/ 12 h 30"/>
                <a:gd name="T18" fmla="*/ 10 w 32"/>
                <a:gd name="T19" fmla="*/ 4 h 30"/>
                <a:gd name="T20" fmla="*/ 12 w 32"/>
                <a:gd name="T21" fmla="*/ 3 h 30"/>
                <a:gd name="T22" fmla="*/ 14 w 32"/>
                <a:gd name="T23" fmla="*/ 11 h 30"/>
                <a:gd name="T24" fmla="*/ 27 w 32"/>
                <a:gd name="T25" fmla="*/ 8 h 30"/>
                <a:gd name="T26" fmla="*/ 25 w 32"/>
                <a:gd name="T27" fmla="*/ 0 h 30"/>
                <a:gd name="T28" fmla="*/ 28 w 32"/>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0">
                  <a:moveTo>
                    <a:pt x="28" y="0"/>
                  </a:moveTo>
                  <a:cubicBezTo>
                    <a:pt x="31" y="16"/>
                    <a:pt x="31" y="16"/>
                    <a:pt x="31" y="16"/>
                  </a:cubicBezTo>
                  <a:cubicBezTo>
                    <a:pt x="32" y="21"/>
                    <a:pt x="29" y="26"/>
                    <a:pt x="25" y="27"/>
                  </a:cubicBezTo>
                  <a:cubicBezTo>
                    <a:pt x="14" y="29"/>
                    <a:pt x="14" y="29"/>
                    <a:pt x="14" y="29"/>
                  </a:cubicBezTo>
                  <a:cubicBezTo>
                    <a:pt x="9" y="30"/>
                    <a:pt x="5" y="27"/>
                    <a:pt x="3" y="22"/>
                  </a:cubicBezTo>
                  <a:cubicBezTo>
                    <a:pt x="0" y="6"/>
                    <a:pt x="0" y="6"/>
                    <a:pt x="0" y="6"/>
                  </a:cubicBezTo>
                  <a:cubicBezTo>
                    <a:pt x="2" y="5"/>
                    <a:pt x="2" y="5"/>
                    <a:pt x="2" y="5"/>
                  </a:cubicBezTo>
                  <a:cubicBezTo>
                    <a:pt x="4" y="14"/>
                    <a:pt x="4" y="14"/>
                    <a:pt x="4" y="14"/>
                  </a:cubicBezTo>
                  <a:cubicBezTo>
                    <a:pt x="11" y="12"/>
                    <a:pt x="11" y="12"/>
                    <a:pt x="11" y="12"/>
                  </a:cubicBezTo>
                  <a:cubicBezTo>
                    <a:pt x="10" y="4"/>
                    <a:pt x="10" y="4"/>
                    <a:pt x="10" y="4"/>
                  </a:cubicBezTo>
                  <a:cubicBezTo>
                    <a:pt x="12" y="3"/>
                    <a:pt x="12" y="3"/>
                    <a:pt x="12" y="3"/>
                  </a:cubicBezTo>
                  <a:cubicBezTo>
                    <a:pt x="14" y="11"/>
                    <a:pt x="14" y="11"/>
                    <a:pt x="14" y="11"/>
                  </a:cubicBezTo>
                  <a:cubicBezTo>
                    <a:pt x="27" y="8"/>
                    <a:pt x="27" y="8"/>
                    <a:pt x="27" y="8"/>
                  </a:cubicBezTo>
                  <a:cubicBezTo>
                    <a:pt x="25" y="0"/>
                    <a:pt x="25" y="0"/>
                    <a:pt x="25" y="0"/>
                  </a:cubicBezTo>
                  <a:lnTo>
                    <a:pt x="28" y="0"/>
                  </a:lnTo>
                  <a:close/>
                </a:path>
              </a:pathLst>
            </a:custGeom>
            <a:solidFill>
              <a:srgbClr val="778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182">
              <a:extLst>
                <a:ext uri="{FF2B5EF4-FFF2-40B4-BE49-F238E27FC236}">
                  <a16:creationId xmlns:a16="http://schemas.microsoft.com/office/drawing/2014/main" id="{9872F98A-3D9E-40DB-A471-CDE9B9DE6566}"/>
                </a:ext>
              </a:extLst>
            </p:cNvPr>
            <p:cNvSpPr>
              <a:spLocks/>
            </p:cNvSpPr>
            <p:nvPr userDrawn="1"/>
          </p:nvSpPr>
          <p:spPr bwMode="auto">
            <a:xfrm>
              <a:off x="9907217" y="3469260"/>
              <a:ext cx="144866" cy="189212"/>
            </a:xfrm>
            <a:custGeom>
              <a:avLst/>
              <a:gdLst>
                <a:gd name="T0" fmla="*/ 18 w 21"/>
                <a:gd name="T1" fmla="*/ 8 h 27"/>
                <a:gd name="T2" fmla="*/ 21 w 21"/>
                <a:gd name="T3" fmla="*/ 24 h 27"/>
                <a:gd name="T4" fmla="*/ 14 w 21"/>
                <a:gd name="T5" fmla="*/ 26 h 27"/>
                <a:gd name="T6" fmla="*/ 3 w 21"/>
                <a:gd name="T7" fmla="*/ 19 h 27"/>
                <a:gd name="T8" fmla="*/ 0 w 21"/>
                <a:gd name="T9" fmla="*/ 3 h 27"/>
                <a:gd name="T10" fmla="*/ 2 w 21"/>
                <a:gd name="T11" fmla="*/ 2 h 27"/>
                <a:gd name="T12" fmla="*/ 4 w 21"/>
                <a:gd name="T13" fmla="*/ 11 h 27"/>
                <a:gd name="T14" fmla="*/ 11 w 21"/>
                <a:gd name="T15" fmla="*/ 9 h 27"/>
                <a:gd name="T16" fmla="*/ 10 w 21"/>
                <a:gd name="T17" fmla="*/ 1 h 27"/>
                <a:gd name="T18" fmla="*/ 12 w 21"/>
                <a:gd name="T19" fmla="*/ 0 h 27"/>
                <a:gd name="T20" fmla="*/ 14 w 21"/>
                <a:gd name="T21" fmla="*/ 8 h 27"/>
                <a:gd name="T22" fmla="*/ 18 w 21"/>
                <a:gd name="T23"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7">
                  <a:moveTo>
                    <a:pt x="18" y="8"/>
                  </a:moveTo>
                  <a:cubicBezTo>
                    <a:pt x="21" y="24"/>
                    <a:pt x="21" y="24"/>
                    <a:pt x="21" y="24"/>
                  </a:cubicBezTo>
                  <a:cubicBezTo>
                    <a:pt x="14" y="26"/>
                    <a:pt x="14" y="26"/>
                    <a:pt x="14" y="26"/>
                  </a:cubicBezTo>
                  <a:cubicBezTo>
                    <a:pt x="9" y="27"/>
                    <a:pt x="5" y="24"/>
                    <a:pt x="3" y="19"/>
                  </a:cubicBezTo>
                  <a:cubicBezTo>
                    <a:pt x="0" y="3"/>
                    <a:pt x="0" y="3"/>
                    <a:pt x="0" y="3"/>
                  </a:cubicBezTo>
                  <a:cubicBezTo>
                    <a:pt x="2" y="2"/>
                    <a:pt x="2" y="2"/>
                    <a:pt x="2" y="2"/>
                  </a:cubicBezTo>
                  <a:cubicBezTo>
                    <a:pt x="4" y="11"/>
                    <a:pt x="4" y="11"/>
                    <a:pt x="4" y="11"/>
                  </a:cubicBezTo>
                  <a:cubicBezTo>
                    <a:pt x="11" y="9"/>
                    <a:pt x="11" y="9"/>
                    <a:pt x="11" y="9"/>
                  </a:cubicBezTo>
                  <a:cubicBezTo>
                    <a:pt x="10" y="1"/>
                    <a:pt x="10" y="1"/>
                    <a:pt x="10" y="1"/>
                  </a:cubicBezTo>
                  <a:cubicBezTo>
                    <a:pt x="12" y="0"/>
                    <a:pt x="12" y="0"/>
                    <a:pt x="12" y="0"/>
                  </a:cubicBezTo>
                  <a:cubicBezTo>
                    <a:pt x="14" y="8"/>
                    <a:pt x="14" y="8"/>
                    <a:pt x="14" y="8"/>
                  </a:cubicBezTo>
                  <a:lnTo>
                    <a:pt x="18" y="8"/>
                  </a:lnTo>
                  <a:close/>
                </a:path>
              </a:pathLst>
            </a:custGeom>
            <a:solidFill>
              <a:srgbClr val="5D66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183">
              <a:extLst>
                <a:ext uri="{FF2B5EF4-FFF2-40B4-BE49-F238E27FC236}">
                  <a16:creationId xmlns:a16="http://schemas.microsoft.com/office/drawing/2014/main" id="{23718FB8-3BF6-4DE7-BB88-F5359DEC327F}"/>
                </a:ext>
              </a:extLst>
            </p:cNvPr>
            <p:cNvSpPr>
              <a:spLocks/>
            </p:cNvSpPr>
            <p:nvPr userDrawn="1"/>
          </p:nvSpPr>
          <p:spPr bwMode="auto">
            <a:xfrm>
              <a:off x="9898349" y="3419001"/>
              <a:ext cx="203995" cy="76867"/>
            </a:xfrm>
            <a:custGeom>
              <a:avLst/>
              <a:gdLst>
                <a:gd name="T0" fmla="*/ 24 w 29"/>
                <a:gd name="T1" fmla="*/ 0 h 11"/>
                <a:gd name="T2" fmla="*/ 4 w 29"/>
                <a:gd name="T3" fmla="*/ 5 h 11"/>
                <a:gd name="T4" fmla="*/ 1 w 29"/>
                <a:gd name="T5" fmla="*/ 9 h 11"/>
                <a:gd name="T6" fmla="*/ 1 w 29"/>
                <a:gd name="T7" fmla="*/ 11 h 11"/>
                <a:gd name="T8" fmla="*/ 29 w 29"/>
                <a:gd name="T9" fmla="*/ 5 h 11"/>
                <a:gd name="T10" fmla="*/ 29 w 29"/>
                <a:gd name="T11" fmla="*/ 3 h 11"/>
                <a:gd name="T12" fmla="*/ 24 w 2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4" y="0"/>
                  </a:moveTo>
                  <a:cubicBezTo>
                    <a:pt x="4" y="5"/>
                    <a:pt x="4" y="5"/>
                    <a:pt x="4" y="5"/>
                  </a:cubicBezTo>
                  <a:cubicBezTo>
                    <a:pt x="1" y="5"/>
                    <a:pt x="0" y="7"/>
                    <a:pt x="1" y="9"/>
                  </a:cubicBezTo>
                  <a:cubicBezTo>
                    <a:pt x="1" y="11"/>
                    <a:pt x="1" y="11"/>
                    <a:pt x="1" y="11"/>
                  </a:cubicBezTo>
                  <a:cubicBezTo>
                    <a:pt x="29" y="5"/>
                    <a:pt x="29" y="5"/>
                    <a:pt x="29" y="5"/>
                  </a:cubicBezTo>
                  <a:cubicBezTo>
                    <a:pt x="29" y="3"/>
                    <a:pt x="29" y="3"/>
                    <a:pt x="29" y="3"/>
                  </a:cubicBezTo>
                  <a:cubicBezTo>
                    <a:pt x="28" y="1"/>
                    <a:pt x="26" y="0"/>
                    <a:pt x="24"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184">
              <a:extLst>
                <a:ext uri="{FF2B5EF4-FFF2-40B4-BE49-F238E27FC236}">
                  <a16:creationId xmlns:a16="http://schemas.microsoft.com/office/drawing/2014/main" id="{5924A7C8-BDF1-48B3-9983-8056BCEA2004}"/>
                </a:ext>
              </a:extLst>
            </p:cNvPr>
            <p:cNvSpPr>
              <a:spLocks/>
            </p:cNvSpPr>
            <p:nvPr userDrawn="1"/>
          </p:nvSpPr>
          <p:spPr bwMode="auto">
            <a:xfrm>
              <a:off x="9040983" y="3637778"/>
              <a:ext cx="230602" cy="209908"/>
            </a:xfrm>
            <a:custGeom>
              <a:avLst/>
              <a:gdLst>
                <a:gd name="T0" fmla="*/ 28 w 33"/>
                <a:gd name="T1" fmla="*/ 0 h 30"/>
                <a:gd name="T2" fmla="*/ 32 w 33"/>
                <a:gd name="T3" fmla="*/ 16 h 30"/>
                <a:gd name="T4" fmla="*/ 25 w 33"/>
                <a:gd name="T5" fmla="*/ 27 h 30"/>
                <a:gd name="T6" fmla="*/ 14 w 33"/>
                <a:gd name="T7" fmla="*/ 29 h 30"/>
                <a:gd name="T8" fmla="*/ 4 w 33"/>
                <a:gd name="T9" fmla="*/ 23 h 30"/>
                <a:gd name="T10" fmla="*/ 0 w 33"/>
                <a:gd name="T11" fmla="*/ 6 h 30"/>
                <a:gd name="T12" fmla="*/ 3 w 33"/>
                <a:gd name="T13" fmla="*/ 6 h 30"/>
                <a:gd name="T14" fmla="*/ 4 w 33"/>
                <a:gd name="T15" fmla="*/ 14 h 30"/>
                <a:gd name="T16" fmla="*/ 12 w 33"/>
                <a:gd name="T17" fmla="*/ 12 h 30"/>
                <a:gd name="T18" fmla="*/ 10 w 33"/>
                <a:gd name="T19" fmla="*/ 4 h 30"/>
                <a:gd name="T20" fmla="*/ 12 w 33"/>
                <a:gd name="T21" fmla="*/ 4 h 30"/>
                <a:gd name="T22" fmla="*/ 14 w 33"/>
                <a:gd name="T23" fmla="*/ 12 h 30"/>
                <a:gd name="T24" fmla="*/ 27 w 33"/>
                <a:gd name="T25" fmla="*/ 9 h 30"/>
                <a:gd name="T26" fmla="*/ 25 w 33"/>
                <a:gd name="T27" fmla="*/ 1 h 30"/>
                <a:gd name="T28" fmla="*/ 28 w 33"/>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0">
                  <a:moveTo>
                    <a:pt x="28" y="0"/>
                  </a:moveTo>
                  <a:cubicBezTo>
                    <a:pt x="32" y="16"/>
                    <a:pt x="32" y="16"/>
                    <a:pt x="32" y="16"/>
                  </a:cubicBezTo>
                  <a:cubicBezTo>
                    <a:pt x="33" y="21"/>
                    <a:pt x="30" y="26"/>
                    <a:pt x="25" y="27"/>
                  </a:cubicBezTo>
                  <a:cubicBezTo>
                    <a:pt x="14" y="29"/>
                    <a:pt x="14" y="29"/>
                    <a:pt x="14" y="29"/>
                  </a:cubicBezTo>
                  <a:cubicBezTo>
                    <a:pt x="9" y="30"/>
                    <a:pt x="5" y="27"/>
                    <a:pt x="4" y="23"/>
                  </a:cubicBezTo>
                  <a:cubicBezTo>
                    <a:pt x="0" y="6"/>
                    <a:pt x="0" y="6"/>
                    <a:pt x="0" y="6"/>
                  </a:cubicBezTo>
                  <a:cubicBezTo>
                    <a:pt x="3" y="6"/>
                    <a:pt x="3" y="6"/>
                    <a:pt x="3" y="6"/>
                  </a:cubicBezTo>
                  <a:cubicBezTo>
                    <a:pt x="4" y="14"/>
                    <a:pt x="4" y="14"/>
                    <a:pt x="4" y="14"/>
                  </a:cubicBezTo>
                  <a:cubicBezTo>
                    <a:pt x="12" y="12"/>
                    <a:pt x="12" y="12"/>
                    <a:pt x="12" y="12"/>
                  </a:cubicBezTo>
                  <a:cubicBezTo>
                    <a:pt x="10" y="4"/>
                    <a:pt x="10" y="4"/>
                    <a:pt x="10" y="4"/>
                  </a:cubicBezTo>
                  <a:cubicBezTo>
                    <a:pt x="12" y="4"/>
                    <a:pt x="12" y="4"/>
                    <a:pt x="12" y="4"/>
                  </a:cubicBezTo>
                  <a:cubicBezTo>
                    <a:pt x="14" y="12"/>
                    <a:pt x="14" y="12"/>
                    <a:pt x="14" y="12"/>
                  </a:cubicBezTo>
                  <a:cubicBezTo>
                    <a:pt x="27" y="9"/>
                    <a:pt x="27" y="9"/>
                    <a:pt x="27" y="9"/>
                  </a:cubicBezTo>
                  <a:cubicBezTo>
                    <a:pt x="25" y="1"/>
                    <a:pt x="25" y="1"/>
                    <a:pt x="25" y="1"/>
                  </a:cubicBezTo>
                  <a:lnTo>
                    <a:pt x="28" y="0"/>
                  </a:lnTo>
                  <a:close/>
                </a:path>
              </a:pathLst>
            </a:custGeom>
            <a:solidFill>
              <a:srgbClr val="9DC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185">
              <a:extLst>
                <a:ext uri="{FF2B5EF4-FFF2-40B4-BE49-F238E27FC236}">
                  <a16:creationId xmlns:a16="http://schemas.microsoft.com/office/drawing/2014/main" id="{FF1B8AA7-C96B-4FF7-A608-47234A941DA5}"/>
                </a:ext>
              </a:extLst>
            </p:cNvPr>
            <p:cNvSpPr>
              <a:spLocks/>
            </p:cNvSpPr>
            <p:nvPr userDrawn="1"/>
          </p:nvSpPr>
          <p:spPr bwMode="auto">
            <a:xfrm>
              <a:off x="9040983" y="3664384"/>
              <a:ext cx="153735" cy="183299"/>
            </a:xfrm>
            <a:custGeom>
              <a:avLst/>
              <a:gdLst>
                <a:gd name="T0" fmla="*/ 18 w 22"/>
                <a:gd name="T1" fmla="*/ 7 h 26"/>
                <a:gd name="T2" fmla="*/ 22 w 22"/>
                <a:gd name="T3" fmla="*/ 24 h 26"/>
                <a:gd name="T4" fmla="*/ 14 w 22"/>
                <a:gd name="T5" fmla="*/ 25 h 26"/>
                <a:gd name="T6" fmla="*/ 4 w 22"/>
                <a:gd name="T7" fmla="*/ 19 h 26"/>
                <a:gd name="T8" fmla="*/ 0 w 22"/>
                <a:gd name="T9" fmla="*/ 2 h 26"/>
                <a:gd name="T10" fmla="*/ 3 w 22"/>
                <a:gd name="T11" fmla="*/ 2 h 26"/>
                <a:gd name="T12" fmla="*/ 4 w 22"/>
                <a:gd name="T13" fmla="*/ 10 h 26"/>
                <a:gd name="T14" fmla="*/ 12 w 22"/>
                <a:gd name="T15" fmla="*/ 8 h 26"/>
                <a:gd name="T16" fmla="*/ 10 w 22"/>
                <a:gd name="T17" fmla="*/ 0 h 26"/>
                <a:gd name="T18" fmla="*/ 12 w 22"/>
                <a:gd name="T19" fmla="*/ 0 h 26"/>
                <a:gd name="T20" fmla="*/ 14 w 22"/>
                <a:gd name="T21" fmla="*/ 8 h 26"/>
                <a:gd name="T22" fmla="*/ 18 w 22"/>
                <a:gd name="T23"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6">
                  <a:moveTo>
                    <a:pt x="18" y="7"/>
                  </a:moveTo>
                  <a:cubicBezTo>
                    <a:pt x="22" y="24"/>
                    <a:pt x="22" y="24"/>
                    <a:pt x="22" y="24"/>
                  </a:cubicBezTo>
                  <a:cubicBezTo>
                    <a:pt x="14" y="25"/>
                    <a:pt x="14" y="25"/>
                    <a:pt x="14" y="25"/>
                  </a:cubicBezTo>
                  <a:cubicBezTo>
                    <a:pt x="9" y="26"/>
                    <a:pt x="5" y="23"/>
                    <a:pt x="4" y="19"/>
                  </a:cubicBezTo>
                  <a:cubicBezTo>
                    <a:pt x="0" y="2"/>
                    <a:pt x="0" y="2"/>
                    <a:pt x="0" y="2"/>
                  </a:cubicBezTo>
                  <a:cubicBezTo>
                    <a:pt x="3" y="2"/>
                    <a:pt x="3" y="2"/>
                    <a:pt x="3" y="2"/>
                  </a:cubicBezTo>
                  <a:cubicBezTo>
                    <a:pt x="4" y="10"/>
                    <a:pt x="4" y="10"/>
                    <a:pt x="4" y="10"/>
                  </a:cubicBezTo>
                  <a:cubicBezTo>
                    <a:pt x="12" y="8"/>
                    <a:pt x="12" y="8"/>
                    <a:pt x="12" y="8"/>
                  </a:cubicBezTo>
                  <a:cubicBezTo>
                    <a:pt x="10" y="0"/>
                    <a:pt x="10" y="0"/>
                    <a:pt x="10" y="0"/>
                  </a:cubicBezTo>
                  <a:cubicBezTo>
                    <a:pt x="12" y="0"/>
                    <a:pt x="12" y="0"/>
                    <a:pt x="12" y="0"/>
                  </a:cubicBezTo>
                  <a:cubicBezTo>
                    <a:pt x="14" y="8"/>
                    <a:pt x="14" y="8"/>
                    <a:pt x="14" y="8"/>
                  </a:cubicBezTo>
                  <a:lnTo>
                    <a:pt x="18" y="7"/>
                  </a:lnTo>
                  <a:close/>
                </a:path>
              </a:pathLst>
            </a:custGeom>
            <a:solidFill>
              <a:srgbClr val="7591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186">
              <a:extLst>
                <a:ext uri="{FF2B5EF4-FFF2-40B4-BE49-F238E27FC236}">
                  <a16:creationId xmlns:a16="http://schemas.microsoft.com/office/drawing/2014/main" id="{11B250F7-1891-4C2D-B491-A5C0643E99A9}"/>
                </a:ext>
              </a:extLst>
            </p:cNvPr>
            <p:cNvSpPr>
              <a:spLocks/>
            </p:cNvSpPr>
            <p:nvPr userDrawn="1"/>
          </p:nvSpPr>
          <p:spPr bwMode="auto">
            <a:xfrm>
              <a:off x="9032113" y="3608213"/>
              <a:ext cx="203995" cy="76867"/>
            </a:xfrm>
            <a:custGeom>
              <a:avLst/>
              <a:gdLst>
                <a:gd name="T0" fmla="*/ 24 w 29"/>
                <a:gd name="T1" fmla="*/ 1 h 11"/>
                <a:gd name="T2" fmla="*/ 4 w 29"/>
                <a:gd name="T3" fmla="*/ 5 h 11"/>
                <a:gd name="T4" fmla="*/ 1 w 29"/>
                <a:gd name="T5" fmla="*/ 10 h 11"/>
                <a:gd name="T6" fmla="*/ 1 w 29"/>
                <a:gd name="T7" fmla="*/ 11 h 11"/>
                <a:gd name="T8" fmla="*/ 29 w 29"/>
                <a:gd name="T9" fmla="*/ 5 h 11"/>
                <a:gd name="T10" fmla="*/ 29 w 29"/>
                <a:gd name="T11" fmla="*/ 3 h 11"/>
                <a:gd name="T12" fmla="*/ 24 w 29"/>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4" y="1"/>
                  </a:moveTo>
                  <a:cubicBezTo>
                    <a:pt x="4" y="5"/>
                    <a:pt x="4" y="5"/>
                    <a:pt x="4" y="5"/>
                  </a:cubicBezTo>
                  <a:cubicBezTo>
                    <a:pt x="2" y="6"/>
                    <a:pt x="0" y="8"/>
                    <a:pt x="1" y="10"/>
                  </a:cubicBezTo>
                  <a:cubicBezTo>
                    <a:pt x="1" y="11"/>
                    <a:pt x="1" y="11"/>
                    <a:pt x="1" y="11"/>
                  </a:cubicBezTo>
                  <a:cubicBezTo>
                    <a:pt x="29" y="5"/>
                    <a:pt x="29" y="5"/>
                    <a:pt x="29" y="5"/>
                  </a:cubicBezTo>
                  <a:cubicBezTo>
                    <a:pt x="29" y="3"/>
                    <a:pt x="29" y="3"/>
                    <a:pt x="29" y="3"/>
                  </a:cubicBezTo>
                  <a:cubicBezTo>
                    <a:pt x="28" y="1"/>
                    <a:pt x="26" y="0"/>
                    <a:pt x="24" y="1"/>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187">
              <a:extLst>
                <a:ext uri="{FF2B5EF4-FFF2-40B4-BE49-F238E27FC236}">
                  <a16:creationId xmlns:a16="http://schemas.microsoft.com/office/drawing/2014/main" id="{FCD5DB6D-9AA5-49DE-B163-1BCFA4CBF977}"/>
                </a:ext>
              </a:extLst>
            </p:cNvPr>
            <p:cNvSpPr>
              <a:spLocks/>
            </p:cNvSpPr>
            <p:nvPr userDrawn="1"/>
          </p:nvSpPr>
          <p:spPr bwMode="auto">
            <a:xfrm>
              <a:off x="9584967" y="3622994"/>
              <a:ext cx="419814" cy="848497"/>
            </a:xfrm>
            <a:custGeom>
              <a:avLst/>
              <a:gdLst>
                <a:gd name="T0" fmla="*/ 142 w 142"/>
                <a:gd name="T1" fmla="*/ 282 h 287"/>
                <a:gd name="T2" fmla="*/ 132 w 142"/>
                <a:gd name="T3" fmla="*/ 287 h 287"/>
                <a:gd name="T4" fmla="*/ 0 w 142"/>
                <a:gd name="T5" fmla="*/ 5 h 287"/>
                <a:gd name="T6" fmla="*/ 12 w 142"/>
                <a:gd name="T7" fmla="*/ 0 h 287"/>
                <a:gd name="T8" fmla="*/ 142 w 142"/>
                <a:gd name="T9" fmla="*/ 282 h 287"/>
              </a:gdLst>
              <a:ahLst/>
              <a:cxnLst>
                <a:cxn ang="0">
                  <a:pos x="T0" y="T1"/>
                </a:cxn>
                <a:cxn ang="0">
                  <a:pos x="T2" y="T3"/>
                </a:cxn>
                <a:cxn ang="0">
                  <a:pos x="T4" y="T5"/>
                </a:cxn>
                <a:cxn ang="0">
                  <a:pos x="T6" y="T7"/>
                </a:cxn>
                <a:cxn ang="0">
                  <a:pos x="T8" y="T9"/>
                </a:cxn>
              </a:cxnLst>
              <a:rect l="0" t="0" r="r" b="b"/>
              <a:pathLst>
                <a:path w="142" h="287">
                  <a:moveTo>
                    <a:pt x="142" y="282"/>
                  </a:moveTo>
                  <a:lnTo>
                    <a:pt x="132" y="287"/>
                  </a:lnTo>
                  <a:lnTo>
                    <a:pt x="0" y="5"/>
                  </a:lnTo>
                  <a:lnTo>
                    <a:pt x="12" y="0"/>
                  </a:lnTo>
                  <a:lnTo>
                    <a:pt x="142" y="282"/>
                  </a:ln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Rectangle 188">
              <a:extLst>
                <a:ext uri="{FF2B5EF4-FFF2-40B4-BE49-F238E27FC236}">
                  <a16:creationId xmlns:a16="http://schemas.microsoft.com/office/drawing/2014/main" id="{BF39ECC3-71E9-4157-A005-C1568C7CE8C8}"/>
                </a:ext>
              </a:extLst>
            </p:cNvPr>
            <p:cNvSpPr>
              <a:spLocks noChangeArrowheads="1"/>
            </p:cNvSpPr>
            <p:nvPr userDrawn="1"/>
          </p:nvSpPr>
          <p:spPr bwMode="auto">
            <a:xfrm>
              <a:off x="9558358" y="3637778"/>
              <a:ext cx="32522" cy="916494"/>
            </a:xfrm>
            <a:prstGeom prst="rect">
              <a:avLst/>
            </a:prstGeom>
            <a:solidFill>
              <a:srgbClr val="785C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189">
              <a:extLst>
                <a:ext uri="{FF2B5EF4-FFF2-40B4-BE49-F238E27FC236}">
                  <a16:creationId xmlns:a16="http://schemas.microsoft.com/office/drawing/2014/main" id="{F6DAD2D7-CD46-472F-99B6-D7D949CB4E51}"/>
                </a:ext>
              </a:extLst>
            </p:cNvPr>
            <p:cNvSpPr>
              <a:spLocks/>
            </p:cNvSpPr>
            <p:nvPr userDrawn="1"/>
          </p:nvSpPr>
          <p:spPr bwMode="auto">
            <a:xfrm>
              <a:off x="9380972" y="4205413"/>
              <a:ext cx="700676" cy="390249"/>
            </a:xfrm>
            <a:custGeom>
              <a:avLst/>
              <a:gdLst>
                <a:gd name="T0" fmla="*/ 0 w 237"/>
                <a:gd name="T1" fmla="*/ 132 h 132"/>
                <a:gd name="T2" fmla="*/ 237 w 237"/>
                <a:gd name="T3" fmla="*/ 80 h 132"/>
                <a:gd name="T4" fmla="*/ 168 w 237"/>
                <a:gd name="T5" fmla="*/ 0 h 132"/>
                <a:gd name="T6" fmla="*/ 29 w 237"/>
                <a:gd name="T7" fmla="*/ 30 h 132"/>
                <a:gd name="T8" fmla="*/ 0 w 237"/>
                <a:gd name="T9" fmla="*/ 132 h 132"/>
              </a:gdLst>
              <a:ahLst/>
              <a:cxnLst>
                <a:cxn ang="0">
                  <a:pos x="T0" y="T1"/>
                </a:cxn>
                <a:cxn ang="0">
                  <a:pos x="T2" y="T3"/>
                </a:cxn>
                <a:cxn ang="0">
                  <a:pos x="T4" y="T5"/>
                </a:cxn>
                <a:cxn ang="0">
                  <a:pos x="T6" y="T7"/>
                </a:cxn>
                <a:cxn ang="0">
                  <a:pos x="T8" y="T9"/>
                </a:cxn>
              </a:cxnLst>
              <a:rect l="0" t="0" r="r" b="b"/>
              <a:pathLst>
                <a:path w="237" h="132">
                  <a:moveTo>
                    <a:pt x="0" y="132"/>
                  </a:moveTo>
                  <a:lnTo>
                    <a:pt x="237" y="80"/>
                  </a:lnTo>
                  <a:lnTo>
                    <a:pt x="168" y="0"/>
                  </a:lnTo>
                  <a:lnTo>
                    <a:pt x="29" y="30"/>
                  </a:lnTo>
                  <a:lnTo>
                    <a:pt x="0" y="132"/>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190">
              <a:extLst>
                <a:ext uri="{FF2B5EF4-FFF2-40B4-BE49-F238E27FC236}">
                  <a16:creationId xmlns:a16="http://schemas.microsoft.com/office/drawing/2014/main" id="{AD1E13FE-9EBC-43D0-BD31-83CA79A87CF7}"/>
                </a:ext>
              </a:extLst>
            </p:cNvPr>
            <p:cNvSpPr>
              <a:spLocks/>
            </p:cNvSpPr>
            <p:nvPr userDrawn="1"/>
          </p:nvSpPr>
          <p:spPr bwMode="auto">
            <a:xfrm>
              <a:off x="9451927" y="4217238"/>
              <a:ext cx="567635" cy="366598"/>
            </a:xfrm>
            <a:custGeom>
              <a:avLst/>
              <a:gdLst>
                <a:gd name="T0" fmla="*/ 0 w 192"/>
                <a:gd name="T1" fmla="*/ 124 h 124"/>
                <a:gd name="T2" fmla="*/ 192 w 192"/>
                <a:gd name="T3" fmla="*/ 81 h 124"/>
                <a:gd name="T4" fmla="*/ 133 w 192"/>
                <a:gd name="T5" fmla="*/ 0 h 124"/>
                <a:gd name="T6" fmla="*/ 19 w 192"/>
                <a:gd name="T7" fmla="*/ 24 h 124"/>
                <a:gd name="T8" fmla="*/ 0 w 192"/>
                <a:gd name="T9" fmla="*/ 124 h 124"/>
              </a:gdLst>
              <a:ahLst/>
              <a:cxnLst>
                <a:cxn ang="0">
                  <a:pos x="T0" y="T1"/>
                </a:cxn>
                <a:cxn ang="0">
                  <a:pos x="T2" y="T3"/>
                </a:cxn>
                <a:cxn ang="0">
                  <a:pos x="T4" y="T5"/>
                </a:cxn>
                <a:cxn ang="0">
                  <a:pos x="T6" y="T7"/>
                </a:cxn>
                <a:cxn ang="0">
                  <a:pos x="T8" y="T9"/>
                </a:cxn>
              </a:cxnLst>
              <a:rect l="0" t="0" r="r" b="b"/>
              <a:pathLst>
                <a:path w="192" h="124">
                  <a:moveTo>
                    <a:pt x="0" y="124"/>
                  </a:moveTo>
                  <a:lnTo>
                    <a:pt x="192" y="81"/>
                  </a:lnTo>
                  <a:lnTo>
                    <a:pt x="133" y="0"/>
                  </a:lnTo>
                  <a:lnTo>
                    <a:pt x="19" y="24"/>
                  </a:lnTo>
                  <a:lnTo>
                    <a:pt x="0" y="124"/>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191">
              <a:extLst>
                <a:ext uri="{FF2B5EF4-FFF2-40B4-BE49-F238E27FC236}">
                  <a16:creationId xmlns:a16="http://schemas.microsoft.com/office/drawing/2014/main" id="{92FB3492-B389-4F9F-8515-602276A94C98}"/>
                </a:ext>
              </a:extLst>
            </p:cNvPr>
            <p:cNvSpPr>
              <a:spLocks/>
            </p:cNvSpPr>
            <p:nvPr userDrawn="1"/>
          </p:nvSpPr>
          <p:spPr bwMode="auto">
            <a:xfrm>
              <a:off x="9522881" y="4226107"/>
              <a:ext cx="419814" cy="342946"/>
            </a:xfrm>
            <a:custGeom>
              <a:avLst/>
              <a:gdLst>
                <a:gd name="T0" fmla="*/ 0 w 142"/>
                <a:gd name="T1" fmla="*/ 116 h 116"/>
                <a:gd name="T2" fmla="*/ 142 w 142"/>
                <a:gd name="T3" fmla="*/ 83 h 116"/>
                <a:gd name="T4" fmla="*/ 94 w 142"/>
                <a:gd name="T5" fmla="*/ 0 h 116"/>
                <a:gd name="T6" fmla="*/ 9 w 142"/>
                <a:gd name="T7" fmla="*/ 19 h 116"/>
                <a:gd name="T8" fmla="*/ 0 w 142"/>
                <a:gd name="T9" fmla="*/ 116 h 116"/>
              </a:gdLst>
              <a:ahLst/>
              <a:cxnLst>
                <a:cxn ang="0">
                  <a:pos x="T0" y="T1"/>
                </a:cxn>
                <a:cxn ang="0">
                  <a:pos x="T2" y="T3"/>
                </a:cxn>
                <a:cxn ang="0">
                  <a:pos x="T4" y="T5"/>
                </a:cxn>
                <a:cxn ang="0">
                  <a:pos x="T6" y="T7"/>
                </a:cxn>
                <a:cxn ang="0">
                  <a:pos x="T8" y="T9"/>
                </a:cxn>
              </a:cxnLst>
              <a:rect l="0" t="0" r="r" b="b"/>
              <a:pathLst>
                <a:path w="142" h="116">
                  <a:moveTo>
                    <a:pt x="0" y="116"/>
                  </a:moveTo>
                  <a:lnTo>
                    <a:pt x="142" y="83"/>
                  </a:lnTo>
                  <a:lnTo>
                    <a:pt x="94" y="0"/>
                  </a:lnTo>
                  <a:lnTo>
                    <a:pt x="9" y="19"/>
                  </a:lnTo>
                  <a:lnTo>
                    <a:pt x="0" y="116"/>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192">
              <a:extLst>
                <a:ext uri="{FF2B5EF4-FFF2-40B4-BE49-F238E27FC236}">
                  <a16:creationId xmlns:a16="http://schemas.microsoft.com/office/drawing/2014/main" id="{A6546E47-5BA2-4AFA-A7D6-644C13E1A7F2}"/>
                </a:ext>
              </a:extLst>
            </p:cNvPr>
            <p:cNvSpPr>
              <a:spLocks/>
            </p:cNvSpPr>
            <p:nvPr userDrawn="1"/>
          </p:nvSpPr>
          <p:spPr bwMode="auto">
            <a:xfrm>
              <a:off x="9599748" y="4232020"/>
              <a:ext cx="266079" cy="316339"/>
            </a:xfrm>
            <a:custGeom>
              <a:avLst/>
              <a:gdLst>
                <a:gd name="T0" fmla="*/ 0 w 90"/>
                <a:gd name="T1" fmla="*/ 107 h 107"/>
                <a:gd name="T2" fmla="*/ 90 w 90"/>
                <a:gd name="T3" fmla="*/ 88 h 107"/>
                <a:gd name="T4" fmla="*/ 52 w 90"/>
                <a:gd name="T5" fmla="*/ 0 h 107"/>
                <a:gd name="T6" fmla="*/ 0 w 90"/>
                <a:gd name="T7" fmla="*/ 12 h 107"/>
                <a:gd name="T8" fmla="*/ 0 w 90"/>
                <a:gd name="T9" fmla="*/ 107 h 107"/>
              </a:gdLst>
              <a:ahLst/>
              <a:cxnLst>
                <a:cxn ang="0">
                  <a:pos x="T0" y="T1"/>
                </a:cxn>
                <a:cxn ang="0">
                  <a:pos x="T2" y="T3"/>
                </a:cxn>
                <a:cxn ang="0">
                  <a:pos x="T4" y="T5"/>
                </a:cxn>
                <a:cxn ang="0">
                  <a:pos x="T6" y="T7"/>
                </a:cxn>
                <a:cxn ang="0">
                  <a:pos x="T8" y="T9"/>
                </a:cxn>
              </a:cxnLst>
              <a:rect l="0" t="0" r="r" b="b"/>
              <a:pathLst>
                <a:path w="90" h="107">
                  <a:moveTo>
                    <a:pt x="0" y="107"/>
                  </a:moveTo>
                  <a:lnTo>
                    <a:pt x="90" y="88"/>
                  </a:lnTo>
                  <a:lnTo>
                    <a:pt x="52" y="0"/>
                  </a:lnTo>
                  <a:lnTo>
                    <a:pt x="0" y="12"/>
                  </a:lnTo>
                  <a:lnTo>
                    <a:pt x="0" y="107"/>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193">
              <a:extLst>
                <a:ext uri="{FF2B5EF4-FFF2-40B4-BE49-F238E27FC236}">
                  <a16:creationId xmlns:a16="http://schemas.microsoft.com/office/drawing/2014/main" id="{4E7BFCEC-689F-48DA-BA57-B7065C617257}"/>
                </a:ext>
              </a:extLst>
            </p:cNvPr>
            <p:cNvSpPr>
              <a:spLocks/>
            </p:cNvSpPr>
            <p:nvPr userDrawn="1"/>
          </p:nvSpPr>
          <p:spPr bwMode="auto">
            <a:xfrm>
              <a:off x="9641138" y="4246803"/>
              <a:ext cx="138953" cy="280862"/>
            </a:xfrm>
            <a:custGeom>
              <a:avLst/>
              <a:gdLst>
                <a:gd name="T0" fmla="*/ 14 w 47"/>
                <a:gd name="T1" fmla="*/ 95 h 95"/>
                <a:gd name="T2" fmla="*/ 47 w 47"/>
                <a:gd name="T3" fmla="*/ 87 h 95"/>
                <a:gd name="T4" fmla="*/ 21 w 47"/>
                <a:gd name="T5" fmla="*/ 0 h 95"/>
                <a:gd name="T6" fmla="*/ 0 w 47"/>
                <a:gd name="T7" fmla="*/ 5 h 95"/>
                <a:gd name="T8" fmla="*/ 14 w 47"/>
                <a:gd name="T9" fmla="*/ 95 h 95"/>
              </a:gdLst>
              <a:ahLst/>
              <a:cxnLst>
                <a:cxn ang="0">
                  <a:pos x="T0" y="T1"/>
                </a:cxn>
                <a:cxn ang="0">
                  <a:pos x="T2" y="T3"/>
                </a:cxn>
                <a:cxn ang="0">
                  <a:pos x="T4" y="T5"/>
                </a:cxn>
                <a:cxn ang="0">
                  <a:pos x="T6" y="T7"/>
                </a:cxn>
                <a:cxn ang="0">
                  <a:pos x="T8" y="T9"/>
                </a:cxn>
              </a:cxnLst>
              <a:rect l="0" t="0" r="r" b="b"/>
              <a:pathLst>
                <a:path w="47" h="95">
                  <a:moveTo>
                    <a:pt x="14" y="95"/>
                  </a:moveTo>
                  <a:lnTo>
                    <a:pt x="47" y="87"/>
                  </a:lnTo>
                  <a:lnTo>
                    <a:pt x="21" y="0"/>
                  </a:lnTo>
                  <a:lnTo>
                    <a:pt x="0" y="5"/>
                  </a:lnTo>
                  <a:lnTo>
                    <a:pt x="14" y="95"/>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194">
              <a:extLst>
                <a:ext uri="{FF2B5EF4-FFF2-40B4-BE49-F238E27FC236}">
                  <a16:creationId xmlns:a16="http://schemas.microsoft.com/office/drawing/2014/main" id="{8EA2973F-5C0B-45B1-BB45-76A52C78CC11}"/>
                </a:ext>
              </a:extLst>
            </p:cNvPr>
            <p:cNvSpPr>
              <a:spLocks/>
            </p:cNvSpPr>
            <p:nvPr userDrawn="1"/>
          </p:nvSpPr>
          <p:spPr bwMode="auto">
            <a:xfrm>
              <a:off x="9425320" y="4155152"/>
              <a:ext cx="487812" cy="147822"/>
            </a:xfrm>
            <a:custGeom>
              <a:avLst/>
              <a:gdLst>
                <a:gd name="T0" fmla="*/ 160 w 165"/>
                <a:gd name="T1" fmla="*/ 0 h 50"/>
                <a:gd name="T2" fmla="*/ 0 w 165"/>
                <a:gd name="T3" fmla="*/ 36 h 50"/>
                <a:gd name="T4" fmla="*/ 4 w 165"/>
                <a:gd name="T5" fmla="*/ 50 h 50"/>
                <a:gd name="T6" fmla="*/ 165 w 165"/>
                <a:gd name="T7" fmla="*/ 14 h 50"/>
                <a:gd name="T8" fmla="*/ 160 w 165"/>
                <a:gd name="T9" fmla="*/ 0 h 50"/>
              </a:gdLst>
              <a:ahLst/>
              <a:cxnLst>
                <a:cxn ang="0">
                  <a:pos x="T0" y="T1"/>
                </a:cxn>
                <a:cxn ang="0">
                  <a:pos x="T2" y="T3"/>
                </a:cxn>
                <a:cxn ang="0">
                  <a:pos x="T4" y="T5"/>
                </a:cxn>
                <a:cxn ang="0">
                  <a:pos x="T6" y="T7"/>
                </a:cxn>
                <a:cxn ang="0">
                  <a:pos x="T8" y="T9"/>
                </a:cxn>
              </a:cxnLst>
              <a:rect l="0" t="0" r="r" b="b"/>
              <a:pathLst>
                <a:path w="165" h="50">
                  <a:moveTo>
                    <a:pt x="160" y="0"/>
                  </a:moveTo>
                  <a:lnTo>
                    <a:pt x="0" y="36"/>
                  </a:lnTo>
                  <a:lnTo>
                    <a:pt x="4" y="50"/>
                  </a:lnTo>
                  <a:lnTo>
                    <a:pt x="165" y="14"/>
                  </a:lnTo>
                  <a:lnTo>
                    <a:pt x="160" y="0"/>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195">
              <a:extLst>
                <a:ext uri="{FF2B5EF4-FFF2-40B4-BE49-F238E27FC236}">
                  <a16:creationId xmlns:a16="http://schemas.microsoft.com/office/drawing/2014/main" id="{4BC249BF-FBE3-4823-BEC3-D525EBA1680B}"/>
                </a:ext>
              </a:extLst>
            </p:cNvPr>
            <p:cNvSpPr>
              <a:spLocks/>
            </p:cNvSpPr>
            <p:nvPr userDrawn="1"/>
          </p:nvSpPr>
          <p:spPr bwMode="auto">
            <a:xfrm>
              <a:off x="9481491" y="4232020"/>
              <a:ext cx="62086" cy="62086"/>
            </a:xfrm>
            <a:custGeom>
              <a:avLst/>
              <a:gdLst>
                <a:gd name="T0" fmla="*/ 18 w 21"/>
                <a:gd name="T1" fmla="*/ 0 h 21"/>
                <a:gd name="T2" fmla="*/ 0 w 21"/>
                <a:gd name="T3" fmla="*/ 5 h 21"/>
                <a:gd name="T4" fmla="*/ 4 w 21"/>
                <a:gd name="T5" fmla="*/ 21 h 21"/>
                <a:gd name="T6" fmla="*/ 21 w 21"/>
                <a:gd name="T7" fmla="*/ 17 h 21"/>
                <a:gd name="T8" fmla="*/ 18 w 21"/>
                <a:gd name="T9" fmla="*/ 0 h 21"/>
              </a:gdLst>
              <a:ahLst/>
              <a:cxnLst>
                <a:cxn ang="0">
                  <a:pos x="T0" y="T1"/>
                </a:cxn>
                <a:cxn ang="0">
                  <a:pos x="T2" y="T3"/>
                </a:cxn>
                <a:cxn ang="0">
                  <a:pos x="T4" y="T5"/>
                </a:cxn>
                <a:cxn ang="0">
                  <a:pos x="T6" y="T7"/>
                </a:cxn>
                <a:cxn ang="0">
                  <a:pos x="T8" y="T9"/>
                </a:cxn>
              </a:cxnLst>
              <a:rect l="0" t="0" r="r" b="b"/>
              <a:pathLst>
                <a:path w="21" h="21">
                  <a:moveTo>
                    <a:pt x="18" y="0"/>
                  </a:moveTo>
                  <a:lnTo>
                    <a:pt x="0" y="5"/>
                  </a:lnTo>
                  <a:lnTo>
                    <a:pt x="4" y="21"/>
                  </a:lnTo>
                  <a:lnTo>
                    <a:pt x="21" y="17"/>
                  </a:lnTo>
                  <a:lnTo>
                    <a:pt x="18" y="0"/>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196">
              <a:extLst>
                <a:ext uri="{FF2B5EF4-FFF2-40B4-BE49-F238E27FC236}">
                  <a16:creationId xmlns:a16="http://schemas.microsoft.com/office/drawing/2014/main" id="{AF27C51E-2CBE-49B2-9875-37E935FB52B6}"/>
                </a:ext>
              </a:extLst>
            </p:cNvPr>
            <p:cNvSpPr>
              <a:spLocks/>
            </p:cNvSpPr>
            <p:nvPr userDrawn="1"/>
          </p:nvSpPr>
          <p:spPr bwMode="auto">
            <a:xfrm>
              <a:off x="9584967" y="4211326"/>
              <a:ext cx="62086" cy="56173"/>
            </a:xfrm>
            <a:custGeom>
              <a:avLst/>
              <a:gdLst>
                <a:gd name="T0" fmla="*/ 17 w 21"/>
                <a:gd name="T1" fmla="*/ 0 h 19"/>
                <a:gd name="T2" fmla="*/ 0 w 21"/>
                <a:gd name="T3" fmla="*/ 5 h 19"/>
                <a:gd name="T4" fmla="*/ 2 w 21"/>
                <a:gd name="T5" fmla="*/ 19 h 19"/>
                <a:gd name="T6" fmla="*/ 21 w 21"/>
                <a:gd name="T7" fmla="*/ 17 h 19"/>
                <a:gd name="T8" fmla="*/ 17 w 21"/>
                <a:gd name="T9" fmla="*/ 0 h 19"/>
              </a:gdLst>
              <a:ahLst/>
              <a:cxnLst>
                <a:cxn ang="0">
                  <a:pos x="T0" y="T1"/>
                </a:cxn>
                <a:cxn ang="0">
                  <a:pos x="T2" y="T3"/>
                </a:cxn>
                <a:cxn ang="0">
                  <a:pos x="T4" y="T5"/>
                </a:cxn>
                <a:cxn ang="0">
                  <a:pos x="T6" y="T7"/>
                </a:cxn>
                <a:cxn ang="0">
                  <a:pos x="T8" y="T9"/>
                </a:cxn>
              </a:cxnLst>
              <a:rect l="0" t="0" r="r" b="b"/>
              <a:pathLst>
                <a:path w="21" h="19">
                  <a:moveTo>
                    <a:pt x="17" y="0"/>
                  </a:moveTo>
                  <a:lnTo>
                    <a:pt x="0" y="5"/>
                  </a:lnTo>
                  <a:lnTo>
                    <a:pt x="2" y="19"/>
                  </a:lnTo>
                  <a:lnTo>
                    <a:pt x="21" y="17"/>
                  </a:lnTo>
                  <a:lnTo>
                    <a:pt x="17" y="0"/>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197">
              <a:extLst>
                <a:ext uri="{FF2B5EF4-FFF2-40B4-BE49-F238E27FC236}">
                  <a16:creationId xmlns:a16="http://schemas.microsoft.com/office/drawing/2014/main" id="{3FE6F310-4FCE-4BDE-A698-E7497418238F}"/>
                </a:ext>
              </a:extLst>
            </p:cNvPr>
            <p:cNvSpPr>
              <a:spLocks/>
            </p:cNvSpPr>
            <p:nvPr userDrawn="1"/>
          </p:nvSpPr>
          <p:spPr bwMode="auto">
            <a:xfrm>
              <a:off x="9688441" y="4190630"/>
              <a:ext cx="65042" cy="56173"/>
            </a:xfrm>
            <a:custGeom>
              <a:avLst/>
              <a:gdLst>
                <a:gd name="T0" fmla="*/ 17 w 22"/>
                <a:gd name="T1" fmla="*/ 0 h 19"/>
                <a:gd name="T2" fmla="*/ 0 w 22"/>
                <a:gd name="T3" fmla="*/ 2 h 19"/>
                <a:gd name="T4" fmla="*/ 3 w 22"/>
                <a:gd name="T5" fmla="*/ 19 h 19"/>
                <a:gd name="T6" fmla="*/ 22 w 22"/>
                <a:gd name="T7" fmla="*/ 14 h 19"/>
                <a:gd name="T8" fmla="*/ 17 w 22"/>
                <a:gd name="T9" fmla="*/ 0 h 19"/>
              </a:gdLst>
              <a:ahLst/>
              <a:cxnLst>
                <a:cxn ang="0">
                  <a:pos x="T0" y="T1"/>
                </a:cxn>
                <a:cxn ang="0">
                  <a:pos x="T2" y="T3"/>
                </a:cxn>
                <a:cxn ang="0">
                  <a:pos x="T4" y="T5"/>
                </a:cxn>
                <a:cxn ang="0">
                  <a:pos x="T6" y="T7"/>
                </a:cxn>
                <a:cxn ang="0">
                  <a:pos x="T8" y="T9"/>
                </a:cxn>
              </a:cxnLst>
              <a:rect l="0" t="0" r="r" b="b"/>
              <a:pathLst>
                <a:path w="22" h="19">
                  <a:moveTo>
                    <a:pt x="17" y="0"/>
                  </a:moveTo>
                  <a:lnTo>
                    <a:pt x="0" y="2"/>
                  </a:lnTo>
                  <a:lnTo>
                    <a:pt x="3" y="19"/>
                  </a:lnTo>
                  <a:lnTo>
                    <a:pt x="22" y="14"/>
                  </a:lnTo>
                  <a:lnTo>
                    <a:pt x="17" y="0"/>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198">
              <a:extLst>
                <a:ext uri="{FF2B5EF4-FFF2-40B4-BE49-F238E27FC236}">
                  <a16:creationId xmlns:a16="http://schemas.microsoft.com/office/drawing/2014/main" id="{B3E8A987-1A7B-4697-A1ED-3BA5ABF51C8E}"/>
                </a:ext>
              </a:extLst>
            </p:cNvPr>
            <p:cNvSpPr>
              <a:spLocks/>
            </p:cNvSpPr>
            <p:nvPr userDrawn="1"/>
          </p:nvSpPr>
          <p:spPr bwMode="auto">
            <a:xfrm>
              <a:off x="9794873" y="4161065"/>
              <a:ext cx="62086" cy="65042"/>
            </a:xfrm>
            <a:custGeom>
              <a:avLst/>
              <a:gdLst>
                <a:gd name="T0" fmla="*/ 17 w 21"/>
                <a:gd name="T1" fmla="*/ 0 h 22"/>
                <a:gd name="T2" fmla="*/ 0 w 21"/>
                <a:gd name="T3" fmla="*/ 5 h 22"/>
                <a:gd name="T4" fmla="*/ 2 w 21"/>
                <a:gd name="T5" fmla="*/ 22 h 22"/>
                <a:gd name="T6" fmla="*/ 21 w 21"/>
                <a:gd name="T7" fmla="*/ 17 h 22"/>
                <a:gd name="T8" fmla="*/ 17 w 21"/>
                <a:gd name="T9" fmla="*/ 0 h 22"/>
              </a:gdLst>
              <a:ahLst/>
              <a:cxnLst>
                <a:cxn ang="0">
                  <a:pos x="T0" y="T1"/>
                </a:cxn>
                <a:cxn ang="0">
                  <a:pos x="T2" y="T3"/>
                </a:cxn>
                <a:cxn ang="0">
                  <a:pos x="T4" y="T5"/>
                </a:cxn>
                <a:cxn ang="0">
                  <a:pos x="T6" y="T7"/>
                </a:cxn>
                <a:cxn ang="0">
                  <a:pos x="T8" y="T9"/>
                </a:cxn>
              </a:cxnLst>
              <a:rect l="0" t="0" r="r" b="b"/>
              <a:pathLst>
                <a:path w="21" h="22">
                  <a:moveTo>
                    <a:pt x="17" y="0"/>
                  </a:moveTo>
                  <a:lnTo>
                    <a:pt x="0" y="5"/>
                  </a:lnTo>
                  <a:lnTo>
                    <a:pt x="2" y="22"/>
                  </a:lnTo>
                  <a:lnTo>
                    <a:pt x="21" y="17"/>
                  </a:lnTo>
                  <a:lnTo>
                    <a:pt x="17" y="0"/>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199">
              <a:extLst>
                <a:ext uri="{FF2B5EF4-FFF2-40B4-BE49-F238E27FC236}">
                  <a16:creationId xmlns:a16="http://schemas.microsoft.com/office/drawing/2014/main" id="{843B367E-C443-4131-BA95-BC4B77FA6369}"/>
                </a:ext>
              </a:extLst>
            </p:cNvPr>
            <p:cNvSpPr>
              <a:spLocks/>
            </p:cNvSpPr>
            <p:nvPr userDrawn="1"/>
          </p:nvSpPr>
          <p:spPr bwMode="auto">
            <a:xfrm>
              <a:off x="9451927" y="3945247"/>
              <a:ext cx="419814" cy="307469"/>
            </a:xfrm>
            <a:custGeom>
              <a:avLst/>
              <a:gdLst>
                <a:gd name="T0" fmla="*/ 22 w 60"/>
                <a:gd name="T1" fmla="*/ 0 h 44"/>
                <a:gd name="T2" fmla="*/ 0 w 60"/>
                <a:gd name="T3" fmla="*/ 44 h 44"/>
                <a:gd name="T4" fmla="*/ 30 w 60"/>
                <a:gd name="T5" fmla="*/ 37 h 44"/>
                <a:gd name="T6" fmla="*/ 60 w 60"/>
                <a:gd name="T7" fmla="*/ 30 h 44"/>
                <a:gd name="T8" fmla="*/ 22 w 60"/>
                <a:gd name="T9" fmla="*/ 0 h 44"/>
              </a:gdLst>
              <a:ahLst/>
              <a:cxnLst>
                <a:cxn ang="0">
                  <a:pos x="T0" y="T1"/>
                </a:cxn>
                <a:cxn ang="0">
                  <a:pos x="T2" y="T3"/>
                </a:cxn>
                <a:cxn ang="0">
                  <a:pos x="T4" y="T5"/>
                </a:cxn>
                <a:cxn ang="0">
                  <a:pos x="T6" y="T7"/>
                </a:cxn>
                <a:cxn ang="0">
                  <a:pos x="T8" y="T9"/>
                </a:cxn>
              </a:cxnLst>
              <a:rect l="0" t="0" r="r" b="b"/>
              <a:pathLst>
                <a:path w="60" h="44">
                  <a:moveTo>
                    <a:pt x="22" y="0"/>
                  </a:moveTo>
                  <a:cubicBezTo>
                    <a:pt x="24" y="31"/>
                    <a:pt x="0" y="44"/>
                    <a:pt x="0" y="44"/>
                  </a:cubicBezTo>
                  <a:cubicBezTo>
                    <a:pt x="30" y="37"/>
                    <a:pt x="30" y="37"/>
                    <a:pt x="30" y="37"/>
                  </a:cubicBezTo>
                  <a:cubicBezTo>
                    <a:pt x="60" y="30"/>
                    <a:pt x="60" y="30"/>
                    <a:pt x="60" y="30"/>
                  </a:cubicBezTo>
                  <a:cubicBezTo>
                    <a:pt x="60" y="30"/>
                    <a:pt x="33" y="30"/>
                    <a:pt x="22" y="0"/>
                  </a:cubicBez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200">
              <a:extLst>
                <a:ext uri="{FF2B5EF4-FFF2-40B4-BE49-F238E27FC236}">
                  <a16:creationId xmlns:a16="http://schemas.microsoft.com/office/drawing/2014/main" id="{41963D96-665D-47BD-8182-A6133B8F01DE}"/>
                </a:ext>
              </a:extLst>
            </p:cNvPr>
            <p:cNvSpPr>
              <a:spLocks/>
            </p:cNvSpPr>
            <p:nvPr userDrawn="1"/>
          </p:nvSpPr>
          <p:spPr bwMode="auto">
            <a:xfrm>
              <a:off x="9641138" y="4406450"/>
              <a:ext cx="189212" cy="133040"/>
            </a:xfrm>
            <a:custGeom>
              <a:avLst/>
              <a:gdLst>
                <a:gd name="T0" fmla="*/ 10 w 27"/>
                <a:gd name="T1" fmla="*/ 0 h 19"/>
                <a:gd name="T2" fmla="*/ 0 w 27"/>
                <a:gd name="T3" fmla="*/ 19 h 19"/>
                <a:gd name="T4" fmla="*/ 13 w 27"/>
                <a:gd name="T5" fmla="*/ 16 h 19"/>
                <a:gd name="T6" fmla="*/ 27 w 27"/>
                <a:gd name="T7" fmla="*/ 13 h 19"/>
                <a:gd name="T8" fmla="*/ 10 w 27"/>
                <a:gd name="T9" fmla="*/ 0 h 19"/>
              </a:gdLst>
              <a:ahLst/>
              <a:cxnLst>
                <a:cxn ang="0">
                  <a:pos x="T0" y="T1"/>
                </a:cxn>
                <a:cxn ang="0">
                  <a:pos x="T2" y="T3"/>
                </a:cxn>
                <a:cxn ang="0">
                  <a:pos x="T4" y="T5"/>
                </a:cxn>
                <a:cxn ang="0">
                  <a:pos x="T6" y="T7"/>
                </a:cxn>
                <a:cxn ang="0">
                  <a:pos x="T8" y="T9"/>
                </a:cxn>
              </a:cxnLst>
              <a:rect l="0" t="0" r="r" b="b"/>
              <a:pathLst>
                <a:path w="27" h="19">
                  <a:moveTo>
                    <a:pt x="10" y="0"/>
                  </a:moveTo>
                  <a:cubicBezTo>
                    <a:pt x="11" y="13"/>
                    <a:pt x="0" y="19"/>
                    <a:pt x="0" y="19"/>
                  </a:cubicBezTo>
                  <a:cubicBezTo>
                    <a:pt x="13" y="16"/>
                    <a:pt x="13" y="16"/>
                    <a:pt x="13" y="16"/>
                  </a:cubicBezTo>
                  <a:cubicBezTo>
                    <a:pt x="27" y="13"/>
                    <a:pt x="27" y="13"/>
                    <a:pt x="27" y="13"/>
                  </a:cubicBezTo>
                  <a:cubicBezTo>
                    <a:pt x="27" y="13"/>
                    <a:pt x="15" y="13"/>
                    <a:pt x="10" y="0"/>
                  </a:cubicBezTo>
                  <a:close/>
                </a:path>
              </a:pathLst>
            </a:custGeom>
            <a:solidFill>
              <a:srgbClr val="7A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201">
              <a:extLst>
                <a:ext uri="{FF2B5EF4-FFF2-40B4-BE49-F238E27FC236}">
                  <a16:creationId xmlns:a16="http://schemas.microsoft.com/office/drawing/2014/main" id="{00B3350F-418A-41D8-863B-993C26C07F88}"/>
                </a:ext>
              </a:extLst>
            </p:cNvPr>
            <p:cNvSpPr>
              <a:spLocks/>
            </p:cNvSpPr>
            <p:nvPr userDrawn="1"/>
          </p:nvSpPr>
          <p:spPr bwMode="auto">
            <a:xfrm>
              <a:off x="9534707" y="3945247"/>
              <a:ext cx="260166" cy="286775"/>
            </a:xfrm>
            <a:custGeom>
              <a:avLst/>
              <a:gdLst>
                <a:gd name="T0" fmla="*/ 10 w 37"/>
                <a:gd name="T1" fmla="*/ 0 h 41"/>
                <a:gd name="T2" fmla="*/ 0 w 37"/>
                <a:gd name="T3" fmla="*/ 41 h 41"/>
                <a:gd name="T4" fmla="*/ 18 w 37"/>
                <a:gd name="T5" fmla="*/ 37 h 41"/>
                <a:gd name="T6" fmla="*/ 37 w 37"/>
                <a:gd name="T7" fmla="*/ 33 h 41"/>
                <a:gd name="T8" fmla="*/ 10 w 37"/>
                <a:gd name="T9" fmla="*/ 0 h 41"/>
              </a:gdLst>
              <a:ahLst/>
              <a:cxnLst>
                <a:cxn ang="0">
                  <a:pos x="T0" y="T1"/>
                </a:cxn>
                <a:cxn ang="0">
                  <a:pos x="T2" y="T3"/>
                </a:cxn>
                <a:cxn ang="0">
                  <a:pos x="T4" y="T5"/>
                </a:cxn>
                <a:cxn ang="0">
                  <a:pos x="T6" y="T7"/>
                </a:cxn>
                <a:cxn ang="0">
                  <a:pos x="T8" y="T9"/>
                </a:cxn>
              </a:cxnLst>
              <a:rect l="0" t="0" r="r" b="b"/>
              <a:pathLst>
                <a:path w="37" h="41">
                  <a:moveTo>
                    <a:pt x="10" y="0"/>
                  </a:moveTo>
                  <a:cubicBezTo>
                    <a:pt x="14" y="31"/>
                    <a:pt x="0" y="41"/>
                    <a:pt x="0" y="41"/>
                  </a:cubicBezTo>
                  <a:cubicBezTo>
                    <a:pt x="18" y="37"/>
                    <a:pt x="18" y="37"/>
                    <a:pt x="18" y="37"/>
                  </a:cubicBezTo>
                  <a:cubicBezTo>
                    <a:pt x="37" y="33"/>
                    <a:pt x="37" y="33"/>
                    <a:pt x="37" y="33"/>
                  </a:cubicBezTo>
                  <a:cubicBezTo>
                    <a:pt x="37" y="33"/>
                    <a:pt x="20" y="30"/>
                    <a:pt x="10" y="0"/>
                  </a:cubicBez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202">
              <a:extLst>
                <a:ext uri="{FF2B5EF4-FFF2-40B4-BE49-F238E27FC236}">
                  <a16:creationId xmlns:a16="http://schemas.microsoft.com/office/drawing/2014/main" id="{8A5CF9C1-3B3B-47D6-84C8-8F54DB759DB6}"/>
                </a:ext>
              </a:extLst>
            </p:cNvPr>
            <p:cNvSpPr>
              <a:spLocks/>
            </p:cNvSpPr>
            <p:nvPr userDrawn="1"/>
          </p:nvSpPr>
          <p:spPr bwMode="auto">
            <a:xfrm>
              <a:off x="9605661" y="3945247"/>
              <a:ext cx="112344" cy="271992"/>
            </a:xfrm>
            <a:custGeom>
              <a:avLst/>
              <a:gdLst>
                <a:gd name="T0" fmla="*/ 0 w 16"/>
                <a:gd name="T1" fmla="*/ 0 h 39"/>
                <a:gd name="T2" fmla="*/ 1 w 16"/>
                <a:gd name="T3" fmla="*/ 39 h 39"/>
                <a:gd name="T4" fmla="*/ 8 w 16"/>
                <a:gd name="T5" fmla="*/ 37 h 39"/>
                <a:gd name="T6" fmla="*/ 16 w 16"/>
                <a:gd name="T7" fmla="*/ 35 h 39"/>
                <a:gd name="T8" fmla="*/ 0 w 16"/>
                <a:gd name="T9" fmla="*/ 0 h 39"/>
              </a:gdLst>
              <a:ahLst/>
              <a:cxnLst>
                <a:cxn ang="0">
                  <a:pos x="T0" y="T1"/>
                </a:cxn>
                <a:cxn ang="0">
                  <a:pos x="T2" y="T3"/>
                </a:cxn>
                <a:cxn ang="0">
                  <a:pos x="T4" y="T5"/>
                </a:cxn>
                <a:cxn ang="0">
                  <a:pos x="T6" y="T7"/>
                </a:cxn>
                <a:cxn ang="0">
                  <a:pos x="T8" y="T9"/>
                </a:cxn>
              </a:cxnLst>
              <a:rect l="0" t="0" r="r" b="b"/>
              <a:pathLst>
                <a:path w="16" h="39">
                  <a:moveTo>
                    <a:pt x="0" y="0"/>
                  </a:moveTo>
                  <a:cubicBezTo>
                    <a:pt x="6" y="31"/>
                    <a:pt x="1" y="39"/>
                    <a:pt x="1" y="39"/>
                  </a:cubicBezTo>
                  <a:cubicBezTo>
                    <a:pt x="8" y="37"/>
                    <a:pt x="8" y="37"/>
                    <a:pt x="8" y="37"/>
                  </a:cubicBezTo>
                  <a:cubicBezTo>
                    <a:pt x="16" y="35"/>
                    <a:pt x="16" y="35"/>
                    <a:pt x="16" y="35"/>
                  </a:cubicBezTo>
                  <a:cubicBezTo>
                    <a:pt x="16" y="35"/>
                    <a:pt x="8" y="30"/>
                    <a:pt x="0" y="0"/>
                  </a:cubicBez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203">
              <a:extLst>
                <a:ext uri="{FF2B5EF4-FFF2-40B4-BE49-F238E27FC236}">
                  <a16:creationId xmlns:a16="http://schemas.microsoft.com/office/drawing/2014/main" id="{2809E16F-8EB6-400C-8275-7376ACB7D3E9}"/>
                </a:ext>
              </a:extLst>
            </p:cNvPr>
            <p:cNvSpPr>
              <a:spLocks/>
            </p:cNvSpPr>
            <p:nvPr userDrawn="1"/>
          </p:nvSpPr>
          <p:spPr bwMode="auto">
            <a:xfrm>
              <a:off x="8677341" y="4226107"/>
              <a:ext cx="943103" cy="523290"/>
            </a:xfrm>
            <a:custGeom>
              <a:avLst/>
              <a:gdLst>
                <a:gd name="T0" fmla="*/ 0 w 319"/>
                <a:gd name="T1" fmla="*/ 177 h 177"/>
                <a:gd name="T2" fmla="*/ 319 w 319"/>
                <a:gd name="T3" fmla="*/ 109 h 177"/>
                <a:gd name="T4" fmla="*/ 227 w 319"/>
                <a:gd name="T5" fmla="*/ 0 h 177"/>
                <a:gd name="T6" fmla="*/ 37 w 319"/>
                <a:gd name="T7" fmla="*/ 42 h 177"/>
                <a:gd name="T8" fmla="*/ 0 w 319"/>
                <a:gd name="T9" fmla="*/ 177 h 177"/>
              </a:gdLst>
              <a:ahLst/>
              <a:cxnLst>
                <a:cxn ang="0">
                  <a:pos x="T0" y="T1"/>
                </a:cxn>
                <a:cxn ang="0">
                  <a:pos x="T2" y="T3"/>
                </a:cxn>
                <a:cxn ang="0">
                  <a:pos x="T4" y="T5"/>
                </a:cxn>
                <a:cxn ang="0">
                  <a:pos x="T6" y="T7"/>
                </a:cxn>
                <a:cxn ang="0">
                  <a:pos x="T8" y="T9"/>
                </a:cxn>
              </a:cxnLst>
              <a:rect l="0" t="0" r="r" b="b"/>
              <a:pathLst>
                <a:path w="319" h="177">
                  <a:moveTo>
                    <a:pt x="0" y="177"/>
                  </a:moveTo>
                  <a:lnTo>
                    <a:pt x="319" y="109"/>
                  </a:lnTo>
                  <a:lnTo>
                    <a:pt x="227" y="0"/>
                  </a:lnTo>
                  <a:lnTo>
                    <a:pt x="37" y="42"/>
                  </a:lnTo>
                  <a:lnTo>
                    <a:pt x="0" y="177"/>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204">
              <a:extLst>
                <a:ext uri="{FF2B5EF4-FFF2-40B4-BE49-F238E27FC236}">
                  <a16:creationId xmlns:a16="http://schemas.microsoft.com/office/drawing/2014/main" id="{4FCD8595-A4CB-4A54-BFCC-EFABE2520328}"/>
                </a:ext>
              </a:extLst>
            </p:cNvPr>
            <p:cNvSpPr>
              <a:spLocks/>
            </p:cNvSpPr>
            <p:nvPr userDrawn="1"/>
          </p:nvSpPr>
          <p:spPr bwMode="auto">
            <a:xfrm>
              <a:off x="8766034" y="4237933"/>
              <a:ext cx="762760" cy="490768"/>
            </a:xfrm>
            <a:custGeom>
              <a:avLst/>
              <a:gdLst>
                <a:gd name="T0" fmla="*/ 0 w 258"/>
                <a:gd name="T1" fmla="*/ 166 h 166"/>
                <a:gd name="T2" fmla="*/ 258 w 258"/>
                <a:gd name="T3" fmla="*/ 109 h 166"/>
                <a:gd name="T4" fmla="*/ 178 w 258"/>
                <a:gd name="T5" fmla="*/ 0 h 166"/>
                <a:gd name="T6" fmla="*/ 26 w 258"/>
                <a:gd name="T7" fmla="*/ 34 h 166"/>
                <a:gd name="T8" fmla="*/ 0 w 258"/>
                <a:gd name="T9" fmla="*/ 166 h 166"/>
              </a:gdLst>
              <a:ahLst/>
              <a:cxnLst>
                <a:cxn ang="0">
                  <a:pos x="T0" y="T1"/>
                </a:cxn>
                <a:cxn ang="0">
                  <a:pos x="T2" y="T3"/>
                </a:cxn>
                <a:cxn ang="0">
                  <a:pos x="T4" y="T5"/>
                </a:cxn>
                <a:cxn ang="0">
                  <a:pos x="T6" y="T7"/>
                </a:cxn>
                <a:cxn ang="0">
                  <a:pos x="T8" y="T9"/>
                </a:cxn>
              </a:cxnLst>
              <a:rect l="0" t="0" r="r" b="b"/>
              <a:pathLst>
                <a:path w="258" h="166">
                  <a:moveTo>
                    <a:pt x="0" y="166"/>
                  </a:moveTo>
                  <a:lnTo>
                    <a:pt x="258" y="109"/>
                  </a:lnTo>
                  <a:lnTo>
                    <a:pt x="178" y="0"/>
                  </a:lnTo>
                  <a:lnTo>
                    <a:pt x="26" y="34"/>
                  </a:lnTo>
                  <a:lnTo>
                    <a:pt x="0" y="166"/>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206">
              <a:extLst>
                <a:ext uri="{FF2B5EF4-FFF2-40B4-BE49-F238E27FC236}">
                  <a16:creationId xmlns:a16="http://schemas.microsoft.com/office/drawing/2014/main" id="{10646AE8-FAE4-42E9-9DCD-50FD2F601A5E}"/>
                </a:ext>
              </a:extLst>
            </p:cNvPr>
            <p:cNvSpPr>
              <a:spLocks/>
            </p:cNvSpPr>
            <p:nvPr userDrawn="1"/>
          </p:nvSpPr>
          <p:spPr bwMode="auto">
            <a:xfrm>
              <a:off x="8863597" y="4252716"/>
              <a:ext cx="567635" cy="455291"/>
            </a:xfrm>
            <a:custGeom>
              <a:avLst/>
              <a:gdLst>
                <a:gd name="T0" fmla="*/ 0 w 192"/>
                <a:gd name="T1" fmla="*/ 154 h 154"/>
                <a:gd name="T2" fmla="*/ 192 w 192"/>
                <a:gd name="T3" fmla="*/ 112 h 154"/>
                <a:gd name="T4" fmla="*/ 126 w 192"/>
                <a:gd name="T5" fmla="*/ 0 h 154"/>
                <a:gd name="T6" fmla="*/ 12 w 192"/>
                <a:gd name="T7" fmla="*/ 26 h 154"/>
                <a:gd name="T8" fmla="*/ 0 w 192"/>
                <a:gd name="T9" fmla="*/ 154 h 154"/>
              </a:gdLst>
              <a:ahLst/>
              <a:cxnLst>
                <a:cxn ang="0">
                  <a:pos x="T0" y="T1"/>
                </a:cxn>
                <a:cxn ang="0">
                  <a:pos x="T2" y="T3"/>
                </a:cxn>
                <a:cxn ang="0">
                  <a:pos x="T4" y="T5"/>
                </a:cxn>
                <a:cxn ang="0">
                  <a:pos x="T6" y="T7"/>
                </a:cxn>
                <a:cxn ang="0">
                  <a:pos x="T8" y="T9"/>
                </a:cxn>
              </a:cxnLst>
              <a:rect l="0" t="0" r="r" b="b"/>
              <a:pathLst>
                <a:path w="192" h="154">
                  <a:moveTo>
                    <a:pt x="0" y="154"/>
                  </a:moveTo>
                  <a:lnTo>
                    <a:pt x="192" y="112"/>
                  </a:lnTo>
                  <a:lnTo>
                    <a:pt x="126" y="0"/>
                  </a:lnTo>
                  <a:lnTo>
                    <a:pt x="12" y="26"/>
                  </a:lnTo>
                  <a:lnTo>
                    <a:pt x="0" y="154"/>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207">
              <a:extLst>
                <a:ext uri="{FF2B5EF4-FFF2-40B4-BE49-F238E27FC236}">
                  <a16:creationId xmlns:a16="http://schemas.microsoft.com/office/drawing/2014/main" id="{C3CDDF1E-D293-4132-B76E-4B3BB688AD10}"/>
                </a:ext>
              </a:extLst>
            </p:cNvPr>
            <p:cNvSpPr>
              <a:spLocks/>
            </p:cNvSpPr>
            <p:nvPr userDrawn="1"/>
          </p:nvSpPr>
          <p:spPr bwMode="auto">
            <a:xfrm>
              <a:off x="8964116" y="4267497"/>
              <a:ext cx="363642" cy="419814"/>
            </a:xfrm>
            <a:custGeom>
              <a:avLst/>
              <a:gdLst>
                <a:gd name="T0" fmla="*/ 2 w 123"/>
                <a:gd name="T1" fmla="*/ 142 h 142"/>
                <a:gd name="T2" fmla="*/ 123 w 123"/>
                <a:gd name="T3" fmla="*/ 116 h 142"/>
                <a:gd name="T4" fmla="*/ 71 w 123"/>
                <a:gd name="T5" fmla="*/ 0 h 142"/>
                <a:gd name="T6" fmla="*/ 0 w 123"/>
                <a:gd name="T7" fmla="*/ 16 h 142"/>
                <a:gd name="T8" fmla="*/ 2 w 123"/>
                <a:gd name="T9" fmla="*/ 142 h 142"/>
              </a:gdLst>
              <a:ahLst/>
              <a:cxnLst>
                <a:cxn ang="0">
                  <a:pos x="T0" y="T1"/>
                </a:cxn>
                <a:cxn ang="0">
                  <a:pos x="T2" y="T3"/>
                </a:cxn>
                <a:cxn ang="0">
                  <a:pos x="T4" y="T5"/>
                </a:cxn>
                <a:cxn ang="0">
                  <a:pos x="T6" y="T7"/>
                </a:cxn>
                <a:cxn ang="0">
                  <a:pos x="T8" y="T9"/>
                </a:cxn>
              </a:cxnLst>
              <a:rect l="0" t="0" r="r" b="b"/>
              <a:pathLst>
                <a:path w="123" h="142">
                  <a:moveTo>
                    <a:pt x="2" y="142"/>
                  </a:moveTo>
                  <a:lnTo>
                    <a:pt x="123" y="116"/>
                  </a:lnTo>
                  <a:lnTo>
                    <a:pt x="71" y="0"/>
                  </a:lnTo>
                  <a:lnTo>
                    <a:pt x="0" y="16"/>
                  </a:lnTo>
                  <a:lnTo>
                    <a:pt x="2" y="142"/>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208">
              <a:extLst>
                <a:ext uri="{FF2B5EF4-FFF2-40B4-BE49-F238E27FC236}">
                  <a16:creationId xmlns:a16="http://schemas.microsoft.com/office/drawing/2014/main" id="{DE770D57-13C2-4EE3-B248-655375603535}"/>
                </a:ext>
              </a:extLst>
            </p:cNvPr>
            <p:cNvSpPr>
              <a:spLocks/>
            </p:cNvSpPr>
            <p:nvPr userDrawn="1"/>
          </p:nvSpPr>
          <p:spPr bwMode="auto">
            <a:xfrm>
              <a:off x="9026200" y="4282280"/>
              <a:ext cx="189212" cy="384336"/>
            </a:xfrm>
            <a:custGeom>
              <a:avLst/>
              <a:gdLst>
                <a:gd name="T0" fmla="*/ 19 w 64"/>
                <a:gd name="T1" fmla="*/ 130 h 130"/>
                <a:gd name="T2" fmla="*/ 64 w 64"/>
                <a:gd name="T3" fmla="*/ 118 h 130"/>
                <a:gd name="T4" fmla="*/ 28 w 64"/>
                <a:gd name="T5" fmla="*/ 0 h 130"/>
                <a:gd name="T6" fmla="*/ 0 w 64"/>
                <a:gd name="T7" fmla="*/ 7 h 130"/>
                <a:gd name="T8" fmla="*/ 19 w 64"/>
                <a:gd name="T9" fmla="*/ 130 h 130"/>
              </a:gdLst>
              <a:ahLst/>
              <a:cxnLst>
                <a:cxn ang="0">
                  <a:pos x="T0" y="T1"/>
                </a:cxn>
                <a:cxn ang="0">
                  <a:pos x="T2" y="T3"/>
                </a:cxn>
                <a:cxn ang="0">
                  <a:pos x="T4" y="T5"/>
                </a:cxn>
                <a:cxn ang="0">
                  <a:pos x="T6" y="T7"/>
                </a:cxn>
                <a:cxn ang="0">
                  <a:pos x="T8" y="T9"/>
                </a:cxn>
              </a:cxnLst>
              <a:rect l="0" t="0" r="r" b="b"/>
              <a:pathLst>
                <a:path w="64" h="130">
                  <a:moveTo>
                    <a:pt x="19" y="130"/>
                  </a:moveTo>
                  <a:lnTo>
                    <a:pt x="64" y="118"/>
                  </a:lnTo>
                  <a:lnTo>
                    <a:pt x="28" y="0"/>
                  </a:lnTo>
                  <a:lnTo>
                    <a:pt x="0" y="7"/>
                  </a:lnTo>
                  <a:lnTo>
                    <a:pt x="19" y="130"/>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209">
              <a:extLst>
                <a:ext uri="{FF2B5EF4-FFF2-40B4-BE49-F238E27FC236}">
                  <a16:creationId xmlns:a16="http://schemas.microsoft.com/office/drawing/2014/main" id="{A380357D-F8EC-41AB-8703-9B3917530C84}"/>
                </a:ext>
              </a:extLst>
            </p:cNvPr>
            <p:cNvSpPr>
              <a:spLocks/>
            </p:cNvSpPr>
            <p:nvPr userDrawn="1"/>
          </p:nvSpPr>
          <p:spPr bwMode="auto">
            <a:xfrm>
              <a:off x="8733514" y="4155152"/>
              <a:ext cx="656328" cy="203995"/>
            </a:xfrm>
            <a:custGeom>
              <a:avLst/>
              <a:gdLst>
                <a:gd name="T0" fmla="*/ 217 w 222"/>
                <a:gd name="T1" fmla="*/ 0 h 69"/>
                <a:gd name="T2" fmla="*/ 0 w 222"/>
                <a:gd name="T3" fmla="*/ 47 h 69"/>
                <a:gd name="T4" fmla="*/ 7 w 222"/>
                <a:gd name="T5" fmla="*/ 69 h 69"/>
                <a:gd name="T6" fmla="*/ 222 w 222"/>
                <a:gd name="T7" fmla="*/ 21 h 69"/>
                <a:gd name="T8" fmla="*/ 217 w 222"/>
                <a:gd name="T9" fmla="*/ 0 h 69"/>
              </a:gdLst>
              <a:ahLst/>
              <a:cxnLst>
                <a:cxn ang="0">
                  <a:pos x="T0" y="T1"/>
                </a:cxn>
                <a:cxn ang="0">
                  <a:pos x="T2" y="T3"/>
                </a:cxn>
                <a:cxn ang="0">
                  <a:pos x="T4" y="T5"/>
                </a:cxn>
                <a:cxn ang="0">
                  <a:pos x="T6" y="T7"/>
                </a:cxn>
                <a:cxn ang="0">
                  <a:pos x="T8" y="T9"/>
                </a:cxn>
              </a:cxnLst>
              <a:rect l="0" t="0" r="r" b="b"/>
              <a:pathLst>
                <a:path w="222" h="69">
                  <a:moveTo>
                    <a:pt x="217" y="0"/>
                  </a:moveTo>
                  <a:lnTo>
                    <a:pt x="0" y="47"/>
                  </a:lnTo>
                  <a:lnTo>
                    <a:pt x="7" y="69"/>
                  </a:lnTo>
                  <a:lnTo>
                    <a:pt x="222" y="21"/>
                  </a:lnTo>
                  <a:lnTo>
                    <a:pt x="217" y="0"/>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210">
              <a:extLst>
                <a:ext uri="{FF2B5EF4-FFF2-40B4-BE49-F238E27FC236}">
                  <a16:creationId xmlns:a16="http://schemas.microsoft.com/office/drawing/2014/main" id="{A0DE3B84-D689-4CF1-8AF7-92B2E0019479}"/>
                </a:ext>
              </a:extLst>
            </p:cNvPr>
            <p:cNvSpPr>
              <a:spLocks/>
            </p:cNvSpPr>
            <p:nvPr userDrawn="1"/>
          </p:nvSpPr>
          <p:spPr bwMode="auto">
            <a:xfrm>
              <a:off x="8810381" y="4267497"/>
              <a:ext cx="82780" cy="76867"/>
            </a:xfrm>
            <a:custGeom>
              <a:avLst/>
              <a:gdLst>
                <a:gd name="T0" fmla="*/ 23 w 28"/>
                <a:gd name="T1" fmla="*/ 0 h 26"/>
                <a:gd name="T2" fmla="*/ 0 w 28"/>
                <a:gd name="T3" fmla="*/ 5 h 26"/>
                <a:gd name="T4" fmla="*/ 4 w 28"/>
                <a:gd name="T5" fmla="*/ 26 h 26"/>
                <a:gd name="T6" fmla="*/ 28 w 28"/>
                <a:gd name="T7" fmla="*/ 21 h 26"/>
                <a:gd name="T8" fmla="*/ 23 w 28"/>
                <a:gd name="T9" fmla="*/ 0 h 26"/>
              </a:gdLst>
              <a:ahLst/>
              <a:cxnLst>
                <a:cxn ang="0">
                  <a:pos x="T0" y="T1"/>
                </a:cxn>
                <a:cxn ang="0">
                  <a:pos x="T2" y="T3"/>
                </a:cxn>
                <a:cxn ang="0">
                  <a:pos x="T4" y="T5"/>
                </a:cxn>
                <a:cxn ang="0">
                  <a:pos x="T6" y="T7"/>
                </a:cxn>
                <a:cxn ang="0">
                  <a:pos x="T8" y="T9"/>
                </a:cxn>
              </a:cxnLst>
              <a:rect l="0" t="0" r="r" b="b"/>
              <a:pathLst>
                <a:path w="28" h="26">
                  <a:moveTo>
                    <a:pt x="23" y="0"/>
                  </a:moveTo>
                  <a:lnTo>
                    <a:pt x="0" y="5"/>
                  </a:lnTo>
                  <a:lnTo>
                    <a:pt x="4" y="26"/>
                  </a:lnTo>
                  <a:lnTo>
                    <a:pt x="28" y="21"/>
                  </a:lnTo>
                  <a:lnTo>
                    <a:pt x="23" y="0"/>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211">
              <a:extLst>
                <a:ext uri="{FF2B5EF4-FFF2-40B4-BE49-F238E27FC236}">
                  <a16:creationId xmlns:a16="http://schemas.microsoft.com/office/drawing/2014/main" id="{7FBE9EA1-7B7D-4A5B-9FC4-A901DF701636}"/>
                </a:ext>
              </a:extLst>
            </p:cNvPr>
            <p:cNvSpPr>
              <a:spLocks/>
            </p:cNvSpPr>
            <p:nvPr userDrawn="1"/>
          </p:nvSpPr>
          <p:spPr bwMode="auto">
            <a:xfrm>
              <a:off x="8949333" y="4232020"/>
              <a:ext cx="82780" cy="82780"/>
            </a:xfrm>
            <a:custGeom>
              <a:avLst/>
              <a:gdLst>
                <a:gd name="T0" fmla="*/ 24 w 28"/>
                <a:gd name="T1" fmla="*/ 0 h 28"/>
                <a:gd name="T2" fmla="*/ 0 w 28"/>
                <a:gd name="T3" fmla="*/ 5 h 28"/>
                <a:gd name="T4" fmla="*/ 5 w 28"/>
                <a:gd name="T5" fmla="*/ 28 h 28"/>
                <a:gd name="T6" fmla="*/ 28 w 28"/>
                <a:gd name="T7" fmla="*/ 21 h 28"/>
                <a:gd name="T8" fmla="*/ 24 w 28"/>
                <a:gd name="T9" fmla="*/ 0 h 28"/>
              </a:gdLst>
              <a:ahLst/>
              <a:cxnLst>
                <a:cxn ang="0">
                  <a:pos x="T0" y="T1"/>
                </a:cxn>
                <a:cxn ang="0">
                  <a:pos x="T2" y="T3"/>
                </a:cxn>
                <a:cxn ang="0">
                  <a:pos x="T4" y="T5"/>
                </a:cxn>
                <a:cxn ang="0">
                  <a:pos x="T6" y="T7"/>
                </a:cxn>
                <a:cxn ang="0">
                  <a:pos x="T8" y="T9"/>
                </a:cxn>
              </a:cxnLst>
              <a:rect l="0" t="0" r="r" b="b"/>
              <a:pathLst>
                <a:path w="28" h="28">
                  <a:moveTo>
                    <a:pt x="24" y="0"/>
                  </a:moveTo>
                  <a:lnTo>
                    <a:pt x="0" y="5"/>
                  </a:lnTo>
                  <a:lnTo>
                    <a:pt x="5" y="28"/>
                  </a:lnTo>
                  <a:lnTo>
                    <a:pt x="28" y="21"/>
                  </a:lnTo>
                  <a:lnTo>
                    <a:pt x="24" y="0"/>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212">
              <a:extLst>
                <a:ext uri="{FF2B5EF4-FFF2-40B4-BE49-F238E27FC236}">
                  <a16:creationId xmlns:a16="http://schemas.microsoft.com/office/drawing/2014/main" id="{D6A32700-F7CA-46A7-A7D9-9E3B94D2BD46}"/>
                </a:ext>
              </a:extLst>
            </p:cNvPr>
            <p:cNvSpPr>
              <a:spLocks/>
            </p:cNvSpPr>
            <p:nvPr userDrawn="1"/>
          </p:nvSpPr>
          <p:spPr bwMode="auto">
            <a:xfrm>
              <a:off x="9088286" y="4205413"/>
              <a:ext cx="85738" cy="76867"/>
            </a:xfrm>
            <a:custGeom>
              <a:avLst/>
              <a:gdLst>
                <a:gd name="T0" fmla="*/ 24 w 29"/>
                <a:gd name="T1" fmla="*/ 0 h 26"/>
                <a:gd name="T2" fmla="*/ 0 w 29"/>
                <a:gd name="T3" fmla="*/ 4 h 26"/>
                <a:gd name="T4" fmla="*/ 5 w 29"/>
                <a:gd name="T5" fmla="*/ 26 h 26"/>
                <a:gd name="T6" fmla="*/ 29 w 29"/>
                <a:gd name="T7" fmla="*/ 21 h 26"/>
                <a:gd name="T8" fmla="*/ 24 w 29"/>
                <a:gd name="T9" fmla="*/ 0 h 26"/>
              </a:gdLst>
              <a:ahLst/>
              <a:cxnLst>
                <a:cxn ang="0">
                  <a:pos x="T0" y="T1"/>
                </a:cxn>
                <a:cxn ang="0">
                  <a:pos x="T2" y="T3"/>
                </a:cxn>
                <a:cxn ang="0">
                  <a:pos x="T4" y="T5"/>
                </a:cxn>
                <a:cxn ang="0">
                  <a:pos x="T6" y="T7"/>
                </a:cxn>
                <a:cxn ang="0">
                  <a:pos x="T8" y="T9"/>
                </a:cxn>
              </a:cxnLst>
              <a:rect l="0" t="0" r="r" b="b"/>
              <a:pathLst>
                <a:path w="29" h="26">
                  <a:moveTo>
                    <a:pt x="24" y="0"/>
                  </a:moveTo>
                  <a:lnTo>
                    <a:pt x="0" y="4"/>
                  </a:lnTo>
                  <a:lnTo>
                    <a:pt x="5" y="26"/>
                  </a:lnTo>
                  <a:lnTo>
                    <a:pt x="29" y="21"/>
                  </a:lnTo>
                  <a:lnTo>
                    <a:pt x="24" y="0"/>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213">
              <a:extLst>
                <a:ext uri="{FF2B5EF4-FFF2-40B4-BE49-F238E27FC236}">
                  <a16:creationId xmlns:a16="http://schemas.microsoft.com/office/drawing/2014/main" id="{0CC8F09C-7554-4ACB-A949-9BDDF7416339}"/>
                </a:ext>
              </a:extLst>
            </p:cNvPr>
            <p:cNvSpPr>
              <a:spLocks/>
            </p:cNvSpPr>
            <p:nvPr userDrawn="1"/>
          </p:nvSpPr>
          <p:spPr bwMode="auto">
            <a:xfrm>
              <a:off x="9227238" y="4169936"/>
              <a:ext cx="85738" cy="82780"/>
            </a:xfrm>
            <a:custGeom>
              <a:avLst/>
              <a:gdLst>
                <a:gd name="T0" fmla="*/ 24 w 29"/>
                <a:gd name="T1" fmla="*/ 0 h 28"/>
                <a:gd name="T2" fmla="*/ 0 w 29"/>
                <a:gd name="T3" fmla="*/ 4 h 28"/>
                <a:gd name="T4" fmla="*/ 5 w 29"/>
                <a:gd name="T5" fmla="*/ 28 h 28"/>
                <a:gd name="T6" fmla="*/ 29 w 29"/>
                <a:gd name="T7" fmla="*/ 23 h 28"/>
                <a:gd name="T8" fmla="*/ 24 w 29"/>
                <a:gd name="T9" fmla="*/ 0 h 28"/>
              </a:gdLst>
              <a:ahLst/>
              <a:cxnLst>
                <a:cxn ang="0">
                  <a:pos x="T0" y="T1"/>
                </a:cxn>
                <a:cxn ang="0">
                  <a:pos x="T2" y="T3"/>
                </a:cxn>
                <a:cxn ang="0">
                  <a:pos x="T4" y="T5"/>
                </a:cxn>
                <a:cxn ang="0">
                  <a:pos x="T6" y="T7"/>
                </a:cxn>
                <a:cxn ang="0">
                  <a:pos x="T8" y="T9"/>
                </a:cxn>
              </a:cxnLst>
              <a:rect l="0" t="0" r="r" b="b"/>
              <a:pathLst>
                <a:path w="29" h="28">
                  <a:moveTo>
                    <a:pt x="24" y="0"/>
                  </a:moveTo>
                  <a:lnTo>
                    <a:pt x="0" y="4"/>
                  </a:lnTo>
                  <a:lnTo>
                    <a:pt x="5" y="28"/>
                  </a:lnTo>
                  <a:lnTo>
                    <a:pt x="29" y="23"/>
                  </a:lnTo>
                  <a:lnTo>
                    <a:pt x="24" y="0"/>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214">
              <a:extLst>
                <a:ext uri="{FF2B5EF4-FFF2-40B4-BE49-F238E27FC236}">
                  <a16:creationId xmlns:a16="http://schemas.microsoft.com/office/drawing/2014/main" id="{98DAA096-A84D-430D-B1DF-8AA64681EC62}"/>
                </a:ext>
              </a:extLst>
            </p:cNvPr>
            <p:cNvSpPr>
              <a:spLocks/>
            </p:cNvSpPr>
            <p:nvPr userDrawn="1"/>
          </p:nvSpPr>
          <p:spPr bwMode="auto">
            <a:xfrm>
              <a:off x="8766034" y="3883161"/>
              <a:ext cx="573548" cy="405032"/>
            </a:xfrm>
            <a:custGeom>
              <a:avLst/>
              <a:gdLst>
                <a:gd name="T0" fmla="*/ 30 w 82"/>
                <a:gd name="T1" fmla="*/ 0 h 58"/>
                <a:gd name="T2" fmla="*/ 0 w 82"/>
                <a:gd name="T3" fmla="*/ 58 h 58"/>
                <a:gd name="T4" fmla="*/ 41 w 82"/>
                <a:gd name="T5" fmla="*/ 49 h 58"/>
                <a:gd name="T6" fmla="*/ 82 w 82"/>
                <a:gd name="T7" fmla="*/ 40 h 58"/>
                <a:gd name="T8" fmla="*/ 30 w 82"/>
                <a:gd name="T9" fmla="*/ 0 h 58"/>
              </a:gdLst>
              <a:ahLst/>
              <a:cxnLst>
                <a:cxn ang="0">
                  <a:pos x="T0" y="T1"/>
                </a:cxn>
                <a:cxn ang="0">
                  <a:pos x="T2" y="T3"/>
                </a:cxn>
                <a:cxn ang="0">
                  <a:pos x="T4" y="T5"/>
                </a:cxn>
                <a:cxn ang="0">
                  <a:pos x="T6" y="T7"/>
                </a:cxn>
                <a:cxn ang="0">
                  <a:pos x="T8" y="T9"/>
                </a:cxn>
              </a:cxnLst>
              <a:rect l="0" t="0" r="r" b="b"/>
              <a:pathLst>
                <a:path w="82" h="58">
                  <a:moveTo>
                    <a:pt x="30" y="0"/>
                  </a:moveTo>
                  <a:cubicBezTo>
                    <a:pt x="33" y="42"/>
                    <a:pt x="0" y="58"/>
                    <a:pt x="0" y="58"/>
                  </a:cubicBezTo>
                  <a:cubicBezTo>
                    <a:pt x="41" y="49"/>
                    <a:pt x="41" y="49"/>
                    <a:pt x="41" y="49"/>
                  </a:cubicBezTo>
                  <a:cubicBezTo>
                    <a:pt x="82" y="40"/>
                    <a:pt x="82" y="40"/>
                    <a:pt x="82" y="40"/>
                  </a:cubicBezTo>
                  <a:cubicBezTo>
                    <a:pt x="82" y="40"/>
                    <a:pt x="45" y="39"/>
                    <a:pt x="30" y="0"/>
                  </a:cubicBez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215">
              <a:extLst>
                <a:ext uri="{FF2B5EF4-FFF2-40B4-BE49-F238E27FC236}">
                  <a16:creationId xmlns:a16="http://schemas.microsoft.com/office/drawing/2014/main" id="{C2FBD984-78FE-4C32-93AF-1E4CE188C289}"/>
                </a:ext>
              </a:extLst>
            </p:cNvPr>
            <p:cNvSpPr>
              <a:spLocks/>
            </p:cNvSpPr>
            <p:nvPr userDrawn="1"/>
          </p:nvSpPr>
          <p:spPr bwMode="auto">
            <a:xfrm>
              <a:off x="9020287" y="4492186"/>
              <a:ext cx="257211" cy="180343"/>
            </a:xfrm>
            <a:custGeom>
              <a:avLst/>
              <a:gdLst>
                <a:gd name="T0" fmla="*/ 14 w 37"/>
                <a:gd name="T1" fmla="*/ 0 h 26"/>
                <a:gd name="T2" fmla="*/ 0 w 37"/>
                <a:gd name="T3" fmla="*/ 26 h 26"/>
                <a:gd name="T4" fmla="*/ 18 w 37"/>
                <a:gd name="T5" fmla="*/ 22 h 26"/>
                <a:gd name="T6" fmla="*/ 37 w 37"/>
                <a:gd name="T7" fmla="*/ 18 h 26"/>
                <a:gd name="T8" fmla="*/ 14 w 37"/>
                <a:gd name="T9" fmla="*/ 0 h 26"/>
              </a:gdLst>
              <a:ahLst/>
              <a:cxnLst>
                <a:cxn ang="0">
                  <a:pos x="T0" y="T1"/>
                </a:cxn>
                <a:cxn ang="0">
                  <a:pos x="T2" y="T3"/>
                </a:cxn>
                <a:cxn ang="0">
                  <a:pos x="T4" y="T5"/>
                </a:cxn>
                <a:cxn ang="0">
                  <a:pos x="T6" y="T7"/>
                </a:cxn>
                <a:cxn ang="0">
                  <a:pos x="T8" y="T9"/>
                </a:cxn>
              </a:cxnLst>
              <a:rect l="0" t="0" r="r" b="b"/>
              <a:pathLst>
                <a:path w="37" h="26">
                  <a:moveTo>
                    <a:pt x="14" y="0"/>
                  </a:moveTo>
                  <a:cubicBezTo>
                    <a:pt x="15" y="19"/>
                    <a:pt x="0" y="26"/>
                    <a:pt x="0" y="26"/>
                  </a:cubicBezTo>
                  <a:cubicBezTo>
                    <a:pt x="18" y="22"/>
                    <a:pt x="18" y="22"/>
                    <a:pt x="18" y="22"/>
                  </a:cubicBezTo>
                  <a:cubicBezTo>
                    <a:pt x="37" y="18"/>
                    <a:pt x="37" y="18"/>
                    <a:pt x="37" y="18"/>
                  </a:cubicBezTo>
                  <a:cubicBezTo>
                    <a:pt x="37" y="18"/>
                    <a:pt x="20" y="18"/>
                    <a:pt x="14" y="0"/>
                  </a:cubicBezTo>
                  <a:close/>
                </a:path>
              </a:pathLst>
            </a:custGeom>
            <a:solidFill>
              <a:srgbClr val="7A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216">
              <a:extLst>
                <a:ext uri="{FF2B5EF4-FFF2-40B4-BE49-F238E27FC236}">
                  <a16:creationId xmlns:a16="http://schemas.microsoft.com/office/drawing/2014/main" id="{E9301F58-8C47-4C55-8FC7-3C1C9911EDD6}"/>
                </a:ext>
              </a:extLst>
            </p:cNvPr>
            <p:cNvSpPr>
              <a:spLocks/>
            </p:cNvSpPr>
            <p:nvPr userDrawn="1"/>
          </p:nvSpPr>
          <p:spPr bwMode="auto">
            <a:xfrm>
              <a:off x="8878379" y="3883161"/>
              <a:ext cx="348859" cy="384336"/>
            </a:xfrm>
            <a:custGeom>
              <a:avLst/>
              <a:gdLst>
                <a:gd name="T0" fmla="*/ 14 w 50"/>
                <a:gd name="T1" fmla="*/ 0 h 55"/>
                <a:gd name="T2" fmla="*/ 0 w 50"/>
                <a:gd name="T3" fmla="*/ 55 h 55"/>
                <a:gd name="T4" fmla="*/ 25 w 50"/>
                <a:gd name="T5" fmla="*/ 49 h 55"/>
                <a:gd name="T6" fmla="*/ 50 w 50"/>
                <a:gd name="T7" fmla="*/ 43 h 55"/>
                <a:gd name="T8" fmla="*/ 14 w 50"/>
                <a:gd name="T9" fmla="*/ 0 h 55"/>
              </a:gdLst>
              <a:ahLst/>
              <a:cxnLst>
                <a:cxn ang="0">
                  <a:pos x="T0" y="T1"/>
                </a:cxn>
                <a:cxn ang="0">
                  <a:pos x="T2" y="T3"/>
                </a:cxn>
                <a:cxn ang="0">
                  <a:pos x="T4" y="T5"/>
                </a:cxn>
                <a:cxn ang="0">
                  <a:pos x="T6" y="T7"/>
                </a:cxn>
                <a:cxn ang="0">
                  <a:pos x="T8" y="T9"/>
                </a:cxn>
              </a:cxnLst>
              <a:rect l="0" t="0" r="r" b="b"/>
              <a:pathLst>
                <a:path w="50" h="55">
                  <a:moveTo>
                    <a:pt x="14" y="0"/>
                  </a:moveTo>
                  <a:cubicBezTo>
                    <a:pt x="19" y="41"/>
                    <a:pt x="0" y="55"/>
                    <a:pt x="0" y="55"/>
                  </a:cubicBezTo>
                  <a:cubicBezTo>
                    <a:pt x="25" y="49"/>
                    <a:pt x="25" y="49"/>
                    <a:pt x="25" y="49"/>
                  </a:cubicBezTo>
                  <a:cubicBezTo>
                    <a:pt x="50" y="43"/>
                    <a:pt x="50" y="43"/>
                    <a:pt x="50" y="43"/>
                  </a:cubicBezTo>
                  <a:cubicBezTo>
                    <a:pt x="50" y="43"/>
                    <a:pt x="27" y="39"/>
                    <a:pt x="14" y="0"/>
                  </a:cubicBez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217">
              <a:extLst>
                <a:ext uri="{FF2B5EF4-FFF2-40B4-BE49-F238E27FC236}">
                  <a16:creationId xmlns:a16="http://schemas.microsoft.com/office/drawing/2014/main" id="{2B7B3DEE-59E7-4E8D-A46D-1819A0D869CE}"/>
                </a:ext>
              </a:extLst>
            </p:cNvPr>
            <p:cNvSpPr>
              <a:spLocks/>
            </p:cNvSpPr>
            <p:nvPr userDrawn="1"/>
          </p:nvSpPr>
          <p:spPr bwMode="auto">
            <a:xfrm>
              <a:off x="8975942" y="3883161"/>
              <a:ext cx="147822" cy="354772"/>
            </a:xfrm>
            <a:custGeom>
              <a:avLst/>
              <a:gdLst>
                <a:gd name="T0" fmla="*/ 0 w 21"/>
                <a:gd name="T1" fmla="*/ 0 h 51"/>
                <a:gd name="T2" fmla="*/ 1 w 21"/>
                <a:gd name="T3" fmla="*/ 51 h 51"/>
                <a:gd name="T4" fmla="*/ 11 w 21"/>
                <a:gd name="T5" fmla="*/ 49 h 51"/>
                <a:gd name="T6" fmla="*/ 21 w 21"/>
                <a:gd name="T7" fmla="*/ 47 h 51"/>
                <a:gd name="T8" fmla="*/ 0 w 21"/>
                <a:gd name="T9" fmla="*/ 0 h 51"/>
              </a:gdLst>
              <a:ahLst/>
              <a:cxnLst>
                <a:cxn ang="0">
                  <a:pos x="T0" y="T1"/>
                </a:cxn>
                <a:cxn ang="0">
                  <a:pos x="T2" y="T3"/>
                </a:cxn>
                <a:cxn ang="0">
                  <a:pos x="T4" y="T5"/>
                </a:cxn>
                <a:cxn ang="0">
                  <a:pos x="T6" y="T7"/>
                </a:cxn>
                <a:cxn ang="0">
                  <a:pos x="T8" y="T9"/>
                </a:cxn>
              </a:cxnLst>
              <a:rect l="0" t="0" r="r" b="b"/>
              <a:pathLst>
                <a:path w="21" h="51">
                  <a:moveTo>
                    <a:pt x="0" y="0"/>
                  </a:moveTo>
                  <a:cubicBezTo>
                    <a:pt x="8" y="41"/>
                    <a:pt x="1" y="51"/>
                    <a:pt x="1" y="51"/>
                  </a:cubicBezTo>
                  <a:cubicBezTo>
                    <a:pt x="11" y="49"/>
                    <a:pt x="11" y="49"/>
                    <a:pt x="11" y="49"/>
                  </a:cubicBezTo>
                  <a:cubicBezTo>
                    <a:pt x="21" y="47"/>
                    <a:pt x="21" y="47"/>
                    <a:pt x="21" y="47"/>
                  </a:cubicBezTo>
                  <a:cubicBezTo>
                    <a:pt x="21" y="47"/>
                    <a:pt x="11" y="40"/>
                    <a:pt x="0" y="0"/>
                  </a:cubicBez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任意多边形: 形状 216">
              <a:extLst>
                <a:ext uri="{FF2B5EF4-FFF2-40B4-BE49-F238E27FC236}">
                  <a16:creationId xmlns:a16="http://schemas.microsoft.com/office/drawing/2014/main" id="{D2ECF6C2-2B8B-404C-B292-DFBA60CB7938}"/>
                </a:ext>
              </a:extLst>
            </p:cNvPr>
            <p:cNvSpPr>
              <a:spLocks/>
            </p:cNvSpPr>
            <p:nvPr userDrawn="1"/>
          </p:nvSpPr>
          <p:spPr bwMode="auto">
            <a:xfrm>
              <a:off x="11648560" y="4329583"/>
              <a:ext cx="543986" cy="347807"/>
            </a:xfrm>
            <a:custGeom>
              <a:avLst/>
              <a:gdLst>
                <a:gd name="connsiteX0" fmla="*/ 104775 w 292101"/>
                <a:gd name="connsiteY0" fmla="*/ 0 h 186760"/>
                <a:gd name="connsiteX1" fmla="*/ 292101 w 292101"/>
                <a:gd name="connsiteY1" fmla="*/ 39083 h 186760"/>
                <a:gd name="connsiteX2" fmla="*/ 292101 w 292101"/>
                <a:gd name="connsiteY2" fmla="*/ 186760 h 186760"/>
                <a:gd name="connsiteX3" fmla="*/ 0 w 292101"/>
                <a:gd name="connsiteY3" fmla="*/ 128588 h 186760"/>
              </a:gdLst>
              <a:ahLst/>
              <a:cxnLst>
                <a:cxn ang="0">
                  <a:pos x="connsiteX0" y="connsiteY0"/>
                </a:cxn>
                <a:cxn ang="0">
                  <a:pos x="connsiteX1" y="connsiteY1"/>
                </a:cxn>
                <a:cxn ang="0">
                  <a:pos x="connsiteX2" y="connsiteY2"/>
                </a:cxn>
                <a:cxn ang="0">
                  <a:pos x="connsiteX3" y="connsiteY3"/>
                </a:cxn>
              </a:cxnLst>
              <a:rect l="l" t="t" r="r" b="b"/>
              <a:pathLst>
                <a:path w="292101" h="186760">
                  <a:moveTo>
                    <a:pt x="104775" y="0"/>
                  </a:moveTo>
                  <a:lnTo>
                    <a:pt x="292101" y="39083"/>
                  </a:lnTo>
                  <a:lnTo>
                    <a:pt x="292101" y="186760"/>
                  </a:lnTo>
                  <a:lnTo>
                    <a:pt x="0" y="128588"/>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218" name="任意多边形: 形状 217">
              <a:extLst>
                <a:ext uri="{FF2B5EF4-FFF2-40B4-BE49-F238E27FC236}">
                  <a16:creationId xmlns:a16="http://schemas.microsoft.com/office/drawing/2014/main" id="{8B3C4C01-B490-4BF9-8A85-1E1EB69EAB2A}"/>
                </a:ext>
              </a:extLst>
            </p:cNvPr>
            <p:cNvSpPr>
              <a:spLocks/>
            </p:cNvSpPr>
            <p:nvPr userDrawn="1"/>
          </p:nvSpPr>
          <p:spPr bwMode="auto">
            <a:xfrm>
              <a:off x="11787509" y="4344364"/>
              <a:ext cx="405034" cy="334016"/>
            </a:xfrm>
            <a:custGeom>
              <a:avLst/>
              <a:gdLst>
                <a:gd name="connsiteX0" fmla="*/ 74613 w 217489"/>
                <a:gd name="connsiteY0" fmla="*/ 0 h 179355"/>
                <a:gd name="connsiteX1" fmla="*/ 209550 w 217489"/>
                <a:gd name="connsiteY1" fmla="*/ 30163 h 179355"/>
                <a:gd name="connsiteX2" fmla="*/ 217489 w 217489"/>
                <a:gd name="connsiteY2" fmla="*/ 105584 h 179355"/>
                <a:gd name="connsiteX3" fmla="*/ 217489 w 217489"/>
                <a:gd name="connsiteY3" fmla="*/ 179355 h 179355"/>
                <a:gd name="connsiteX4" fmla="*/ 0 w 217489"/>
                <a:gd name="connsiteY4" fmla="*/ 134938 h 17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489" h="179355">
                  <a:moveTo>
                    <a:pt x="74613" y="0"/>
                  </a:moveTo>
                  <a:lnTo>
                    <a:pt x="209550" y="30163"/>
                  </a:lnTo>
                  <a:lnTo>
                    <a:pt x="217489" y="105584"/>
                  </a:lnTo>
                  <a:lnTo>
                    <a:pt x="217489" y="179355"/>
                  </a:lnTo>
                  <a:lnTo>
                    <a:pt x="0" y="134938"/>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219" name="Freeform 221">
              <a:extLst>
                <a:ext uri="{FF2B5EF4-FFF2-40B4-BE49-F238E27FC236}">
                  <a16:creationId xmlns:a16="http://schemas.microsoft.com/office/drawing/2014/main" id="{7CD7A489-3064-4C3D-98B9-757D3C47CEA2}"/>
                </a:ext>
              </a:extLst>
            </p:cNvPr>
            <p:cNvSpPr>
              <a:spLocks/>
            </p:cNvSpPr>
            <p:nvPr userDrawn="1"/>
          </p:nvSpPr>
          <p:spPr bwMode="auto">
            <a:xfrm>
              <a:off x="11864376" y="4359147"/>
              <a:ext cx="266079" cy="307469"/>
            </a:xfrm>
            <a:custGeom>
              <a:avLst/>
              <a:gdLst>
                <a:gd name="T0" fmla="*/ 0 w 90"/>
                <a:gd name="T1" fmla="*/ 85 h 104"/>
                <a:gd name="T2" fmla="*/ 90 w 90"/>
                <a:gd name="T3" fmla="*/ 104 h 104"/>
                <a:gd name="T4" fmla="*/ 90 w 90"/>
                <a:gd name="T5" fmla="*/ 9 h 104"/>
                <a:gd name="T6" fmla="*/ 38 w 90"/>
                <a:gd name="T7" fmla="*/ 0 h 104"/>
                <a:gd name="T8" fmla="*/ 0 w 90"/>
                <a:gd name="T9" fmla="*/ 85 h 104"/>
              </a:gdLst>
              <a:ahLst/>
              <a:cxnLst>
                <a:cxn ang="0">
                  <a:pos x="T0" y="T1"/>
                </a:cxn>
                <a:cxn ang="0">
                  <a:pos x="T2" y="T3"/>
                </a:cxn>
                <a:cxn ang="0">
                  <a:pos x="T4" y="T5"/>
                </a:cxn>
                <a:cxn ang="0">
                  <a:pos x="T6" y="T7"/>
                </a:cxn>
                <a:cxn ang="0">
                  <a:pos x="T8" y="T9"/>
                </a:cxn>
              </a:cxnLst>
              <a:rect l="0" t="0" r="r" b="b"/>
              <a:pathLst>
                <a:path w="90" h="104">
                  <a:moveTo>
                    <a:pt x="0" y="85"/>
                  </a:moveTo>
                  <a:lnTo>
                    <a:pt x="90" y="104"/>
                  </a:lnTo>
                  <a:lnTo>
                    <a:pt x="90" y="9"/>
                  </a:lnTo>
                  <a:lnTo>
                    <a:pt x="38" y="0"/>
                  </a:lnTo>
                  <a:lnTo>
                    <a:pt x="0" y="85"/>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222">
              <a:extLst>
                <a:ext uri="{FF2B5EF4-FFF2-40B4-BE49-F238E27FC236}">
                  <a16:creationId xmlns:a16="http://schemas.microsoft.com/office/drawing/2014/main" id="{636D7E56-410E-4659-87A5-4DA417678478}"/>
                </a:ext>
              </a:extLst>
            </p:cNvPr>
            <p:cNvSpPr>
              <a:spLocks/>
            </p:cNvSpPr>
            <p:nvPr userDrawn="1"/>
          </p:nvSpPr>
          <p:spPr bwMode="auto">
            <a:xfrm>
              <a:off x="11947157" y="4365060"/>
              <a:ext cx="133040" cy="280862"/>
            </a:xfrm>
            <a:custGeom>
              <a:avLst/>
              <a:gdLst>
                <a:gd name="T0" fmla="*/ 0 w 45"/>
                <a:gd name="T1" fmla="*/ 90 h 95"/>
                <a:gd name="T2" fmla="*/ 33 w 45"/>
                <a:gd name="T3" fmla="*/ 95 h 95"/>
                <a:gd name="T4" fmla="*/ 45 w 45"/>
                <a:gd name="T5" fmla="*/ 5 h 95"/>
                <a:gd name="T6" fmla="*/ 24 w 45"/>
                <a:gd name="T7" fmla="*/ 0 h 95"/>
                <a:gd name="T8" fmla="*/ 0 w 45"/>
                <a:gd name="T9" fmla="*/ 90 h 95"/>
              </a:gdLst>
              <a:ahLst/>
              <a:cxnLst>
                <a:cxn ang="0">
                  <a:pos x="T0" y="T1"/>
                </a:cxn>
                <a:cxn ang="0">
                  <a:pos x="T2" y="T3"/>
                </a:cxn>
                <a:cxn ang="0">
                  <a:pos x="T4" y="T5"/>
                </a:cxn>
                <a:cxn ang="0">
                  <a:pos x="T6" y="T7"/>
                </a:cxn>
                <a:cxn ang="0">
                  <a:pos x="T8" y="T9"/>
                </a:cxn>
              </a:cxnLst>
              <a:rect l="0" t="0" r="r" b="b"/>
              <a:pathLst>
                <a:path w="45" h="95">
                  <a:moveTo>
                    <a:pt x="0" y="90"/>
                  </a:moveTo>
                  <a:lnTo>
                    <a:pt x="33" y="95"/>
                  </a:lnTo>
                  <a:lnTo>
                    <a:pt x="45" y="5"/>
                  </a:lnTo>
                  <a:lnTo>
                    <a:pt x="24" y="0"/>
                  </a:lnTo>
                  <a:lnTo>
                    <a:pt x="0" y="90"/>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任意多边形: 形状 220">
              <a:extLst>
                <a:ext uri="{FF2B5EF4-FFF2-40B4-BE49-F238E27FC236}">
                  <a16:creationId xmlns:a16="http://schemas.microsoft.com/office/drawing/2014/main" id="{0F540C3D-F41B-4A44-BD7E-B40E5D885761}"/>
                </a:ext>
              </a:extLst>
            </p:cNvPr>
            <p:cNvSpPr>
              <a:spLocks/>
            </p:cNvSpPr>
            <p:nvPr userDrawn="1"/>
          </p:nvSpPr>
          <p:spPr bwMode="auto">
            <a:xfrm>
              <a:off x="11814118" y="4273410"/>
              <a:ext cx="378425" cy="127826"/>
            </a:xfrm>
            <a:custGeom>
              <a:avLst/>
              <a:gdLst>
                <a:gd name="connsiteX0" fmla="*/ 4763 w 203201"/>
                <a:gd name="connsiteY0" fmla="*/ 0 h 68638"/>
                <a:gd name="connsiteX1" fmla="*/ 203201 w 203201"/>
                <a:gd name="connsiteY1" fmla="*/ 40928 h 68638"/>
                <a:gd name="connsiteX2" fmla="*/ 203201 w 203201"/>
                <a:gd name="connsiteY2" fmla="*/ 68638 h 68638"/>
                <a:gd name="connsiteX3" fmla="*/ 0 w 203201"/>
                <a:gd name="connsiteY3" fmla="*/ 26988 h 68638"/>
              </a:gdLst>
              <a:ahLst/>
              <a:cxnLst>
                <a:cxn ang="0">
                  <a:pos x="connsiteX0" y="connsiteY0"/>
                </a:cxn>
                <a:cxn ang="0">
                  <a:pos x="connsiteX1" y="connsiteY1"/>
                </a:cxn>
                <a:cxn ang="0">
                  <a:pos x="connsiteX2" y="connsiteY2"/>
                </a:cxn>
                <a:cxn ang="0">
                  <a:pos x="connsiteX3" y="connsiteY3"/>
                </a:cxn>
              </a:cxnLst>
              <a:rect l="l" t="t" r="r" b="b"/>
              <a:pathLst>
                <a:path w="203201" h="68638">
                  <a:moveTo>
                    <a:pt x="4763" y="0"/>
                  </a:moveTo>
                  <a:lnTo>
                    <a:pt x="203201" y="40928"/>
                  </a:lnTo>
                  <a:lnTo>
                    <a:pt x="203201" y="68638"/>
                  </a:lnTo>
                  <a:lnTo>
                    <a:pt x="0" y="26988"/>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222" name="Freeform 224">
              <a:extLst>
                <a:ext uri="{FF2B5EF4-FFF2-40B4-BE49-F238E27FC236}">
                  <a16:creationId xmlns:a16="http://schemas.microsoft.com/office/drawing/2014/main" id="{EDE13F79-A573-449C-AA06-4579B613BF47}"/>
                </a:ext>
              </a:extLst>
            </p:cNvPr>
            <p:cNvSpPr>
              <a:spLocks/>
            </p:cNvSpPr>
            <p:nvPr userDrawn="1"/>
          </p:nvSpPr>
          <p:spPr bwMode="auto">
            <a:xfrm>
              <a:off x="11864376" y="4288193"/>
              <a:ext cx="62086" cy="56173"/>
            </a:xfrm>
            <a:custGeom>
              <a:avLst/>
              <a:gdLst>
                <a:gd name="T0" fmla="*/ 21 w 21"/>
                <a:gd name="T1" fmla="*/ 2 h 19"/>
                <a:gd name="T2" fmla="*/ 5 w 21"/>
                <a:gd name="T3" fmla="*/ 0 h 19"/>
                <a:gd name="T4" fmla="*/ 0 w 21"/>
                <a:gd name="T5" fmla="*/ 17 h 19"/>
                <a:gd name="T6" fmla="*/ 19 w 21"/>
                <a:gd name="T7" fmla="*/ 19 h 19"/>
                <a:gd name="T8" fmla="*/ 21 w 21"/>
                <a:gd name="T9" fmla="*/ 2 h 19"/>
              </a:gdLst>
              <a:ahLst/>
              <a:cxnLst>
                <a:cxn ang="0">
                  <a:pos x="T0" y="T1"/>
                </a:cxn>
                <a:cxn ang="0">
                  <a:pos x="T2" y="T3"/>
                </a:cxn>
                <a:cxn ang="0">
                  <a:pos x="T4" y="T5"/>
                </a:cxn>
                <a:cxn ang="0">
                  <a:pos x="T6" y="T7"/>
                </a:cxn>
                <a:cxn ang="0">
                  <a:pos x="T8" y="T9"/>
                </a:cxn>
              </a:cxnLst>
              <a:rect l="0" t="0" r="r" b="b"/>
              <a:pathLst>
                <a:path w="21" h="19">
                  <a:moveTo>
                    <a:pt x="21" y="2"/>
                  </a:moveTo>
                  <a:lnTo>
                    <a:pt x="5" y="0"/>
                  </a:lnTo>
                  <a:lnTo>
                    <a:pt x="0" y="17"/>
                  </a:lnTo>
                  <a:lnTo>
                    <a:pt x="19" y="19"/>
                  </a:lnTo>
                  <a:lnTo>
                    <a:pt x="21" y="2"/>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225">
              <a:extLst>
                <a:ext uri="{FF2B5EF4-FFF2-40B4-BE49-F238E27FC236}">
                  <a16:creationId xmlns:a16="http://schemas.microsoft.com/office/drawing/2014/main" id="{9BA0DFDA-77DB-4381-B858-E05AC6915238}"/>
                </a:ext>
              </a:extLst>
            </p:cNvPr>
            <p:cNvSpPr>
              <a:spLocks/>
            </p:cNvSpPr>
            <p:nvPr userDrawn="1"/>
          </p:nvSpPr>
          <p:spPr bwMode="auto">
            <a:xfrm>
              <a:off x="11967853" y="4308887"/>
              <a:ext cx="65042" cy="56173"/>
            </a:xfrm>
            <a:custGeom>
              <a:avLst/>
              <a:gdLst>
                <a:gd name="T0" fmla="*/ 22 w 22"/>
                <a:gd name="T1" fmla="*/ 2 h 19"/>
                <a:gd name="T2" fmla="*/ 5 w 22"/>
                <a:gd name="T3" fmla="*/ 0 h 19"/>
                <a:gd name="T4" fmla="*/ 0 w 22"/>
                <a:gd name="T5" fmla="*/ 17 h 19"/>
                <a:gd name="T6" fmla="*/ 19 w 22"/>
                <a:gd name="T7" fmla="*/ 19 h 19"/>
                <a:gd name="T8" fmla="*/ 22 w 22"/>
                <a:gd name="T9" fmla="*/ 2 h 19"/>
              </a:gdLst>
              <a:ahLst/>
              <a:cxnLst>
                <a:cxn ang="0">
                  <a:pos x="T0" y="T1"/>
                </a:cxn>
                <a:cxn ang="0">
                  <a:pos x="T2" y="T3"/>
                </a:cxn>
                <a:cxn ang="0">
                  <a:pos x="T4" y="T5"/>
                </a:cxn>
                <a:cxn ang="0">
                  <a:pos x="T6" y="T7"/>
                </a:cxn>
                <a:cxn ang="0">
                  <a:pos x="T8" y="T9"/>
                </a:cxn>
              </a:cxnLst>
              <a:rect l="0" t="0" r="r" b="b"/>
              <a:pathLst>
                <a:path w="22" h="19">
                  <a:moveTo>
                    <a:pt x="22" y="2"/>
                  </a:moveTo>
                  <a:lnTo>
                    <a:pt x="5" y="0"/>
                  </a:lnTo>
                  <a:lnTo>
                    <a:pt x="0" y="17"/>
                  </a:lnTo>
                  <a:lnTo>
                    <a:pt x="19" y="19"/>
                  </a:lnTo>
                  <a:lnTo>
                    <a:pt x="22" y="2"/>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226">
              <a:extLst>
                <a:ext uri="{FF2B5EF4-FFF2-40B4-BE49-F238E27FC236}">
                  <a16:creationId xmlns:a16="http://schemas.microsoft.com/office/drawing/2014/main" id="{B939266F-AD5D-4129-B3F8-2C9129B8AEDB}"/>
                </a:ext>
              </a:extLst>
            </p:cNvPr>
            <p:cNvSpPr>
              <a:spLocks/>
            </p:cNvSpPr>
            <p:nvPr userDrawn="1"/>
          </p:nvSpPr>
          <p:spPr bwMode="auto">
            <a:xfrm>
              <a:off x="12074284" y="4329583"/>
              <a:ext cx="62086" cy="56173"/>
            </a:xfrm>
            <a:custGeom>
              <a:avLst/>
              <a:gdLst>
                <a:gd name="T0" fmla="*/ 21 w 21"/>
                <a:gd name="T1" fmla="*/ 3 h 19"/>
                <a:gd name="T2" fmla="*/ 4 w 21"/>
                <a:gd name="T3" fmla="*/ 0 h 19"/>
                <a:gd name="T4" fmla="*/ 0 w 21"/>
                <a:gd name="T5" fmla="*/ 17 h 19"/>
                <a:gd name="T6" fmla="*/ 19 w 21"/>
                <a:gd name="T7" fmla="*/ 19 h 19"/>
                <a:gd name="T8" fmla="*/ 21 w 21"/>
                <a:gd name="T9" fmla="*/ 3 h 19"/>
              </a:gdLst>
              <a:ahLst/>
              <a:cxnLst>
                <a:cxn ang="0">
                  <a:pos x="T0" y="T1"/>
                </a:cxn>
                <a:cxn ang="0">
                  <a:pos x="T2" y="T3"/>
                </a:cxn>
                <a:cxn ang="0">
                  <a:pos x="T4" y="T5"/>
                </a:cxn>
                <a:cxn ang="0">
                  <a:pos x="T6" y="T7"/>
                </a:cxn>
                <a:cxn ang="0">
                  <a:pos x="T8" y="T9"/>
                </a:cxn>
              </a:cxnLst>
              <a:rect l="0" t="0" r="r" b="b"/>
              <a:pathLst>
                <a:path w="21" h="19">
                  <a:moveTo>
                    <a:pt x="21" y="3"/>
                  </a:moveTo>
                  <a:lnTo>
                    <a:pt x="4" y="0"/>
                  </a:lnTo>
                  <a:lnTo>
                    <a:pt x="0" y="17"/>
                  </a:lnTo>
                  <a:lnTo>
                    <a:pt x="19" y="19"/>
                  </a:lnTo>
                  <a:lnTo>
                    <a:pt x="21" y="3"/>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227">
              <a:extLst>
                <a:ext uri="{FF2B5EF4-FFF2-40B4-BE49-F238E27FC236}">
                  <a16:creationId xmlns:a16="http://schemas.microsoft.com/office/drawing/2014/main" id="{19B898C8-A66E-41C8-B367-08DD0F464441}"/>
                </a:ext>
              </a:extLst>
            </p:cNvPr>
            <p:cNvSpPr>
              <a:spLocks/>
            </p:cNvSpPr>
            <p:nvPr userDrawn="1"/>
          </p:nvSpPr>
          <p:spPr bwMode="auto">
            <a:xfrm>
              <a:off x="12177758" y="4350277"/>
              <a:ext cx="65042" cy="56173"/>
            </a:xfrm>
            <a:custGeom>
              <a:avLst/>
              <a:gdLst>
                <a:gd name="T0" fmla="*/ 22 w 22"/>
                <a:gd name="T1" fmla="*/ 3 h 19"/>
                <a:gd name="T2" fmla="*/ 5 w 22"/>
                <a:gd name="T3" fmla="*/ 0 h 19"/>
                <a:gd name="T4" fmla="*/ 0 w 22"/>
                <a:gd name="T5" fmla="*/ 17 h 19"/>
                <a:gd name="T6" fmla="*/ 19 w 22"/>
                <a:gd name="T7" fmla="*/ 19 h 19"/>
                <a:gd name="T8" fmla="*/ 22 w 22"/>
                <a:gd name="T9" fmla="*/ 3 h 19"/>
              </a:gdLst>
              <a:ahLst/>
              <a:cxnLst>
                <a:cxn ang="0">
                  <a:pos x="T0" y="T1"/>
                </a:cxn>
                <a:cxn ang="0">
                  <a:pos x="T2" y="T3"/>
                </a:cxn>
                <a:cxn ang="0">
                  <a:pos x="T4" y="T5"/>
                </a:cxn>
                <a:cxn ang="0">
                  <a:pos x="T6" y="T7"/>
                </a:cxn>
                <a:cxn ang="0">
                  <a:pos x="T8" y="T9"/>
                </a:cxn>
              </a:cxnLst>
              <a:rect l="0" t="0" r="r" b="b"/>
              <a:pathLst>
                <a:path w="22" h="19">
                  <a:moveTo>
                    <a:pt x="22" y="3"/>
                  </a:moveTo>
                  <a:lnTo>
                    <a:pt x="5" y="0"/>
                  </a:lnTo>
                  <a:lnTo>
                    <a:pt x="0" y="17"/>
                  </a:lnTo>
                  <a:lnTo>
                    <a:pt x="19" y="19"/>
                  </a:lnTo>
                  <a:lnTo>
                    <a:pt x="22" y="3"/>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任意多边形: 形状 225">
              <a:extLst>
                <a:ext uri="{FF2B5EF4-FFF2-40B4-BE49-F238E27FC236}">
                  <a16:creationId xmlns:a16="http://schemas.microsoft.com/office/drawing/2014/main" id="{E6D8A024-69B5-4B6A-B567-4EB9F2952CEE}"/>
                </a:ext>
              </a:extLst>
            </p:cNvPr>
            <p:cNvSpPr>
              <a:spLocks/>
            </p:cNvSpPr>
            <p:nvPr userDrawn="1"/>
          </p:nvSpPr>
          <p:spPr bwMode="auto">
            <a:xfrm>
              <a:off x="11849595" y="4063504"/>
              <a:ext cx="342948" cy="286147"/>
            </a:xfrm>
            <a:custGeom>
              <a:avLst/>
              <a:gdLst>
                <a:gd name="connsiteX0" fmla="*/ 142769 w 184151"/>
                <a:gd name="connsiteY0" fmla="*/ 0 h 153651"/>
                <a:gd name="connsiteX1" fmla="*/ 181280 w 184151"/>
                <a:gd name="connsiteY1" fmla="*/ 124739 h 153651"/>
                <a:gd name="connsiteX2" fmla="*/ 184151 w 184151"/>
                <a:gd name="connsiteY2" fmla="*/ 127433 h 153651"/>
                <a:gd name="connsiteX3" fmla="*/ 184151 w 184151"/>
                <a:gd name="connsiteY3" fmla="*/ 153651 h 153651"/>
                <a:gd name="connsiteX4" fmla="*/ 177875 w 184151"/>
                <a:gd name="connsiteY4" fmla="*/ 152393 h 153651"/>
                <a:gd name="connsiteX5" fmla="*/ 112713 w 184151"/>
                <a:gd name="connsiteY5" fmla="*/ 139331 h 153651"/>
                <a:gd name="connsiteX6" fmla="*/ 0 w 184151"/>
                <a:gd name="connsiteY6" fmla="*/ 116737 h 153651"/>
                <a:gd name="connsiteX7" fmla="*/ 142769 w 184151"/>
                <a:gd name="connsiteY7" fmla="*/ 0 h 153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151" h="153651">
                  <a:moveTo>
                    <a:pt x="142769" y="0"/>
                  </a:moveTo>
                  <a:cubicBezTo>
                    <a:pt x="139012" y="58368"/>
                    <a:pt x="159676" y="98850"/>
                    <a:pt x="181280" y="124739"/>
                  </a:cubicBezTo>
                  <a:lnTo>
                    <a:pt x="184151" y="127433"/>
                  </a:lnTo>
                  <a:lnTo>
                    <a:pt x="184151" y="153651"/>
                  </a:lnTo>
                  <a:lnTo>
                    <a:pt x="177875" y="152393"/>
                  </a:lnTo>
                  <a:cubicBezTo>
                    <a:pt x="162025" y="149216"/>
                    <a:pt x="140891" y="144980"/>
                    <a:pt x="112713" y="139331"/>
                  </a:cubicBezTo>
                  <a:cubicBezTo>
                    <a:pt x="112713" y="139331"/>
                    <a:pt x="112713" y="139331"/>
                    <a:pt x="0" y="116737"/>
                  </a:cubicBezTo>
                  <a:cubicBezTo>
                    <a:pt x="0" y="116737"/>
                    <a:pt x="101441" y="112971"/>
                    <a:pt x="142769" y="0"/>
                  </a:cubicBez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227" name="Freeform 229">
              <a:extLst>
                <a:ext uri="{FF2B5EF4-FFF2-40B4-BE49-F238E27FC236}">
                  <a16:creationId xmlns:a16="http://schemas.microsoft.com/office/drawing/2014/main" id="{79910BAC-FCB6-4B00-986B-FFBAE95E7889}"/>
                </a:ext>
              </a:extLst>
            </p:cNvPr>
            <p:cNvSpPr>
              <a:spLocks/>
            </p:cNvSpPr>
            <p:nvPr userDrawn="1"/>
          </p:nvSpPr>
          <p:spPr bwMode="auto">
            <a:xfrm>
              <a:off x="11905767" y="4527663"/>
              <a:ext cx="180343" cy="133040"/>
            </a:xfrm>
            <a:custGeom>
              <a:avLst/>
              <a:gdLst>
                <a:gd name="T0" fmla="*/ 16 w 26"/>
                <a:gd name="T1" fmla="*/ 0 h 19"/>
                <a:gd name="T2" fmla="*/ 0 w 26"/>
                <a:gd name="T3" fmla="*/ 13 h 19"/>
                <a:gd name="T4" fmla="*/ 13 w 26"/>
                <a:gd name="T5" fmla="*/ 16 h 19"/>
                <a:gd name="T6" fmla="*/ 26 w 26"/>
                <a:gd name="T7" fmla="*/ 19 h 19"/>
                <a:gd name="T8" fmla="*/ 16 w 26"/>
                <a:gd name="T9" fmla="*/ 0 h 19"/>
              </a:gdLst>
              <a:ahLst/>
              <a:cxnLst>
                <a:cxn ang="0">
                  <a:pos x="T0" y="T1"/>
                </a:cxn>
                <a:cxn ang="0">
                  <a:pos x="T2" y="T3"/>
                </a:cxn>
                <a:cxn ang="0">
                  <a:pos x="T4" y="T5"/>
                </a:cxn>
                <a:cxn ang="0">
                  <a:pos x="T6" y="T7"/>
                </a:cxn>
                <a:cxn ang="0">
                  <a:pos x="T8" y="T9"/>
                </a:cxn>
              </a:cxnLst>
              <a:rect l="0" t="0" r="r" b="b"/>
              <a:pathLst>
                <a:path w="26" h="19">
                  <a:moveTo>
                    <a:pt x="16" y="0"/>
                  </a:moveTo>
                  <a:cubicBezTo>
                    <a:pt x="12" y="13"/>
                    <a:pt x="0" y="13"/>
                    <a:pt x="0" y="13"/>
                  </a:cubicBezTo>
                  <a:cubicBezTo>
                    <a:pt x="13" y="16"/>
                    <a:pt x="13" y="16"/>
                    <a:pt x="13" y="16"/>
                  </a:cubicBezTo>
                  <a:cubicBezTo>
                    <a:pt x="26" y="19"/>
                    <a:pt x="26" y="19"/>
                    <a:pt x="26" y="19"/>
                  </a:cubicBezTo>
                  <a:cubicBezTo>
                    <a:pt x="26" y="19"/>
                    <a:pt x="16" y="13"/>
                    <a:pt x="16" y="0"/>
                  </a:cubicBezTo>
                  <a:close/>
                </a:path>
              </a:pathLst>
            </a:custGeom>
            <a:solidFill>
              <a:srgbClr val="7A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230">
              <a:extLst>
                <a:ext uri="{FF2B5EF4-FFF2-40B4-BE49-F238E27FC236}">
                  <a16:creationId xmlns:a16="http://schemas.microsoft.com/office/drawing/2014/main" id="{94AC3886-7902-4C75-A0F0-399FE1C28674}"/>
                </a:ext>
              </a:extLst>
            </p:cNvPr>
            <p:cNvSpPr>
              <a:spLocks/>
            </p:cNvSpPr>
            <p:nvPr userDrawn="1"/>
          </p:nvSpPr>
          <p:spPr bwMode="auto">
            <a:xfrm>
              <a:off x="11926463" y="4063504"/>
              <a:ext cx="266079" cy="286775"/>
            </a:xfrm>
            <a:custGeom>
              <a:avLst/>
              <a:gdLst>
                <a:gd name="T0" fmla="*/ 27 w 38"/>
                <a:gd name="T1" fmla="*/ 0 h 41"/>
                <a:gd name="T2" fmla="*/ 0 w 38"/>
                <a:gd name="T3" fmla="*/ 33 h 41"/>
                <a:gd name="T4" fmla="*/ 19 w 38"/>
                <a:gd name="T5" fmla="*/ 37 h 41"/>
                <a:gd name="T6" fmla="*/ 38 w 38"/>
                <a:gd name="T7" fmla="*/ 41 h 41"/>
                <a:gd name="T8" fmla="*/ 27 w 38"/>
                <a:gd name="T9" fmla="*/ 0 h 41"/>
              </a:gdLst>
              <a:ahLst/>
              <a:cxnLst>
                <a:cxn ang="0">
                  <a:pos x="T0" y="T1"/>
                </a:cxn>
                <a:cxn ang="0">
                  <a:pos x="T2" y="T3"/>
                </a:cxn>
                <a:cxn ang="0">
                  <a:pos x="T4" y="T5"/>
                </a:cxn>
                <a:cxn ang="0">
                  <a:pos x="T6" y="T7"/>
                </a:cxn>
                <a:cxn ang="0">
                  <a:pos x="T8" y="T9"/>
                </a:cxn>
              </a:cxnLst>
              <a:rect l="0" t="0" r="r" b="b"/>
              <a:pathLst>
                <a:path w="38" h="41">
                  <a:moveTo>
                    <a:pt x="27" y="0"/>
                  </a:moveTo>
                  <a:cubicBezTo>
                    <a:pt x="18" y="30"/>
                    <a:pt x="0" y="33"/>
                    <a:pt x="0" y="33"/>
                  </a:cubicBezTo>
                  <a:cubicBezTo>
                    <a:pt x="19" y="37"/>
                    <a:pt x="19" y="37"/>
                    <a:pt x="19" y="37"/>
                  </a:cubicBezTo>
                  <a:cubicBezTo>
                    <a:pt x="38" y="41"/>
                    <a:pt x="38" y="41"/>
                    <a:pt x="38" y="41"/>
                  </a:cubicBezTo>
                  <a:cubicBezTo>
                    <a:pt x="38" y="41"/>
                    <a:pt x="23" y="31"/>
                    <a:pt x="27" y="0"/>
                  </a:cubicBez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231">
              <a:extLst>
                <a:ext uri="{FF2B5EF4-FFF2-40B4-BE49-F238E27FC236}">
                  <a16:creationId xmlns:a16="http://schemas.microsoft.com/office/drawing/2014/main" id="{26331D2A-F073-4E96-A075-2FCC6C7E070E}"/>
                </a:ext>
              </a:extLst>
            </p:cNvPr>
            <p:cNvSpPr>
              <a:spLocks/>
            </p:cNvSpPr>
            <p:nvPr userDrawn="1"/>
          </p:nvSpPr>
          <p:spPr bwMode="auto">
            <a:xfrm>
              <a:off x="12009243" y="4063504"/>
              <a:ext cx="106432" cy="266079"/>
            </a:xfrm>
            <a:custGeom>
              <a:avLst/>
              <a:gdLst>
                <a:gd name="T0" fmla="*/ 15 w 15"/>
                <a:gd name="T1" fmla="*/ 0 h 38"/>
                <a:gd name="T2" fmla="*/ 0 w 15"/>
                <a:gd name="T3" fmla="*/ 35 h 38"/>
                <a:gd name="T4" fmla="*/ 7 w 15"/>
                <a:gd name="T5" fmla="*/ 37 h 38"/>
                <a:gd name="T6" fmla="*/ 14 w 15"/>
                <a:gd name="T7" fmla="*/ 38 h 38"/>
                <a:gd name="T8" fmla="*/ 15 w 15"/>
                <a:gd name="T9" fmla="*/ 0 h 38"/>
              </a:gdLst>
              <a:ahLst/>
              <a:cxnLst>
                <a:cxn ang="0">
                  <a:pos x="T0" y="T1"/>
                </a:cxn>
                <a:cxn ang="0">
                  <a:pos x="T2" y="T3"/>
                </a:cxn>
                <a:cxn ang="0">
                  <a:pos x="T4" y="T5"/>
                </a:cxn>
                <a:cxn ang="0">
                  <a:pos x="T6" y="T7"/>
                </a:cxn>
                <a:cxn ang="0">
                  <a:pos x="T8" y="T9"/>
                </a:cxn>
              </a:cxnLst>
              <a:rect l="0" t="0" r="r" b="b"/>
              <a:pathLst>
                <a:path w="15" h="38">
                  <a:moveTo>
                    <a:pt x="15" y="0"/>
                  </a:moveTo>
                  <a:cubicBezTo>
                    <a:pt x="7" y="30"/>
                    <a:pt x="0" y="35"/>
                    <a:pt x="0" y="35"/>
                  </a:cubicBezTo>
                  <a:cubicBezTo>
                    <a:pt x="7" y="37"/>
                    <a:pt x="7" y="37"/>
                    <a:pt x="7" y="37"/>
                  </a:cubicBezTo>
                  <a:cubicBezTo>
                    <a:pt x="14" y="38"/>
                    <a:pt x="14" y="38"/>
                    <a:pt x="14" y="38"/>
                  </a:cubicBezTo>
                  <a:cubicBezTo>
                    <a:pt x="14" y="38"/>
                    <a:pt x="10" y="31"/>
                    <a:pt x="15" y="0"/>
                  </a:cubicBez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232">
              <a:extLst>
                <a:ext uri="{FF2B5EF4-FFF2-40B4-BE49-F238E27FC236}">
                  <a16:creationId xmlns:a16="http://schemas.microsoft.com/office/drawing/2014/main" id="{CAAE02DC-7B95-43F4-B630-98CABEE0F647}"/>
                </a:ext>
              </a:extLst>
            </p:cNvPr>
            <p:cNvSpPr>
              <a:spLocks/>
            </p:cNvSpPr>
            <p:nvPr userDrawn="1"/>
          </p:nvSpPr>
          <p:spPr bwMode="auto">
            <a:xfrm>
              <a:off x="10941969" y="4104894"/>
              <a:ext cx="937190" cy="511464"/>
            </a:xfrm>
            <a:custGeom>
              <a:avLst/>
              <a:gdLst>
                <a:gd name="T0" fmla="*/ 0 w 317"/>
                <a:gd name="T1" fmla="*/ 107 h 173"/>
                <a:gd name="T2" fmla="*/ 317 w 317"/>
                <a:gd name="T3" fmla="*/ 173 h 173"/>
                <a:gd name="T4" fmla="*/ 276 w 317"/>
                <a:gd name="T5" fmla="*/ 38 h 173"/>
                <a:gd name="T6" fmla="*/ 87 w 317"/>
                <a:gd name="T7" fmla="*/ 0 h 173"/>
                <a:gd name="T8" fmla="*/ 0 w 317"/>
                <a:gd name="T9" fmla="*/ 107 h 173"/>
              </a:gdLst>
              <a:ahLst/>
              <a:cxnLst>
                <a:cxn ang="0">
                  <a:pos x="T0" y="T1"/>
                </a:cxn>
                <a:cxn ang="0">
                  <a:pos x="T2" y="T3"/>
                </a:cxn>
                <a:cxn ang="0">
                  <a:pos x="T4" y="T5"/>
                </a:cxn>
                <a:cxn ang="0">
                  <a:pos x="T6" y="T7"/>
                </a:cxn>
                <a:cxn ang="0">
                  <a:pos x="T8" y="T9"/>
                </a:cxn>
              </a:cxnLst>
              <a:rect l="0" t="0" r="r" b="b"/>
              <a:pathLst>
                <a:path w="317" h="173">
                  <a:moveTo>
                    <a:pt x="0" y="107"/>
                  </a:moveTo>
                  <a:lnTo>
                    <a:pt x="317" y="173"/>
                  </a:lnTo>
                  <a:lnTo>
                    <a:pt x="276" y="38"/>
                  </a:lnTo>
                  <a:lnTo>
                    <a:pt x="87" y="0"/>
                  </a:lnTo>
                  <a:lnTo>
                    <a:pt x="0" y="107"/>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233">
              <a:extLst>
                <a:ext uri="{FF2B5EF4-FFF2-40B4-BE49-F238E27FC236}">
                  <a16:creationId xmlns:a16="http://schemas.microsoft.com/office/drawing/2014/main" id="{6725E3CF-CE97-4DA0-8520-BC21A4053496}"/>
                </a:ext>
              </a:extLst>
            </p:cNvPr>
            <p:cNvSpPr>
              <a:spLocks/>
            </p:cNvSpPr>
            <p:nvPr userDrawn="1"/>
          </p:nvSpPr>
          <p:spPr bwMode="auto">
            <a:xfrm>
              <a:off x="11024749" y="4113762"/>
              <a:ext cx="768673" cy="481900"/>
            </a:xfrm>
            <a:custGeom>
              <a:avLst/>
              <a:gdLst>
                <a:gd name="T0" fmla="*/ 0 w 260"/>
                <a:gd name="T1" fmla="*/ 111 h 163"/>
                <a:gd name="T2" fmla="*/ 260 w 260"/>
                <a:gd name="T3" fmla="*/ 163 h 163"/>
                <a:gd name="T4" fmla="*/ 232 w 260"/>
                <a:gd name="T5" fmla="*/ 31 h 163"/>
                <a:gd name="T6" fmla="*/ 78 w 260"/>
                <a:gd name="T7" fmla="*/ 0 h 163"/>
                <a:gd name="T8" fmla="*/ 0 w 260"/>
                <a:gd name="T9" fmla="*/ 111 h 163"/>
              </a:gdLst>
              <a:ahLst/>
              <a:cxnLst>
                <a:cxn ang="0">
                  <a:pos x="T0" y="T1"/>
                </a:cxn>
                <a:cxn ang="0">
                  <a:pos x="T2" y="T3"/>
                </a:cxn>
                <a:cxn ang="0">
                  <a:pos x="T4" y="T5"/>
                </a:cxn>
                <a:cxn ang="0">
                  <a:pos x="T6" y="T7"/>
                </a:cxn>
                <a:cxn ang="0">
                  <a:pos x="T8" y="T9"/>
                </a:cxn>
              </a:cxnLst>
              <a:rect l="0" t="0" r="r" b="b"/>
              <a:pathLst>
                <a:path w="260" h="163">
                  <a:moveTo>
                    <a:pt x="0" y="111"/>
                  </a:moveTo>
                  <a:lnTo>
                    <a:pt x="260" y="163"/>
                  </a:lnTo>
                  <a:lnTo>
                    <a:pt x="232" y="31"/>
                  </a:lnTo>
                  <a:lnTo>
                    <a:pt x="78" y="0"/>
                  </a:lnTo>
                  <a:lnTo>
                    <a:pt x="0" y="111"/>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234">
              <a:extLst>
                <a:ext uri="{FF2B5EF4-FFF2-40B4-BE49-F238E27FC236}">
                  <a16:creationId xmlns:a16="http://schemas.microsoft.com/office/drawing/2014/main" id="{835DC9D7-FEF0-4A55-B4FB-8414EF2DE25D}"/>
                </a:ext>
              </a:extLst>
            </p:cNvPr>
            <p:cNvSpPr>
              <a:spLocks/>
            </p:cNvSpPr>
            <p:nvPr userDrawn="1"/>
          </p:nvSpPr>
          <p:spPr bwMode="auto">
            <a:xfrm>
              <a:off x="11122313" y="4128545"/>
              <a:ext cx="573548" cy="446422"/>
            </a:xfrm>
            <a:custGeom>
              <a:avLst/>
              <a:gdLst>
                <a:gd name="T0" fmla="*/ 0 w 194"/>
                <a:gd name="T1" fmla="*/ 113 h 151"/>
                <a:gd name="T2" fmla="*/ 194 w 194"/>
                <a:gd name="T3" fmla="*/ 151 h 151"/>
                <a:gd name="T4" fmla="*/ 178 w 194"/>
                <a:gd name="T5" fmla="*/ 23 h 151"/>
                <a:gd name="T6" fmla="*/ 64 w 194"/>
                <a:gd name="T7" fmla="*/ 0 h 151"/>
                <a:gd name="T8" fmla="*/ 0 w 194"/>
                <a:gd name="T9" fmla="*/ 113 h 151"/>
              </a:gdLst>
              <a:ahLst/>
              <a:cxnLst>
                <a:cxn ang="0">
                  <a:pos x="T0" y="T1"/>
                </a:cxn>
                <a:cxn ang="0">
                  <a:pos x="T2" y="T3"/>
                </a:cxn>
                <a:cxn ang="0">
                  <a:pos x="T4" y="T5"/>
                </a:cxn>
                <a:cxn ang="0">
                  <a:pos x="T6" y="T7"/>
                </a:cxn>
                <a:cxn ang="0">
                  <a:pos x="T8" y="T9"/>
                </a:cxn>
              </a:cxnLst>
              <a:rect l="0" t="0" r="r" b="b"/>
              <a:pathLst>
                <a:path w="194" h="151">
                  <a:moveTo>
                    <a:pt x="0" y="113"/>
                  </a:moveTo>
                  <a:lnTo>
                    <a:pt x="194" y="151"/>
                  </a:lnTo>
                  <a:lnTo>
                    <a:pt x="178" y="23"/>
                  </a:lnTo>
                  <a:lnTo>
                    <a:pt x="64" y="0"/>
                  </a:lnTo>
                  <a:lnTo>
                    <a:pt x="0" y="113"/>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235">
              <a:extLst>
                <a:ext uri="{FF2B5EF4-FFF2-40B4-BE49-F238E27FC236}">
                  <a16:creationId xmlns:a16="http://schemas.microsoft.com/office/drawing/2014/main" id="{1F046C27-672F-4A6A-AB84-B75C36535B99}"/>
                </a:ext>
              </a:extLst>
            </p:cNvPr>
            <p:cNvSpPr>
              <a:spLocks/>
            </p:cNvSpPr>
            <p:nvPr userDrawn="1"/>
          </p:nvSpPr>
          <p:spPr bwMode="auto">
            <a:xfrm>
              <a:off x="11234657" y="4140371"/>
              <a:ext cx="348859" cy="413901"/>
            </a:xfrm>
            <a:custGeom>
              <a:avLst/>
              <a:gdLst>
                <a:gd name="T0" fmla="*/ 0 w 118"/>
                <a:gd name="T1" fmla="*/ 116 h 140"/>
                <a:gd name="T2" fmla="*/ 118 w 118"/>
                <a:gd name="T3" fmla="*/ 140 h 140"/>
                <a:gd name="T4" fmla="*/ 118 w 118"/>
                <a:gd name="T5" fmla="*/ 14 h 140"/>
                <a:gd name="T6" fmla="*/ 47 w 118"/>
                <a:gd name="T7" fmla="*/ 0 h 140"/>
                <a:gd name="T8" fmla="*/ 0 w 118"/>
                <a:gd name="T9" fmla="*/ 116 h 140"/>
              </a:gdLst>
              <a:ahLst/>
              <a:cxnLst>
                <a:cxn ang="0">
                  <a:pos x="T0" y="T1"/>
                </a:cxn>
                <a:cxn ang="0">
                  <a:pos x="T2" y="T3"/>
                </a:cxn>
                <a:cxn ang="0">
                  <a:pos x="T4" y="T5"/>
                </a:cxn>
                <a:cxn ang="0">
                  <a:pos x="T6" y="T7"/>
                </a:cxn>
                <a:cxn ang="0">
                  <a:pos x="T8" y="T9"/>
                </a:cxn>
              </a:cxnLst>
              <a:rect l="0" t="0" r="r" b="b"/>
              <a:pathLst>
                <a:path w="118" h="140">
                  <a:moveTo>
                    <a:pt x="0" y="116"/>
                  </a:moveTo>
                  <a:lnTo>
                    <a:pt x="118" y="140"/>
                  </a:lnTo>
                  <a:lnTo>
                    <a:pt x="118" y="14"/>
                  </a:lnTo>
                  <a:lnTo>
                    <a:pt x="47" y="0"/>
                  </a:lnTo>
                  <a:lnTo>
                    <a:pt x="0" y="116"/>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236">
              <a:extLst>
                <a:ext uri="{FF2B5EF4-FFF2-40B4-BE49-F238E27FC236}">
                  <a16:creationId xmlns:a16="http://schemas.microsoft.com/office/drawing/2014/main" id="{C67F7377-8690-4C69-A01E-602046B57CE0}"/>
                </a:ext>
              </a:extLst>
            </p:cNvPr>
            <p:cNvSpPr>
              <a:spLocks/>
            </p:cNvSpPr>
            <p:nvPr userDrawn="1"/>
          </p:nvSpPr>
          <p:spPr bwMode="auto">
            <a:xfrm>
              <a:off x="11338131" y="4155152"/>
              <a:ext cx="183299" cy="378423"/>
            </a:xfrm>
            <a:custGeom>
              <a:avLst/>
              <a:gdLst>
                <a:gd name="T0" fmla="*/ 0 w 62"/>
                <a:gd name="T1" fmla="*/ 118 h 128"/>
                <a:gd name="T2" fmla="*/ 48 w 62"/>
                <a:gd name="T3" fmla="*/ 128 h 128"/>
                <a:gd name="T4" fmla="*/ 62 w 62"/>
                <a:gd name="T5" fmla="*/ 5 h 128"/>
                <a:gd name="T6" fmla="*/ 34 w 62"/>
                <a:gd name="T7" fmla="*/ 0 h 128"/>
                <a:gd name="T8" fmla="*/ 0 w 62"/>
                <a:gd name="T9" fmla="*/ 118 h 128"/>
              </a:gdLst>
              <a:ahLst/>
              <a:cxnLst>
                <a:cxn ang="0">
                  <a:pos x="T0" y="T1"/>
                </a:cxn>
                <a:cxn ang="0">
                  <a:pos x="T2" y="T3"/>
                </a:cxn>
                <a:cxn ang="0">
                  <a:pos x="T4" y="T5"/>
                </a:cxn>
                <a:cxn ang="0">
                  <a:pos x="T6" y="T7"/>
                </a:cxn>
                <a:cxn ang="0">
                  <a:pos x="T8" y="T9"/>
                </a:cxn>
              </a:cxnLst>
              <a:rect l="0" t="0" r="r" b="b"/>
              <a:pathLst>
                <a:path w="62" h="128">
                  <a:moveTo>
                    <a:pt x="0" y="118"/>
                  </a:moveTo>
                  <a:lnTo>
                    <a:pt x="48" y="128"/>
                  </a:lnTo>
                  <a:lnTo>
                    <a:pt x="62" y="5"/>
                  </a:lnTo>
                  <a:lnTo>
                    <a:pt x="34" y="0"/>
                  </a:lnTo>
                  <a:lnTo>
                    <a:pt x="0" y="118"/>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237">
              <a:extLst>
                <a:ext uri="{FF2B5EF4-FFF2-40B4-BE49-F238E27FC236}">
                  <a16:creationId xmlns:a16="http://schemas.microsoft.com/office/drawing/2014/main" id="{E6F7ABB4-2C7D-4763-8935-2B6C74863556}"/>
                </a:ext>
              </a:extLst>
            </p:cNvPr>
            <p:cNvSpPr>
              <a:spLocks/>
            </p:cNvSpPr>
            <p:nvPr userDrawn="1"/>
          </p:nvSpPr>
          <p:spPr bwMode="auto">
            <a:xfrm>
              <a:off x="11163703" y="4028027"/>
              <a:ext cx="650415" cy="198082"/>
            </a:xfrm>
            <a:custGeom>
              <a:avLst/>
              <a:gdLst>
                <a:gd name="T0" fmla="*/ 220 w 220"/>
                <a:gd name="T1" fmla="*/ 45 h 67"/>
                <a:gd name="T2" fmla="*/ 3 w 220"/>
                <a:gd name="T3" fmla="*/ 0 h 67"/>
                <a:gd name="T4" fmla="*/ 0 w 220"/>
                <a:gd name="T5" fmla="*/ 22 h 67"/>
                <a:gd name="T6" fmla="*/ 216 w 220"/>
                <a:gd name="T7" fmla="*/ 67 h 67"/>
                <a:gd name="T8" fmla="*/ 220 w 220"/>
                <a:gd name="T9" fmla="*/ 45 h 67"/>
              </a:gdLst>
              <a:ahLst/>
              <a:cxnLst>
                <a:cxn ang="0">
                  <a:pos x="T0" y="T1"/>
                </a:cxn>
                <a:cxn ang="0">
                  <a:pos x="T2" y="T3"/>
                </a:cxn>
                <a:cxn ang="0">
                  <a:pos x="T4" y="T5"/>
                </a:cxn>
                <a:cxn ang="0">
                  <a:pos x="T6" y="T7"/>
                </a:cxn>
                <a:cxn ang="0">
                  <a:pos x="T8" y="T9"/>
                </a:cxn>
              </a:cxnLst>
              <a:rect l="0" t="0" r="r" b="b"/>
              <a:pathLst>
                <a:path w="220" h="67">
                  <a:moveTo>
                    <a:pt x="220" y="45"/>
                  </a:moveTo>
                  <a:lnTo>
                    <a:pt x="3" y="0"/>
                  </a:lnTo>
                  <a:lnTo>
                    <a:pt x="0" y="22"/>
                  </a:lnTo>
                  <a:lnTo>
                    <a:pt x="216" y="67"/>
                  </a:lnTo>
                  <a:lnTo>
                    <a:pt x="220" y="45"/>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238">
              <a:extLst>
                <a:ext uri="{FF2B5EF4-FFF2-40B4-BE49-F238E27FC236}">
                  <a16:creationId xmlns:a16="http://schemas.microsoft.com/office/drawing/2014/main" id="{B27CD945-5C50-4BFC-83AD-E7E38B82D0E9}"/>
                </a:ext>
              </a:extLst>
            </p:cNvPr>
            <p:cNvSpPr>
              <a:spLocks/>
            </p:cNvSpPr>
            <p:nvPr userDrawn="1"/>
          </p:nvSpPr>
          <p:spPr bwMode="auto">
            <a:xfrm>
              <a:off x="11234657" y="4042808"/>
              <a:ext cx="82780" cy="85738"/>
            </a:xfrm>
            <a:custGeom>
              <a:avLst/>
              <a:gdLst>
                <a:gd name="T0" fmla="*/ 28 w 28"/>
                <a:gd name="T1" fmla="*/ 5 h 29"/>
                <a:gd name="T2" fmla="*/ 5 w 28"/>
                <a:gd name="T3" fmla="*/ 0 h 29"/>
                <a:gd name="T4" fmla="*/ 0 w 28"/>
                <a:gd name="T5" fmla="*/ 24 h 29"/>
                <a:gd name="T6" fmla="*/ 24 w 28"/>
                <a:gd name="T7" fmla="*/ 29 h 29"/>
                <a:gd name="T8" fmla="*/ 28 w 28"/>
                <a:gd name="T9" fmla="*/ 5 h 29"/>
              </a:gdLst>
              <a:ahLst/>
              <a:cxnLst>
                <a:cxn ang="0">
                  <a:pos x="T0" y="T1"/>
                </a:cxn>
                <a:cxn ang="0">
                  <a:pos x="T2" y="T3"/>
                </a:cxn>
                <a:cxn ang="0">
                  <a:pos x="T4" y="T5"/>
                </a:cxn>
                <a:cxn ang="0">
                  <a:pos x="T6" y="T7"/>
                </a:cxn>
                <a:cxn ang="0">
                  <a:pos x="T8" y="T9"/>
                </a:cxn>
              </a:cxnLst>
              <a:rect l="0" t="0" r="r" b="b"/>
              <a:pathLst>
                <a:path w="28" h="29">
                  <a:moveTo>
                    <a:pt x="28" y="5"/>
                  </a:moveTo>
                  <a:lnTo>
                    <a:pt x="5" y="0"/>
                  </a:lnTo>
                  <a:lnTo>
                    <a:pt x="0" y="24"/>
                  </a:lnTo>
                  <a:lnTo>
                    <a:pt x="24" y="29"/>
                  </a:lnTo>
                  <a:lnTo>
                    <a:pt x="28" y="5"/>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239">
              <a:extLst>
                <a:ext uri="{FF2B5EF4-FFF2-40B4-BE49-F238E27FC236}">
                  <a16:creationId xmlns:a16="http://schemas.microsoft.com/office/drawing/2014/main" id="{8EE04AC5-C3BA-465D-9929-D220A9B340E5}"/>
                </a:ext>
              </a:extLst>
            </p:cNvPr>
            <p:cNvSpPr>
              <a:spLocks/>
            </p:cNvSpPr>
            <p:nvPr userDrawn="1"/>
          </p:nvSpPr>
          <p:spPr bwMode="auto">
            <a:xfrm>
              <a:off x="11373609" y="4072372"/>
              <a:ext cx="85738" cy="82780"/>
            </a:xfrm>
            <a:custGeom>
              <a:avLst/>
              <a:gdLst>
                <a:gd name="T0" fmla="*/ 29 w 29"/>
                <a:gd name="T1" fmla="*/ 4 h 28"/>
                <a:gd name="T2" fmla="*/ 5 w 29"/>
                <a:gd name="T3" fmla="*/ 0 h 28"/>
                <a:gd name="T4" fmla="*/ 0 w 29"/>
                <a:gd name="T5" fmla="*/ 23 h 28"/>
                <a:gd name="T6" fmla="*/ 24 w 29"/>
                <a:gd name="T7" fmla="*/ 28 h 28"/>
                <a:gd name="T8" fmla="*/ 29 w 29"/>
                <a:gd name="T9" fmla="*/ 4 h 28"/>
              </a:gdLst>
              <a:ahLst/>
              <a:cxnLst>
                <a:cxn ang="0">
                  <a:pos x="T0" y="T1"/>
                </a:cxn>
                <a:cxn ang="0">
                  <a:pos x="T2" y="T3"/>
                </a:cxn>
                <a:cxn ang="0">
                  <a:pos x="T4" y="T5"/>
                </a:cxn>
                <a:cxn ang="0">
                  <a:pos x="T6" y="T7"/>
                </a:cxn>
                <a:cxn ang="0">
                  <a:pos x="T8" y="T9"/>
                </a:cxn>
              </a:cxnLst>
              <a:rect l="0" t="0" r="r" b="b"/>
              <a:pathLst>
                <a:path w="29" h="28">
                  <a:moveTo>
                    <a:pt x="29" y="4"/>
                  </a:moveTo>
                  <a:lnTo>
                    <a:pt x="5" y="0"/>
                  </a:lnTo>
                  <a:lnTo>
                    <a:pt x="0" y="23"/>
                  </a:lnTo>
                  <a:lnTo>
                    <a:pt x="24" y="28"/>
                  </a:lnTo>
                  <a:lnTo>
                    <a:pt x="29" y="4"/>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240">
              <a:extLst>
                <a:ext uri="{FF2B5EF4-FFF2-40B4-BE49-F238E27FC236}">
                  <a16:creationId xmlns:a16="http://schemas.microsoft.com/office/drawing/2014/main" id="{9FF4D1CE-471B-4DB7-BAE3-BAA659BD90B7}"/>
                </a:ext>
              </a:extLst>
            </p:cNvPr>
            <p:cNvSpPr>
              <a:spLocks/>
            </p:cNvSpPr>
            <p:nvPr userDrawn="1"/>
          </p:nvSpPr>
          <p:spPr bwMode="auto">
            <a:xfrm>
              <a:off x="11515517" y="4098981"/>
              <a:ext cx="82780" cy="82780"/>
            </a:xfrm>
            <a:custGeom>
              <a:avLst/>
              <a:gdLst>
                <a:gd name="T0" fmla="*/ 28 w 28"/>
                <a:gd name="T1" fmla="*/ 5 h 28"/>
                <a:gd name="T2" fmla="*/ 4 w 28"/>
                <a:gd name="T3" fmla="*/ 0 h 28"/>
                <a:gd name="T4" fmla="*/ 0 w 28"/>
                <a:gd name="T5" fmla="*/ 24 h 28"/>
                <a:gd name="T6" fmla="*/ 23 w 28"/>
                <a:gd name="T7" fmla="*/ 28 h 28"/>
                <a:gd name="T8" fmla="*/ 28 w 28"/>
                <a:gd name="T9" fmla="*/ 5 h 28"/>
              </a:gdLst>
              <a:ahLst/>
              <a:cxnLst>
                <a:cxn ang="0">
                  <a:pos x="T0" y="T1"/>
                </a:cxn>
                <a:cxn ang="0">
                  <a:pos x="T2" y="T3"/>
                </a:cxn>
                <a:cxn ang="0">
                  <a:pos x="T4" y="T5"/>
                </a:cxn>
                <a:cxn ang="0">
                  <a:pos x="T6" y="T7"/>
                </a:cxn>
                <a:cxn ang="0">
                  <a:pos x="T8" y="T9"/>
                </a:cxn>
              </a:cxnLst>
              <a:rect l="0" t="0" r="r" b="b"/>
              <a:pathLst>
                <a:path w="28" h="28">
                  <a:moveTo>
                    <a:pt x="28" y="5"/>
                  </a:moveTo>
                  <a:lnTo>
                    <a:pt x="4" y="0"/>
                  </a:lnTo>
                  <a:lnTo>
                    <a:pt x="0" y="24"/>
                  </a:lnTo>
                  <a:lnTo>
                    <a:pt x="23" y="28"/>
                  </a:lnTo>
                  <a:lnTo>
                    <a:pt x="28" y="5"/>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241">
              <a:extLst>
                <a:ext uri="{FF2B5EF4-FFF2-40B4-BE49-F238E27FC236}">
                  <a16:creationId xmlns:a16="http://schemas.microsoft.com/office/drawing/2014/main" id="{45CE1018-8A29-4CCB-B05A-6BA17CF65BFC}"/>
                </a:ext>
              </a:extLst>
            </p:cNvPr>
            <p:cNvSpPr>
              <a:spLocks/>
            </p:cNvSpPr>
            <p:nvPr userDrawn="1"/>
          </p:nvSpPr>
          <p:spPr bwMode="auto">
            <a:xfrm>
              <a:off x="11654471" y="4128545"/>
              <a:ext cx="82780" cy="82780"/>
            </a:xfrm>
            <a:custGeom>
              <a:avLst/>
              <a:gdLst>
                <a:gd name="T0" fmla="*/ 28 w 28"/>
                <a:gd name="T1" fmla="*/ 4 h 28"/>
                <a:gd name="T2" fmla="*/ 5 w 28"/>
                <a:gd name="T3" fmla="*/ 0 h 28"/>
                <a:gd name="T4" fmla="*/ 0 w 28"/>
                <a:gd name="T5" fmla="*/ 23 h 28"/>
                <a:gd name="T6" fmla="*/ 24 w 28"/>
                <a:gd name="T7" fmla="*/ 28 h 28"/>
                <a:gd name="T8" fmla="*/ 28 w 28"/>
                <a:gd name="T9" fmla="*/ 4 h 28"/>
              </a:gdLst>
              <a:ahLst/>
              <a:cxnLst>
                <a:cxn ang="0">
                  <a:pos x="T0" y="T1"/>
                </a:cxn>
                <a:cxn ang="0">
                  <a:pos x="T2" y="T3"/>
                </a:cxn>
                <a:cxn ang="0">
                  <a:pos x="T4" y="T5"/>
                </a:cxn>
                <a:cxn ang="0">
                  <a:pos x="T6" y="T7"/>
                </a:cxn>
                <a:cxn ang="0">
                  <a:pos x="T8" y="T9"/>
                </a:cxn>
              </a:cxnLst>
              <a:rect l="0" t="0" r="r" b="b"/>
              <a:pathLst>
                <a:path w="28" h="28">
                  <a:moveTo>
                    <a:pt x="28" y="4"/>
                  </a:moveTo>
                  <a:lnTo>
                    <a:pt x="5" y="0"/>
                  </a:lnTo>
                  <a:lnTo>
                    <a:pt x="0" y="23"/>
                  </a:lnTo>
                  <a:lnTo>
                    <a:pt x="24" y="28"/>
                  </a:lnTo>
                  <a:lnTo>
                    <a:pt x="28" y="4"/>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242">
              <a:extLst>
                <a:ext uri="{FF2B5EF4-FFF2-40B4-BE49-F238E27FC236}">
                  <a16:creationId xmlns:a16="http://schemas.microsoft.com/office/drawing/2014/main" id="{5A4BE4C7-8F85-4826-85A3-FD33072CA3E0}"/>
                </a:ext>
              </a:extLst>
            </p:cNvPr>
            <p:cNvSpPr>
              <a:spLocks/>
            </p:cNvSpPr>
            <p:nvPr userDrawn="1"/>
          </p:nvSpPr>
          <p:spPr bwMode="auto">
            <a:xfrm>
              <a:off x="11208048" y="3750122"/>
              <a:ext cx="570593" cy="405032"/>
            </a:xfrm>
            <a:custGeom>
              <a:avLst/>
              <a:gdLst>
                <a:gd name="T0" fmla="*/ 51 w 82"/>
                <a:gd name="T1" fmla="*/ 0 h 58"/>
                <a:gd name="T2" fmla="*/ 0 w 82"/>
                <a:gd name="T3" fmla="*/ 41 h 58"/>
                <a:gd name="T4" fmla="*/ 41 w 82"/>
                <a:gd name="T5" fmla="*/ 49 h 58"/>
                <a:gd name="T6" fmla="*/ 82 w 82"/>
                <a:gd name="T7" fmla="*/ 58 h 58"/>
                <a:gd name="T8" fmla="*/ 51 w 82"/>
                <a:gd name="T9" fmla="*/ 0 h 58"/>
              </a:gdLst>
              <a:ahLst/>
              <a:cxnLst>
                <a:cxn ang="0">
                  <a:pos x="T0" y="T1"/>
                </a:cxn>
                <a:cxn ang="0">
                  <a:pos x="T2" y="T3"/>
                </a:cxn>
                <a:cxn ang="0">
                  <a:pos x="T4" y="T5"/>
                </a:cxn>
                <a:cxn ang="0">
                  <a:pos x="T6" y="T7"/>
                </a:cxn>
                <a:cxn ang="0">
                  <a:pos x="T8" y="T9"/>
                </a:cxn>
              </a:cxnLst>
              <a:rect l="0" t="0" r="r" b="b"/>
              <a:pathLst>
                <a:path w="82" h="58">
                  <a:moveTo>
                    <a:pt x="51" y="0"/>
                  </a:moveTo>
                  <a:cubicBezTo>
                    <a:pt x="37" y="39"/>
                    <a:pt x="0" y="41"/>
                    <a:pt x="0" y="41"/>
                  </a:cubicBezTo>
                  <a:cubicBezTo>
                    <a:pt x="41" y="49"/>
                    <a:pt x="41" y="49"/>
                    <a:pt x="41" y="49"/>
                  </a:cubicBezTo>
                  <a:cubicBezTo>
                    <a:pt x="82" y="58"/>
                    <a:pt x="82" y="58"/>
                    <a:pt x="82" y="58"/>
                  </a:cubicBezTo>
                  <a:cubicBezTo>
                    <a:pt x="82" y="58"/>
                    <a:pt x="49" y="42"/>
                    <a:pt x="51" y="0"/>
                  </a:cubicBez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243">
              <a:extLst>
                <a:ext uri="{FF2B5EF4-FFF2-40B4-BE49-F238E27FC236}">
                  <a16:creationId xmlns:a16="http://schemas.microsoft.com/office/drawing/2014/main" id="{4758498D-B1C1-47E5-860B-462C69DF1FBC}"/>
                </a:ext>
              </a:extLst>
            </p:cNvPr>
            <p:cNvSpPr>
              <a:spLocks/>
            </p:cNvSpPr>
            <p:nvPr userDrawn="1"/>
          </p:nvSpPr>
          <p:spPr bwMode="auto">
            <a:xfrm>
              <a:off x="11284915" y="4365060"/>
              <a:ext cx="251298" cy="183299"/>
            </a:xfrm>
            <a:custGeom>
              <a:avLst/>
              <a:gdLst>
                <a:gd name="T0" fmla="*/ 22 w 36"/>
                <a:gd name="T1" fmla="*/ 0 h 26"/>
                <a:gd name="T2" fmla="*/ 0 w 36"/>
                <a:gd name="T3" fmla="*/ 18 h 26"/>
                <a:gd name="T4" fmla="*/ 18 w 36"/>
                <a:gd name="T5" fmla="*/ 22 h 26"/>
                <a:gd name="T6" fmla="*/ 36 w 36"/>
                <a:gd name="T7" fmla="*/ 26 h 26"/>
                <a:gd name="T8" fmla="*/ 22 w 36"/>
                <a:gd name="T9" fmla="*/ 0 h 26"/>
              </a:gdLst>
              <a:ahLst/>
              <a:cxnLst>
                <a:cxn ang="0">
                  <a:pos x="T0" y="T1"/>
                </a:cxn>
                <a:cxn ang="0">
                  <a:pos x="T2" y="T3"/>
                </a:cxn>
                <a:cxn ang="0">
                  <a:pos x="T4" y="T5"/>
                </a:cxn>
                <a:cxn ang="0">
                  <a:pos x="T6" y="T7"/>
                </a:cxn>
                <a:cxn ang="0">
                  <a:pos x="T8" y="T9"/>
                </a:cxn>
              </a:cxnLst>
              <a:rect l="0" t="0" r="r" b="b"/>
              <a:pathLst>
                <a:path w="36" h="26">
                  <a:moveTo>
                    <a:pt x="22" y="0"/>
                  </a:moveTo>
                  <a:cubicBezTo>
                    <a:pt x="16" y="18"/>
                    <a:pt x="0" y="18"/>
                    <a:pt x="0" y="18"/>
                  </a:cubicBezTo>
                  <a:cubicBezTo>
                    <a:pt x="18" y="22"/>
                    <a:pt x="18" y="22"/>
                    <a:pt x="18" y="22"/>
                  </a:cubicBezTo>
                  <a:cubicBezTo>
                    <a:pt x="36" y="26"/>
                    <a:pt x="36" y="26"/>
                    <a:pt x="36" y="26"/>
                  </a:cubicBezTo>
                  <a:cubicBezTo>
                    <a:pt x="36" y="26"/>
                    <a:pt x="21" y="19"/>
                    <a:pt x="22" y="0"/>
                  </a:cubicBezTo>
                  <a:close/>
                </a:path>
              </a:pathLst>
            </a:custGeom>
            <a:solidFill>
              <a:srgbClr val="7A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244">
              <a:extLst>
                <a:ext uri="{FF2B5EF4-FFF2-40B4-BE49-F238E27FC236}">
                  <a16:creationId xmlns:a16="http://schemas.microsoft.com/office/drawing/2014/main" id="{18A68FAA-87D9-4DAC-9DC9-AB7A6AD45493}"/>
                </a:ext>
              </a:extLst>
            </p:cNvPr>
            <p:cNvSpPr>
              <a:spLocks/>
            </p:cNvSpPr>
            <p:nvPr userDrawn="1"/>
          </p:nvSpPr>
          <p:spPr bwMode="auto">
            <a:xfrm>
              <a:off x="11317437" y="3750122"/>
              <a:ext cx="357729" cy="378423"/>
            </a:xfrm>
            <a:custGeom>
              <a:avLst/>
              <a:gdLst>
                <a:gd name="T0" fmla="*/ 35 w 51"/>
                <a:gd name="T1" fmla="*/ 0 h 54"/>
                <a:gd name="T2" fmla="*/ 0 w 51"/>
                <a:gd name="T3" fmla="*/ 44 h 54"/>
                <a:gd name="T4" fmla="*/ 25 w 51"/>
                <a:gd name="T5" fmla="*/ 49 h 54"/>
                <a:gd name="T6" fmla="*/ 51 w 51"/>
                <a:gd name="T7" fmla="*/ 54 h 54"/>
                <a:gd name="T8" fmla="*/ 35 w 51"/>
                <a:gd name="T9" fmla="*/ 0 h 54"/>
              </a:gdLst>
              <a:ahLst/>
              <a:cxnLst>
                <a:cxn ang="0">
                  <a:pos x="T0" y="T1"/>
                </a:cxn>
                <a:cxn ang="0">
                  <a:pos x="T2" y="T3"/>
                </a:cxn>
                <a:cxn ang="0">
                  <a:pos x="T4" y="T5"/>
                </a:cxn>
                <a:cxn ang="0">
                  <a:pos x="T6" y="T7"/>
                </a:cxn>
                <a:cxn ang="0">
                  <a:pos x="T8" y="T9"/>
                </a:cxn>
              </a:cxnLst>
              <a:rect l="0" t="0" r="r" b="b"/>
              <a:pathLst>
                <a:path w="51" h="54">
                  <a:moveTo>
                    <a:pt x="35" y="0"/>
                  </a:moveTo>
                  <a:cubicBezTo>
                    <a:pt x="23" y="40"/>
                    <a:pt x="0" y="44"/>
                    <a:pt x="0" y="44"/>
                  </a:cubicBezTo>
                  <a:cubicBezTo>
                    <a:pt x="25" y="49"/>
                    <a:pt x="25" y="49"/>
                    <a:pt x="25" y="49"/>
                  </a:cubicBezTo>
                  <a:cubicBezTo>
                    <a:pt x="51" y="54"/>
                    <a:pt x="51" y="54"/>
                    <a:pt x="51" y="54"/>
                  </a:cubicBezTo>
                  <a:cubicBezTo>
                    <a:pt x="51" y="54"/>
                    <a:pt x="31" y="41"/>
                    <a:pt x="35" y="0"/>
                  </a:cubicBez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245">
              <a:extLst>
                <a:ext uri="{FF2B5EF4-FFF2-40B4-BE49-F238E27FC236}">
                  <a16:creationId xmlns:a16="http://schemas.microsoft.com/office/drawing/2014/main" id="{47FB4432-904B-4566-A71B-E6C1906C6CA2}"/>
                </a:ext>
              </a:extLst>
            </p:cNvPr>
            <p:cNvSpPr>
              <a:spLocks/>
            </p:cNvSpPr>
            <p:nvPr userDrawn="1"/>
          </p:nvSpPr>
          <p:spPr bwMode="auto">
            <a:xfrm>
              <a:off x="11423869" y="3750122"/>
              <a:ext cx="138953" cy="354772"/>
            </a:xfrm>
            <a:custGeom>
              <a:avLst/>
              <a:gdLst>
                <a:gd name="T0" fmla="*/ 20 w 20"/>
                <a:gd name="T1" fmla="*/ 0 h 51"/>
                <a:gd name="T2" fmla="*/ 0 w 20"/>
                <a:gd name="T3" fmla="*/ 47 h 51"/>
                <a:gd name="T4" fmla="*/ 10 w 20"/>
                <a:gd name="T5" fmla="*/ 49 h 51"/>
                <a:gd name="T6" fmla="*/ 20 w 20"/>
                <a:gd name="T7" fmla="*/ 51 h 51"/>
                <a:gd name="T8" fmla="*/ 20 w 20"/>
                <a:gd name="T9" fmla="*/ 0 h 51"/>
              </a:gdLst>
              <a:ahLst/>
              <a:cxnLst>
                <a:cxn ang="0">
                  <a:pos x="T0" y="T1"/>
                </a:cxn>
                <a:cxn ang="0">
                  <a:pos x="T2" y="T3"/>
                </a:cxn>
                <a:cxn ang="0">
                  <a:pos x="T4" y="T5"/>
                </a:cxn>
                <a:cxn ang="0">
                  <a:pos x="T6" y="T7"/>
                </a:cxn>
                <a:cxn ang="0">
                  <a:pos x="T8" y="T9"/>
                </a:cxn>
              </a:cxnLst>
              <a:rect l="0" t="0" r="r" b="b"/>
              <a:pathLst>
                <a:path w="20" h="51">
                  <a:moveTo>
                    <a:pt x="20" y="0"/>
                  </a:moveTo>
                  <a:cubicBezTo>
                    <a:pt x="11" y="40"/>
                    <a:pt x="0" y="47"/>
                    <a:pt x="0" y="47"/>
                  </a:cubicBezTo>
                  <a:cubicBezTo>
                    <a:pt x="10" y="49"/>
                    <a:pt x="10" y="49"/>
                    <a:pt x="10" y="49"/>
                  </a:cubicBezTo>
                  <a:cubicBezTo>
                    <a:pt x="20" y="51"/>
                    <a:pt x="20" y="51"/>
                    <a:pt x="20" y="51"/>
                  </a:cubicBezTo>
                  <a:cubicBezTo>
                    <a:pt x="20" y="51"/>
                    <a:pt x="13" y="41"/>
                    <a:pt x="20" y="0"/>
                  </a:cubicBez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246">
              <a:extLst>
                <a:ext uri="{FF2B5EF4-FFF2-40B4-BE49-F238E27FC236}">
                  <a16:creationId xmlns:a16="http://schemas.microsoft.com/office/drawing/2014/main" id="{46B640B9-A6DC-4860-96EB-26A82092B98C}"/>
                </a:ext>
              </a:extLst>
            </p:cNvPr>
            <p:cNvSpPr>
              <a:spLocks/>
            </p:cNvSpPr>
            <p:nvPr userDrawn="1"/>
          </p:nvSpPr>
          <p:spPr bwMode="auto">
            <a:xfrm>
              <a:off x="7278949" y="5136688"/>
              <a:ext cx="354772" cy="236515"/>
            </a:xfrm>
            <a:custGeom>
              <a:avLst/>
              <a:gdLst>
                <a:gd name="T0" fmla="*/ 111 w 120"/>
                <a:gd name="T1" fmla="*/ 0 h 80"/>
                <a:gd name="T2" fmla="*/ 0 w 120"/>
                <a:gd name="T3" fmla="*/ 64 h 80"/>
                <a:gd name="T4" fmla="*/ 9 w 120"/>
                <a:gd name="T5" fmla="*/ 80 h 80"/>
                <a:gd name="T6" fmla="*/ 120 w 120"/>
                <a:gd name="T7" fmla="*/ 16 h 80"/>
                <a:gd name="T8" fmla="*/ 111 w 120"/>
                <a:gd name="T9" fmla="*/ 0 h 80"/>
              </a:gdLst>
              <a:ahLst/>
              <a:cxnLst>
                <a:cxn ang="0">
                  <a:pos x="T0" y="T1"/>
                </a:cxn>
                <a:cxn ang="0">
                  <a:pos x="T2" y="T3"/>
                </a:cxn>
                <a:cxn ang="0">
                  <a:pos x="T4" y="T5"/>
                </a:cxn>
                <a:cxn ang="0">
                  <a:pos x="T6" y="T7"/>
                </a:cxn>
                <a:cxn ang="0">
                  <a:pos x="T8" y="T9"/>
                </a:cxn>
              </a:cxnLst>
              <a:rect l="0" t="0" r="r" b="b"/>
              <a:pathLst>
                <a:path w="120" h="80">
                  <a:moveTo>
                    <a:pt x="111" y="0"/>
                  </a:moveTo>
                  <a:lnTo>
                    <a:pt x="0" y="64"/>
                  </a:lnTo>
                  <a:lnTo>
                    <a:pt x="9" y="80"/>
                  </a:lnTo>
                  <a:lnTo>
                    <a:pt x="120" y="16"/>
                  </a:lnTo>
                  <a:lnTo>
                    <a:pt x="111" y="0"/>
                  </a:lnTo>
                  <a:close/>
                </a:path>
              </a:pathLst>
            </a:custGeom>
            <a:solidFill>
              <a:srgbClr val="A24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247">
              <a:extLst>
                <a:ext uri="{FF2B5EF4-FFF2-40B4-BE49-F238E27FC236}">
                  <a16:creationId xmlns:a16="http://schemas.microsoft.com/office/drawing/2014/main" id="{1F737E52-25D9-4D91-A691-A4ECAFBC7030}"/>
                </a:ext>
              </a:extLst>
            </p:cNvPr>
            <p:cNvSpPr>
              <a:spLocks/>
            </p:cNvSpPr>
            <p:nvPr userDrawn="1"/>
          </p:nvSpPr>
          <p:spPr bwMode="auto">
            <a:xfrm>
              <a:off x="7278949" y="5225381"/>
              <a:ext cx="201037" cy="147822"/>
            </a:xfrm>
            <a:custGeom>
              <a:avLst/>
              <a:gdLst>
                <a:gd name="T0" fmla="*/ 59 w 68"/>
                <a:gd name="T1" fmla="*/ 0 h 50"/>
                <a:gd name="T2" fmla="*/ 0 w 68"/>
                <a:gd name="T3" fmla="*/ 34 h 50"/>
                <a:gd name="T4" fmla="*/ 9 w 68"/>
                <a:gd name="T5" fmla="*/ 50 h 50"/>
                <a:gd name="T6" fmla="*/ 68 w 68"/>
                <a:gd name="T7" fmla="*/ 15 h 50"/>
                <a:gd name="T8" fmla="*/ 59 w 68"/>
                <a:gd name="T9" fmla="*/ 0 h 50"/>
              </a:gdLst>
              <a:ahLst/>
              <a:cxnLst>
                <a:cxn ang="0">
                  <a:pos x="T0" y="T1"/>
                </a:cxn>
                <a:cxn ang="0">
                  <a:pos x="T2" y="T3"/>
                </a:cxn>
                <a:cxn ang="0">
                  <a:pos x="T4" y="T5"/>
                </a:cxn>
                <a:cxn ang="0">
                  <a:pos x="T6" y="T7"/>
                </a:cxn>
                <a:cxn ang="0">
                  <a:pos x="T8" y="T9"/>
                </a:cxn>
              </a:cxnLst>
              <a:rect l="0" t="0" r="r" b="b"/>
              <a:pathLst>
                <a:path w="68" h="50">
                  <a:moveTo>
                    <a:pt x="59" y="0"/>
                  </a:moveTo>
                  <a:lnTo>
                    <a:pt x="0" y="34"/>
                  </a:lnTo>
                  <a:lnTo>
                    <a:pt x="9" y="50"/>
                  </a:lnTo>
                  <a:lnTo>
                    <a:pt x="68" y="15"/>
                  </a:lnTo>
                  <a:lnTo>
                    <a:pt x="59" y="0"/>
                  </a:lnTo>
                  <a:close/>
                </a:path>
              </a:pathLst>
            </a:custGeom>
            <a:solidFill>
              <a:srgbClr val="853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248">
              <a:extLst>
                <a:ext uri="{FF2B5EF4-FFF2-40B4-BE49-F238E27FC236}">
                  <a16:creationId xmlns:a16="http://schemas.microsoft.com/office/drawing/2014/main" id="{A2580825-0E06-456E-ABFD-13296F20A5BE}"/>
                </a:ext>
              </a:extLst>
            </p:cNvPr>
            <p:cNvSpPr>
              <a:spLocks/>
            </p:cNvSpPr>
            <p:nvPr userDrawn="1"/>
          </p:nvSpPr>
          <p:spPr bwMode="auto">
            <a:xfrm>
              <a:off x="7264166" y="5086430"/>
              <a:ext cx="342946" cy="239472"/>
            </a:xfrm>
            <a:custGeom>
              <a:avLst/>
              <a:gdLst>
                <a:gd name="T0" fmla="*/ 49 w 49"/>
                <a:gd name="T1" fmla="*/ 7 h 34"/>
                <a:gd name="T2" fmla="*/ 2 w 49"/>
                <a:gd name="T3" fmla="*/ 34 h 34"/>
                <a:gd name="T4" fmla="*/ 1 w 49"/>
                <a:gd name="T5" fmla="*/ 26 h 34"/>
                <a:gd name="T6" fmla="*/ 6 w 49"/>
                <a:gd name="T7" fmla="*/ 20 h 34"/>
                <a:gd name="T8" fmla="*/ 35 w 49"/>
                <a:gd name="T9" fmla="*/ 3 h 34"/>
                <a:gd name="T10" fmla="*/ 49 w 49"/>
                <a:gd name="T11" fmla="*/ 7 h 34"/>
              </a:gdLst>
              <a:ahLst/>
              <a:cxnLst>
                <a:cxn ang="0">
                  <a:pos x="T0" y="T1"/>
                </a:cxn>
                <a:cxn ang="0">
                  <a:pos x="T2" y="T3"/>
                </a:cxn>
                <a:cxn ang="0">
                  <a:pos x="T4" y="T5"/>
                </a:cxn>
                <a:cxn ang="0">
                  <a:pos x="T6" y="T7"/>
                </a:cxn>
                <a:cxn ang="0">
                  <a:pos x="T8" y="T9"/>
                </a:cxn>
                <a:cxn ang="0">
                  <a:pos x="T10" y="T11"/>
                </a:cxn>
              </a:cxnLst>
              <a:rect l="0" t="0" r="r" b="b"/>
              <a:pathLst>
                <a:path w="49" h="34">
                  <a:moveTo>
                    <a:pt x="49" y="7"/>
                  </a:moveTo>
                  <a:cubicBezTo>
                    <a:pt x="2" y="34"/>
                    <a:pt x="2" y="34"/>
                    <a:pt x="2" y="34"/>
                  </a:cubicBezTo>
                  <a:cubicBezTo>
                    <a:pt x="1" y="31"/>
                    <a:pt x="0" y="29"/>
                    <a:pt x="1" y="26"/>
                  </a:cubicBezTo>
                  <a:cubicBezTo>
                    <a:pt x="2" y="24"/>
                    <a:pt x="3" y="21"/>
                    <a:pt x="6" y="20"/>
                  </a:cubicBezTo>
                  <a:cubicBezTo>
                    <a:pt x="35" y="3"/>
                    <a:pt x="35" y="3"/>
                    <a:pt x="35" y="3"/>
                  </a:cubicBezTo>
                  <a:cubicBezTo>
                    <a:pt x="40" y="0"/>
                    <a:pt x="47" y="2"/>
                    <a:pt x="49" y="7"/>
                  </a:cubicBezTo>
                  <a:close/>
                </a:path>
              </a:pathLst>
            </a:custGeom>
            <a:solidFill>
              <a:srgbClr val="5FA2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249">
              <a:extLst>
                <a:ext uri="{FF2B5EF4-FFF2-40B4-BE49-F238E27FC236}">
                  <a16:creationId xmlns:a16="http://schemas.microsoft.com/office/drawing/2014/main" id="{93098170-6DA6-48CA-9A12-E855F4B5BCEF}"/>
                </a:ext>
              </a:extLst>
            </p:cNvPr>
            <p:cNvSpPr>
              <a:spLocks/>
            </p:cNvSpPr>
            <p:nvPr userDrawn="1"/>
          </p:nvSpPr>
          <p:spPr bwMode="auto">
            <a:xfrm>
              <a:off x="7264166" y="5163297"/>
              <a:ext cx="189212" cy="162605"/>
            </a:xfrm>
            <a:custGeom>
              <a:avLst/>
              <a:gdLst>
                <a:gd name="T0" fmla="*/ 22 w 27"/>
                <a:gd name="T1" fmla="*/ 0 h 23"/>
                <a:gd name="T2" fmla="*/ 27 w 27"/>
                <a:gd name="T3" fmla="*/ 9 h 23"/>
                <a:gd name="T4" fmla="*/ 2 w 27"/>
                <a:gd name="T5" fmla="*/ 23 h 23"/>
                <a:gd name="T6" fmla="*/ 1 w 27"/>
                <a:gd name="T7" fmla="*/ 15 h 23"/>
                <a:gd name="T8" fmla="*/ 6 w 27"/>
                <a:gd name="T9" fmla="*/ 9 h 23"/>
                <a:gd name="T10" fmla="*/ 22 w 27"/>
                <a:gd name="T11" fmla="*/ 0 h 23"/>
              </a:gdLst>
              <a:ahLst/>
              <a:cxnLst>
                <a:cxn ang="0">
                  <a:pos x="T0" y="T1"/>
                </a:cxn>
                <a:cxn ang="0">
                  <a:pos x="T2" y="T3"/>
                </a:cxn>
                <a:cxn ang="0">
                  <a:pos x="T4" y="T5"/>
                </a:cxn>
                <a:cxn ang="0">
                  <a:pos x="T6" y="T7"/>
                </a:cxn>
                <a:cxn ang="0">
                  <a:pos x="T8" y="T9"/>
                </a:cxn>
                <a:cxn ang="0">
                  <a:pos x="T10" y="T11"/>
                </a:cxn>
              </a:cxnLst>
              <a:rect l="0" t="0" r="r" b="b"/>
              <a:pathLst>
                <a:path w="27" h="23">
                  <a:moveTo>
                    <a:pt x="22" y="0"/>
                  </a:moveTo>
                  <a:cubicBezTo>
                    <a:pt x="27" y="9"/>
                    <a:pt x="27" y="9"/>
                    <a:pt x="27" y="9"/>
                  </a:cubicBezTo>
                  <a:cubicBezTo>
                    <a:pt x="2" y="23"/>
                    <a:pt x="2" y="23"/>
                    <a:pt x="2" y="23"/>
                  </a:cubicBezTo>
                  <a:cubicBezTo>
                    <a:pt x="1" y="20"/>
                    <a:pt x="0" y="18"/>
                    <a:pt x="1" y="15"/>
                  </a:cubicBezTo>
                  <a:cubicBezTo>
                    <a:pt x="2" y="13"/>
                    <a:pt x="3" y="10"/>
                    <a:pt x="6" y="9"/>
                  </a:cubicBezTo>
                  <a:lnTo>
                    <a:pt x="22" y="0"/>
                  </a:lnTo>
                  <a:close/>
                </a:path>
              </a:pathLst>
            </a:custGeom>
            <a:solidFill>
              <a:srgbClr val="5694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250">
              <a:extLst>
                <a:ext uri="{FF2B5EF4-FFF2-40B4-BE49-F238E27FC236}">
                  <a16:creationId xmlns:a16="http://schemas.microsoft.com/office/drawing/2014/main" id="{4CB5B1C5-66EF-4299-8B76-2DDEFCA23F7C}"/>
                </a:ext>
              </a:extLst>
            </p:cNvPr>
            <p:cNvSpPr>
              <a:spLocks/>
            </p:cNvSpPr>
            <p:nvPr userDrawn="1"/>
          </p:nvSpPr>
          <p:spPr bwMode="auto">
            <a:xfrm>
              <a:off x="7550941" y="4406450"/>
              <a:ext cx="768673" cy="609025"/>
            </a:xfrm>
            <a:custGeom>
              <a:avLst/>
              <a:gdLst>
                <a:gd name="T0" fmla="*/ 55 w 110"/>
                <a:gd name="T1" fmla="*/ 65 h 87"/>
                <a:gd name="T2" fmla="*/ 29 w 110"/>
                <a:gd name="T3" fmla="*/ 0 h 87"/>
                <a:gd name="T4" fmla="*/ 55 w 110"/>
                <a:gd name="T5" fmla="*/ 65 h 87"/>
              </a:gdLst>
              <a:ahLst/>
              <a:cxnLst>
                <a:cxn ang="0">
                  <a:pos x="T0" y="T1"/>
                </a:cxn>
                <a:cxn ang="0">
                  <a:pos x="T2" y="T3"/>
                </a:cxn>
                <a:cxn ang="0">
                  <a:pos x="T4" y="T5"/>
                </a:cxn>
              </a:cxnLst>
              <a:rect l="0" t="0" r="r" b="b"/>
              <a:pathLst>
                <a:path w="110" h="87">
                  <a:moveTo>
                    <a:pt x="55" y="65"/>
                  </a:moveTo>
                  <a:cubicBezTo>
                    <a:pt x="0" y="87"/>
                    <a:pt x="29" y="0"/>
                    <a:pt x="29" y="0"/>
                  </a:cubicBezTo>
                  <a:cubicBezTo>
                    <a:pt x="29" y="0"/>
                    <a:pt x="110" y="42"/>
                    <a:pt x="55" y="65"/>
                  </a:cubicBezTo>
                  <a:close/>
                </a:path>
              </a:pathLst>
            </a:custGeom>
            <a:solidFill>
              <a:srgbClr val="5FA2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251">
              <a:extLst>
                <a:ext uri="{FF2B5EF4-FFF2-40B4-BE49-F238E27FC236}">
                  <a16:creationId xmlns:a16="http://schemas.microsoft.com/office/drawing/2014/main" id="{53183639-4FF7-46C5-B376-CAB5FCE0CE09}"/>
                </a:ext>
              </a:extLst>
            </p:cNvPr>
            <p:cNvSpPr>
              <a:spLocks/>
            </p:cNvSpPr>
            <p:nvPr userDrawn="1"/>
          </p:nvSpPr>
          <p:spPr bwMode="auto">
            <a:xfrm>
              <a:off x="7550941" y="4406450"/>
              <a:ext cx="384336" cy="609025"/>
            </a:xfrm>
            <a:custGeom>
              <a:avLst/>
              <a:gdLst>
                <a:gd name="T0" fmla="*/ 29 w 55"/>
                <a:gd name="T1" fmla="*/ 0 h 87"/>
                <a:gd name="T2" fmla="*/ 55 w 55"/>
                <a:gd name="T3" fmla="*/ 65 h 87"/>
                <a:gd name="T4" fmla="*/ 29 w 55"/>
                <a:gd name="T5" fmla="*/ 0 h 87"/>
              </a:gdLst>
              <a:ahLst/>
              <a:cxnLst>
                <a:cxn ang="0">
                  <a:pos x="T0" y="T1"/>
                </a:cxn>
                <a:cxn ang="0">
                  <a:pos x="T2" y="T3"/>
                </a:cxn>
                <a:cxn ang="0">
                  <a:pos x="T4" y="T5"/>
                </a:cxn>
              </a:cxnLst>
              <a:rect l="0" t="0" r="r" b="b"/>
              <a:pathLst>
                <a:path w="55" h="87">
                  <a:moveTo>
                    <a:pt x="29" y="0"/>
                  </a:moveTo>
                  <a:cubicBezTo>
                    <a:pt x="55" y="65"/>
                    <a:pt x="55" y="65"/>
                    <a:pt x="55" y="65"/>
                  </a:cubicBezTo>
                  <a:cubicBezTo>
                    <a:pt x="0" y="87"/>
                    <a:pt x="29" y="0"/>
                    <a:pt x="29" y="0"/>
                  </a:cubicBezTo>
                  <a:close/>
                </a:path>
              </a:pathLst>
            </a:custGeom>
            <a:solidFill>
              <a:srgbClr val="5694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252">
              <a:extLst>
                <a:ext uri="{FF2B5EF4-FFF2-40B4-BE49-F238E27FC236}">
                  <a16:creationId xmlns:a16="http://schemas.microsoft.com/office/drawing/2014/main" id="{8FD26559-D761-43E7-90BC-AFE0ECDDBEC6}"/>
                </a:ext>
              </a:extLst>
            </p:cNvPr>
            <p:cNvSpPr>
              <a:spLocks/>
            </p:cNvSpPr>
            <p:nvPr userDrawn="1"/>
          </p:nvSpPr>
          <p:spPr bwMode="auto">
            <a:xfrm>
              <a:off x="7663285" y="4527663"/>
              <a:ext cx="523290" cy="410945"/>
            </a:xfrm>
            <a:custGeom>
              <a:avLst/>
              <a:gdLst>
                <a:gd name="T0" fmla="*/ 38 w 75"/>
                <a:gd name="T1" fmla="*/ 44 h 59"/>
                <a:gd name="T2" fmla="*/ 20 w 75"/>
                <a:gd name="T3" fmla="*/ 0 h 59"/>
                <a:gd name="T4" fmla="*/ 38 w 75"/>
                <a:gd name="T5" fmla="*/ 44 h 59"/>
              </a:gdLst>
              <a:ahLst/>
              <a:cxnLst>
                <a:cxn ang="0">
                  <a:pos x="T0" y="T1"/>
                </a:cxn>
                <a:cxn ang="0">
                  <a:pos x="T2" y="T3"/>
                </a:cxn>
                <a:cxn ang="0">
                  <a:pos x="T4" y="T5"/>
                </a:cxn>
              </a:cxnLst>
              <a:rect l="0" t="0" r="r" b="b"/>
              <a:pathLst>
                <a:path w="75" h="59">
                  <a:moveTo>
                    <a:pt x="38" y="44"/>
                  </a:moveTo>
                  <a:cubicBezTo>
                    <a:pt x="0" y="59"/>
                    <a:pt x="20" y="0"/>
                    <a:pt x="20" y="0"/>
                  </a:cubicBezTo>
                  <a:cubicBezTo>
                    <a:pt x="20" y="0"/>
                    <a:pt x="75" y="29"/>
                    <a:pt x="38" y="44"/>
                  </a:cubicBezTo>
                  <a:close/>
                </a:path>
              </a:pathLst>
            </a:custGeom>
            <a:solidFill>
              <a:srgbClr val="6CB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253">
              <a:extLst>
                <a:ext uri="{FF2B5EF4-FFF2-40B4-BE49-F238E27FC236}">
                  <a16:creationId xmlns:a16="http://schemas.microsoft.com/office/drawing/2014/main" id="{25841E75-4DB5-4A63-87D0-20BBC719E050}"/>
                </a:ext>
              </a:extLst>
            </p:cNvPr>
            <p:cNvSpPr>
              <a:spLocks/>
            </p:cNvSpPr>
            <p:nvPr userDrawn="1"/>
          </p:nvSpPr>
          <p:spPr bwMode="auto">
            <a:xfrm>
              <a:off x="7843627" y="4645920"/>
              <a:ext cx="153735" cy="357729"/>
            </a:xfrm>
            <a:custGeom>
              <a:avLst/>
              <a:gdLst>
                <a:gd name="T0" fmla="*/ 52 w 52"/>
                <a:gd name="T1" fmla="*/ 118 h 121"/>
                <a:gd name="T2" fmla="*/ 48 w 52"/>
                <a:gd name="T3" fmla="*/ 121 h 121"/>
                <a:gd name="T4" fmla="*/ 0 w 52"/>
                <a:gd name="T5" fmla="*/ 2 h 121"/>
                <a:gd name="T6" fmla="*/ 5 w 52"/>
                <a:gd name="T7" fmla="*/ 0 h 121"/>
                <a:gd name="T8" fmla="*/ 52 w 52"/>
                <a:gd name="T9" fmla="*/ 118 h 121"/>
              </a:gdLst>
              <a:ahLst/>
              <a:cxnLst>
                <a:cxn ang="0">
                  <a:pos x="T0" y="T1"/>
                </a:cxn>
                <a:cxn ang="0">
                  <a:pos x="T2" y="T3"/>
                </a:cxn>
                <a:cxn ang="0">
                  <a:pos x="T4" y="T5"/>
                </a:cxn>
                <a:cxn ang="0">
                  <a:pos x="T6" y="T7"/>
                </a:cxn>
                <a:cxn ang="0">
                  <a:pos x="T8" y="T9"/>
                </a:cxn>
              </a:cxnLst>
              <a:rect l="0" t="0" r="r" b="b"/>
              <a:pathLst>
                <a:path w="52" h="121">
                  <a:moveTo>
                    <a:pt x="52" y="118"/>
                  </a:moveTo>
                  <a:lnTo>
                    <a:pt x="48" y="121"/>
                  </a:lnTo>
                  <a:lnTo>
                    <a:pt x="0" y="2"/>
                  </a:lnTo>
                  <a:lnTo>
                    <a:pt x="5" y="0"/>
                  </a:lnTo>
                  <a:lnTo>
                    <a:pt x="52" y="118"/>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254">
              <a:extLst>
                <a:ext uri="{FF2B5EF4-FFF2-40B4-BE49-F238E27FC236}">
                  <a16:creationId xmlns:a16="http://schemas.microsoft.com/office/drawing/2014/main" id="{6F64373A-F2FC-4C18-946B-4D30C45B9BDC}"/>
                </a:ext>
              </a:extLst>
            </p:cNvPr>
            <p:cNvSpPr>
              <a:spLocks/>
            </p:cNvSpPr>
            <p:nvPr userDrawn="1"/>
          </p:nvSpPr>
          <p:spPr bwMode="auto">
            <a:xfrm>
              <a:off x="7879104" y="4637052"/>
              <a:ext cx="56173" cy="106432"/>
            </a:xfrm>
            <a:custGeom>
              <a:avLst/>
              <a:gdLst>
                <a:gd name="T0" fmla="*/ 5 w 19"/>
                <a:gd name="T1" fmla="*/ 36 h 36"/>
                <a:gd name="T2" fmla="*/ 0 w 19"/>
                <a:gd name="T3" fmla="*/ 36 h 36"/>
                <a:gd name="T4" fmla="*/ 17 w 19"/>
                <a:gd name="T5" fmla="*/ 0 h 36"/>
                <a:gd name="T6" fmla="*/ 19 w 19"/>
                <a:gd name="T7" fmla="*/ 0 h 36"/>
                <a:gd name="T8" fmla="*/ 5 w 19"/>
                <a:gd name="T9" fmla="*/ 36 h 36"/>
              </a:gdLst>
              <a:ahLst/>
              <a:cxnLst>
                <a:cxn ang="0">
                  <a:pos x="T0" y="T1"/>
                </a:cxn>
                <a:cxn ang="0">
                  <a:pos x="T2" y="T3"/>
                </a:cxn>
                <a:cxn ang="0">
                  <a:pos x="T4" y="T5"/>
                </a:cxn>
                <a:cxn ang="0">
                  <a:pos x="T6" y="T7"/>
                </a:cxn>
                <a:cxn ang="0">
                  <a:pos x="T8" y="T9"/>
                </a:cxn>
              </a:cxnLst>
              <a:rect l="0" t="0" r="r" b="b"/>
              <a:pathLst>
                <a:path w="19" h="36">
                  <a:moveTo>
                    <a:pt x="5" y="36"/>
                  </a:moveTo>
                  <a:lnTo>
                    <a:pt x="0" y="36"/>
                  </a:lnTo>
                  <a:lnTo>
                    <a:pt x="17" y="0"/>
                  </a:lnTo>
                  <a:lnTo>
                    <a:pt x="19" y="0"/>
                  </a:lnTo>
                  <a:lnTo>
                    <a:pt x="5" y="36"/>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255">
              <a:extLst>
                <a:ext uri="{FF2B5EF4-FFF2-40B4-BE49-F238E27FC236}">
                  <a16:creationId xmlns:a16="http://schemas.microsoft.com/office/drawing/2014/main" id="{78C01636-5DE5-469E-94B9-B20C41DC1E13}"/>
                </a:ext>
              </a:extLst>
            </p:cNvPr>
            <p:cNvSpPr>
              <a:spLocks/>
            </p:cNvSpPr>
            <p:nvPr userDrawn="1"/>
          </p:nvSpPr>
          <p:spPr bwMode="auto">
            <a:xfrm>
              <a:off x="7781543" y="4693223"/>
              <a:ext cx="112344" cy="56173"/>
            </a:xfrm>
            <a:custGeom>
              <a:avLst/>
              <a:gdLst>
                <a:gd name="T0" fmla="*/ 38 w 38"/>
                <a:gd name="T1" fmla="*/ 15 h 19"/>
                <a:gd name="T2" fmla="*/ 35 w 38"/>
                <a:gd name="T3" fmla="*/ 19 h 19"/>
                <a:gd name="T4" fmla="*/ 0 w 38"/>
                <a:gd name="T5" fmla="*/ 3 h 19"/>
                <a:gd name="T6" fmla="*/ 2 w 38"/>
                <a:gd name="T7" fmla="*/ 0 h 19"/>
                <a:gd name="T8" fmla="*/ 38 w 38"/>
                <a:gd name="T9" fmla="*/ 15 h 19"/>
              </a:gdLst>
              <a:ahLst/>
              <a:cxnLst>
                <a:cxn ang="0">
                  <a:pos x="T0" y="T1"/>
                </a:cxn>
                <a:cxn ang="0">
                  <a:pos x="T2" y="T3"/>
                </a:cxn>
                <a:cxn ang="0">
                  <a:pos x="T4" y="T5"/>
                </a:cxn>
                <a:cxn ang="0">
                  <a:pos x="T6" y="T7"/>
                </a:cxn>
                <a:cxn ang="0">
                  <a:pos x="T8" y="T9"/>
                </a:cxn>
              </a:cxnLst>
              <a:rect l="0" t="0" r="r" b="b"/>
              <a:pathLst>
                <a:path w="38" h="19">
                  <a:moveTo>
                    <a:pt x="38" y="15"/>
                  </a:moveTo>
                  <a:lnTo>
                    <a:pt x="35" y="19"/>
                  </a:lnTo>
                  <a:lnTo>
                    <a:pt x="0" y="3"/>
                  </a:lnTo>
                  <a:lnTo>
                    <a:pt x="2" y="0"/>
                  </a:lnTo>
                  <a:lnTo>
                    <a:pt x="38" y="15"/>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256">
              <a:extLst>
                <a:ext uri="{FF2B5EF4-FFF2-40B4-BE49-F238E27FC236}">
                  <a16:creationId xmlns:a16="http://schemas.microsoft.com/office/drawing/2014/main" id="{BD7E5E7A-8753-465B-BBED-AE713D068DCD}"/>
                </a:ext>
              </a:extLst>
            </p:cNvPr>
            <p:cNvSpPr>
              <a:spLocks/>
            </p:cNvSpPr>
            <p:nvPr userDrawn="1"/>
          </p:nvSpPr>
          <p:spPr bwMode="auto">
            <a:xfrm>
              <a:off x="7914581" y="4716875"/>
              <a:ext cx="56173" cy="109389"/>
            </a:xfrm>
            <a:custGeom>
              <a:avLst/>
              <a:gdLst>
                <a:gd name="T0" fmla="*/ 5 w 19"/>
                <a:gd name="T1" fmla="*/ 37 h 37"/>
                <a:gd name="T2" fmla="*/ 0 w 19"/>
                <a:gd name="T3" fmla="*/ 35 h 37"/>
                <a:gd name="T4" fmla="*/ 14 w 19"/>
                <a:gd name="T5" fmla="*/ 0 h 37"/>
                <a:gd name="T6" fmla="*/ 19 w 19"/>
                <a:gd name="T7" fmla="*/ 2 h 37"/>
                <a:gd name="T8" fmla="*/ 5 w 19"/>
                <a:gd name="T9" fmla="*/ 37 h 37"/>
              </a:gdLst>
              <a:ahLst/>
              <a:cxnLst>
                <a:cxn ang="0">
                  <a:pos x="T0" y="T1"/>
                </a:cxn>
                <a:cxn ang="0">
                  <a:pos x="T2" y="T3"/>
                </a:cxn>
                <a:cxn ang="0">
                  <a:pos x="T4" y="T5"/>
                </a:cxn>
                <a:cxn ang="0">
                  <a:pos x="T6" y="T7"/>
                </a:cxn>
                <a:cxn ang="0">
                  <a:pos x="T8" y="T9"/>
                </a:cxn>
              </a:cxnLst>
              <a:rect l="0" t="0" r="r" b="b"/>
              <a:pathLst>
                <a:path w="19" h="37">
                  <a:moveTo>
                    <a:pt x="5" y="37"/>
                  </a:moveTo>
                  <a:lnTo>
                    <a:pt x="0" y="35"/>
                  </a:lnTo>
                  <a:lnTo>
                    <a:pt x="14" y="0"/>
                  </a:lnTo>
                  <a:lnTo>
                    <a:pt x="19" y="2"/>
                  </a:lnTo>
                  <a:lnTo>
                    <a:pt x="5" y="37"/>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257">
              <a:extLst>
                <a:ext uri="{FF2B5EF4-FFF2-40B4-BE49-F238E27FC236}">
                  <a16:creationId xmlns:a16="http://schemas.microsoft.com/office/drawing/2014/main" id="{2A3678DC-7527-41C0-8CFE-1EE1EA7ED770}"/>
                </a:ext>
              </a:extLst>
            </p:cNvPr>
            <p:cNvSpPr>
              <a:spLocks/>
            </p:cNvSpPr>
            <p:nvPr userDrawn="1"/>
          </p:nvSpPr>
          <p:spPr bwMode="auto">
            <a:xfrm>
              <a:off x="7817020" y="4770091"/>
              <a:ext cx="112344" cy="56173"/>
            </a:xfrm>
            <a:custGeom>
              <a:avLst/>
              <a:gdLst>
                <a:gd name="T0" fmla="*/ 38 w 38"/>
                <a:gd name="T1" fmla="*/ 17 h 19"/>
                <a:gd name="T2" fmla="*/ 35 w 38"/>
                <a:gd name="T3" fmla="*/ 19 h 19"/>
                <a:gd name="T4" fmla="*/ 0 w 38"/>
                <a:gd name="T5" fmla="*/ 5 h 19"/>
                <a:gd name="T6" fmla="*/ 0 w 38"/>
                <a:gd name="T7" fmla="*/ 0 h 19"/>
                <a:gd name="T8" fmla="*/ 38 w 38"/>
                <a:gd name="T9" fmla="*/ 17 h 19"/>
              </a:gdLst>
              <a:ahLst/>
              <a:cxnLst>
                <a:cxn ang="0">
                  <a:pos x="T0" y="T1"/>
                </a:cxn>
                <a:cxn ang="0">
                  <a:pos x="T2" y="T3"/>
                </a:cxn>
                <a:cxn ang="0">
                  <a:pos x="T4" y="T5"/>
                </a:cxn>
                <a:cxn ang="0">
                  <a:pos x="T6" y="T7"/>
                </a:cxn>
                <a:cxn ang="0">
                  <a:pos x="T8" y="T9"/>
                </a:cxn>
              </a:cxnLst>
              <a:rect l="0" t="0" r="r" b="b"/>
              <a:pathLst>
                <a:path w="38" h="19">
                  <a:moveTo>
                    <a:pt x="38" y="17"/>
                  </a:moveTo>
                  <a:lnTo>
                    <a:pt x="35" y="19"/>
                  </a:lnTo>
                  <a:lnTo>
                    <a:pt x="0" y="5"/>
                  </a:lnTo>
                  <a:lnTo>
                    <a:pt x="0" y="0"/>
                  </a:lnTo>
                  <a:lnTo>
                    <a:pt x="38" y="17"/>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任意多边形: 形状 255">
              <a:extLst>
                <a:ext uri="{FF2B5EF4-FFF2-40B4-BE49-F238E27FC236}">
                  <a16:creationId xmlns:a16="http://schemas.microsoft.com/office/drawing/2014/main" id="{7068846B-0FA5-4F1E-9AE6-DA704E4304EE}"/>
                </a:ext>
              </a:extLst>
            </p:cNvPr>
            <p:cNvSpPr>
              <a:spLocks/>
            </p:cNvSpPr>
            <p:nvPr userDrawn="1"/>
          </p:nvSpPr>
          <p:spPr bwMode="auto">
            <a:xfrm>
              <a:off x="5760327" y="4405716"/>
              <a:ext cx="6432216" cy="2451618"/>
            </a:xfrm>
            <a:custGeom>
              <a:avLst/>
              <a:gdLst>
                <a:gd name="connsiteX0" fmla="*/ 2677751 w 3453872"/>
                <a:gd name="connsiteY0" fmla="*/ 66 h 1316432"/>
                <a:gd name="connsiteX1" fmla="*/ 3413639 w 3453872"/>
                <a:gd name="connsiteY1" fmla="*/ 113021 h 1316432"/>
                <a:gd name="connsiteX2" fmla="*/ 3453872 w 3453872"/>
                <a:gd name="connsiteY2" fmla="*/ 129654 h 1316432"/>
                <a:gd name="connsiteX3" fmla="*/ 3453872 w 3453872"/>
                <a:gd name="connsiteY3" fmla="*/ 1316432 h 1316432"/>
                <a:gd name="connsiteX4" fmla="*/ 0 w 3453872"/>
                <a:gd name="connsiteY4" fmla="*/ 1316432 h 1316432"/>
                <a:gd name="connsiteX5" fmla="*/ 33953 w 3453872"/>
                <a:gd name="connsiteY5" fmla="*/ 1246655 h 1316432"/>
                <a:gd name="connsiteX6" fmla="*/ 1622188 w 3453872"/>
                <a:gd name="connsiteY6" fmla="*/ 162894 h 1316432"/>
                <a:gd name="connsiteX7" fmla="*/ 2677751 w 3453872"/>
                <a:gd name="connsiteY7" fmla="*/ 66 h 1316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53872" h="1316432">
                  <a:moveTo>
                    <a:pt x="2677751" y="66"/>
                  </a:moveTo>
                  <a:cubicBezTo>
                    <a:pt x="2949256" y="1861"/>
                    <a:pt x="3199398" y="40672"/>
                    <a:pt x="3413639" y="113021"/>
                  </a:cubicBezTo>
                  <a:lnTo>
                    <a:pt x="3453872" y="129654"/>
                  </a:lnTo>
                  <a:lnTo>
                    <a:pt x="3453872" y="1316432"/>
                  </a:lnTo>
                  <a:lnTo>
                    <a:pt x="0" y="1316432"/>
                  </a:lnTo>
                  <a:lnTo>
                    <a:pt x="33953" y="1246655"/>
                  </a:lnTo>
                  <a:cubicBezTo>
                    <a:pt x="313975" y="802055"/>
                    <a:pt x="892568" y="388480"/>
                    <a:pt x="1622188" y="162894"/>
                  </a:cubicBezTo>
                  <a:cubicBezTo>
                    <a:pt x="1988171" y="50101"/>
                    <a:pt x="2348655" y="-2110"/>
                    <a:pt x="2677751" y="66"/>
                  </a:cubicBezTo>
                  <a:close/>
                </a:path>
              </a:pathLst>
            </a:custGeom>
            <a:solidFill>
              <a:srgbClr val="6F91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257" name="任意多边形: 形状 256">
              <a:extLst>
                <a:ext uri="{FF2B5EF4-FFF2-40B4-BE49-F238E27FC236}">
                  <a16:creationId xmlns:a16="http://schemas.microsoft.com/office/drawing/2014/main" id="{06CAA3AE-6103-49F8-BA3D-AD97E998963A}"/>
                </a:ext>
              </a:extLst>
            </p:cNvPr>
            <p:cNvSpPr>
              <a:spLocks/>
            </p:cNvSpPr>
            <p:nvPr userDrawn="1"/>
          </p:nvSpPr>
          <p:spPr bwMode="auto">
            <a:xfrm>
              <a:off x="6182374" y="4739878"/>
              <a:ext cx="6010170" cy="2117456"/>
            </a:xfrm>
            <a:custGeom>
              <a:avLst/>
              <a:gdLst>
                <a:gd name="connsiteX0" fmla="*/ 2418269 w 3227248"/>
                <a:gd name="connsiteY0" fmla="*/ 149 h 1136999"/>
                <a:gd name="connsiteX1" fmla="*/ 3097252 w 3227248"/>
                <a:gd name="connsiteY1" fmla="*/ 108355 h 1136999"/>
                <a:gd name="connsiteX2" fmla="*/ 3227248 w 3227248"/>
                <a:gd name="connsiteY2" fmla="*/ 163183 h 1136999"/>
                <a:gd name="connsiteX3" fmla="*/ 3227248 w 3227248"/>
                <a:gd name="connsiteY3" fmla="*/ 1136999 h 1136999"/>
                <a:gd name="connsiteX4" fmla="*/ 0 w 3227248"/>
                <a:gd name="connsiteY4" fmla="*/ 1136999 h 1136999"/>
                <a:gd name="connsiteX5" fmla="*/ 172758 w 3227248"/>
                <a:gd name="connsiteY5" fmla="*/ 910427 h 1136999"/>
                <a:gd name="connsiteX6" fmla="*/ 1447939 w 3227248"/>
                <a:gd name="connsiteY6" fmla="*/ 149183 h 1136999"/>
                <a:gd name="connsiteX7" fmla="*/ 2418269 w 3227248"/>
                <a:gd name="connsiteY7" fmla="*/ 149 h 11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27248" h="1136999">
                  <a:moveTo>
                    <a:pt x="2418269" y="149"/>
                  </a:moveTo>
                  <a:cubicBezTo>
                    <a:pt x="2668422" y="2765"/>
                    <a:pt x="2899297" y="39972"/>
                    <a:pt x="3097252" y="108355"/>
                  </a:cubicBezTo>
                  <a:lnTo>
                    <a:pt x="3227248" y="163183"/>
                  </a:lnTo>
                  <a:lnTo>
                    <a:pt x="3227248" y="1136999"/>
                  </a:lnTo>
                  <a:lnTo>
                    <a:pt x="0" y="1136999"/>
                  </a:lnTo>
                  <a:lnTo>
                    <a:pt x="172758" y="910427"/>
                  </a:lnTo>
                  <a:cubicBezTo>
                    <a:pt x="461398" y="593712"/>
                    <a:pt x="909143" y="314589"/>
                    <a:pt x="1447939" y="149183"/>
                  </a:cubicBezTo>
                  <a:cubicBezTo>
                    <a:pt x="1783513" y="44629"/>
                    <a:pt x="2115054" y="-3022"/>
                    <a:pt x="2418269" y="149"/>
                  </a:cubicBezTo>
                  <a:close/>
                </a:path>
              </a:pathLst>
            </a:custGeom>
            <a:solidFill>
              <a:srgbClr val="86A6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258" name="任意多边形: 形状 257">
              <a:extLst>
                <a:ext uri="{FF2B5EF4-FFF2-40B4-BE49-F238E27FC236}">
                  <a16:creationId xmlns:a16="http://schemas.microsoft.com/office/drawing/2014/main" id="{830025E9-A1C4-4984-9E13-584471595BBC}"/>
                </a:ext>
              </a:extLst>
            </p:cNvPr>
            <p:cNvSpPr>
              <a:spLocks/>
            </p:cNvSpPr>
            <p:nvPr userDrawn="1"/>
          </p:nvSpPr>
          <p:spPr bwMode="auto">
            <a:xfrm>
              <a:off x="6810074" y="5134631"/>
              <a:ext cx="5382469" cy="1722704"/>
            </a:xfrm>
            <a:custGeom>
              <a:avLst/>
              <a:gdLst>
                <a:gd name="connsiteX0" fmla="*/ 1829211 w 2890195"/>
                <a:gd name="connsiteY0" fmla="*/ 1330 h 925031"/>
                <a:gd name="connsiteX1" fmla="*/ 2830381 w 2890195"/>
                <a:gd name="connsiteY1" fmla="*/ 257559 h 925031"/>
                <a:gd name="connsiteX2" fmla="*/ 2890195 w 2890195"/>
                <a:gd name="connsiteY2" fmla="*/ 305381 h 925031"/>
                <a:gd name="connsiteX3" fmla="*/ 2890195 w 2890195"/>
                <a:gd name="connsiteY3" fmla="*/ 925031 h 925031"/>
                <a:gd name="connsiteX4" fmla="*/ 0 w 2890195"/>
                <a:gd name="connsiteY4" fmla="*/ 925031 h 925031"/>
                <a:gd name="connsiteX5" fmla="*/ 98064 w 2890195"/>
                <a:gd name="connsiteY5" fmla="*/ 784640 h 925031"/>
                <a:gd name="connsiteX6" fmla="*/ 1163494 w 2890195"/>
                <a:gd name="connsiteY6" fmla="*/ 116523 h 925031"/>
                <a:gd name="connsiteX7" fmla="*/ 1829211 w 2890195"/>
                <a:gd name="connsiteY7" fmla="*/ 1330 h 92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0195" h="925031">
                  <a:moveTo>
                    <a:pt x="1829211" y="1330"/>
                  </a:moveTo>
                  <a:cubicBezTo>
                    <a:pt x="2229011" y="-12334"/>
                    <a:pt x="2585928" y="79791"/>
                    <a:pt x="2830381" y="257559"/>
                  </a:cubicBezTo>
                  <a:lnTo>
                    <a:pt x="2890195" y="305381"/>
                  </a:lnTo>
                  <a:lnTo>
                    <a:pt x="2890195" y="925031"/>
                  </a:lnTo>
                  <a:lnTo>
                    <a:pt x="0" y="925031"/>
                  </a:lnTo>
                  <a:lnTo>
                    <a:pt x="98064" y="784640"/>
                  </a:lnTo>
                  <a:cubicBezTo>
                    <a:pt x="336859" y="501125"/>
                    <a:pt x="711237" y="255694"/>
                    <a:pt x="1163494" y="116523"/>
                  </a:cubicBezTo>
                  <a:cubicBezTo>
                    <a:pt x="1390560" y="45997"/>
                    <a:pt x="1615984" y="8618"/>
                    <a:pt x="1829211" y="1330"/>
                  </a:cubicBezTo>
                  <a:close/>
                </a:path>
              </a:pathLst>
            </a:custGeom>
            <a:solidFill>
              <a:srgbClr val="95B8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259" name="Freeform 261">
              <a:extLst>
                <a:ext uri="{FF2B5EF4-FFF2-40B4-BE49-F238E27FC236}">
                  <a16:creationId xmlns:a16="http://schemas.microsoft.com/office/drawing/2014/main" id="{7E62B5D9-25AF-4492-B6FA-A2F186234A00}"/>
                </a:ext>
              </a:extLst>
            </p:cNvPr>
            <p:cNvSpPr>
              <a:spLocks/>
            </p:cNvSpPr>
            <p:nvPr userDrawn="1"/>
          </p:nvSpPr>
          <p:spPr bwMode="auto">
            <a:xfrm>
              <a:off x="9892436" y="4155152"/>
              <a:ext cx="369555" cy="266079"/>
            </a:xfrm>
            <a:custGeom>
              <a:avLst/>
              <a:gdLst>
                <a:gd name="T0" fmla="*/ 121 w 125"/>
                <a:gd name="T1" fmla="*/ 50 h 90"/>
                <a:gd name="T2" fmla="*/ 125 w 125"/>
                <a:gd name="T3" fmla="*/ 78 h 90"/>
                <a:gd name="T4" fmla="*/ 10 w 125"/>
                <a:gd name="T5" fmla="*/ 90 h 90"/>
                <a:gd name="T6" fmla="*/ 0 w 125"/>
                <a:gd name="T7" fmla="*/ 12 h 90"/>
                <a:gd name="T8" fmla="*/ 99 w 125"/>
                <a:gd name="T9" fmla="*/ 0 h 90"/>
                <a:gd name="T10" fmla="*/ 102 w 125"/>
                <a:gd name="T11" fmla="*/ 7 h 90"/>
                <a:gd name="T12" fmla="*/ 118 w 125"/>
                <a:gd name="T13" fmla="*/ 43 h 90"/>
                <a:gd name="T14" fmla="*/ 121 w 125"/>
                <a:gd name="T15" fmla="*/ 5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90">
                  <a:moveTo>
                    <a:pt x="121" y="50"/>
                  </a:moveTo>
                  <a:lnTo>
                    <a:pt x="125" y="78"/>
                  </a:lnTo>
                  <a:lnTo>
                    <a:pt x="10" y="90"/>
                  </a:lnTo>
                  <a:lnTo>
                    <a:pt x="0" y="12"/>
                  </a:lnTo>
                  <a:lnTo>
                    <a:pt x="99" y="0"/>
                  </a:lnTo>
                  <a:lnTo>
                    <a:pt x="102" y="7"/>
                  </a:lnTo>
                  <a:lnTo>
                    <a:pt x="118" y="43"/>
                  </a:lnTo>
                  <a:lnTo>
                    <a:pt x="121" y="50"/>
                  </a:lnTo>
                  <a:close/>
                </a:path>
              </a:pathLst>
            </a:custGeom>
            <a:solidFill>
              <a:srgbClr val="8CB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262">
              <a:extLst>
                <a:ext uri="{FF2B5EF4-FFF2-40B4-BE49-F238E27FC236}">
                  <a16:creationId xmlns:a16="http://schemas.microsoft.com/office/drawing/2014/main" id="{025BDEA9-001C-4134-81C8-B54580895075}"/>
                </a:ext>
              </a:extLst>
            </p:cNvPr>
            <p:cNvSpPr>
              <a:spLocks/>
            </p:cNvSpPr>
            <p:nvPr userDrawn="1"/>
          </p:nvSpPr>
          <p:spPr bwMode="auto">
            <a:xfrm>
              <a:off x="9913130" y="4308887"/>
              <a:ext cx="348859" cy="112344"/>
            </a:xfrm>
            <a:custGeom>
              <a:avLst/>
              <a:gdLst>
                <a:gd name="T0" fmla="*/ 114 w 118"/>
                <a:gd name="T1" fmla="*/ 0 h 38"/>
                <a:gd name="T2" fmla="*/ 118 w 118"/>
                <a:gd name="T3" fmla="*/ 26 h 38"/>
                <a:gd name="T4" fmla="*/ 3 w 118"/>
                <a:gd name="T5" fmla="*/ 38 h 38"/>
                <a:gd name="T6" fmla="*/ 0 w 118"/>
                <a:gd name="T7" fmla="*/ 12 h 38"/>
                <a:gd name="T8" fmla="*/ 114 w 118"/>
                <a:gd name="T9" fmla="*/ 0 h 38"/>
              </a:gdLst>
              <a:ahLst/>
              <a:cxnLst>
                <a:cxn ang="0">
                  <a:pos x="T0" y="T1"/>
                </a:cxn>
                <a:cxn ang="0">
                  <a:pos x="T2" y="T3"/>
                </a:cxn>
                <a:cxn ang="0">
                  <a:pos x="T4" y="T5"/>
                </a:cxn>
                <a:cxn ang="0">
                  <a:pos x="T6" y="T7"/>
                </a:cxn>
                <a:cxn ang="0">
                  <a:pos x="T8" y="T9"/>
                </a:cxn>
              </a:cxnLst>
              <a:rect l="0" t="0" r="r" b="b"/>
              <a:pathLst>
                <a:path w="118" h="38">
                  <a:moveTo>
                    <a:pt x="114" y="0"/>
                  </a:moveTo>
                  <a:lnTo>
                    <a:pt x="118" y="26"/>
                  </a:lnTo>
                  <a:lnTo>
                    <a:pt x="3" y="38"/>
                  </a:lnTo>
                  <a:lnTo>
                    <a:pt x="0" y="12"/>
                  </a:lnTo>
                  <a:lnTo>
                    <a:pt x="114" y="0"/>
                  </a:lnTo>
                  <a:close/>
                </a:path>
              </a:pathLst>
            </a:custGeom>
            <a:solidFill>
              <a:srgbClr val="749C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263">
              <a:extLst>
                <a:ext uri="{FF2B5EF4-FFF2-40B4-BE49-F238E27FC236}">
                  <a16:creationId xmlns:a16="http://schemas.microsoft.com/office/drawing/2014/main" id="{5987B623-1E20-499E-BE30-30659BE1091F}"/>
                </a:ext>
              </a:extLst>
            </p:cNvPr>
            <p:cNvSpPr>
              <a:spLocks/>
            </p:cNvSpPr>
            <p:nvPr userDrawn="1"/>
          </p:nvSpPr>
          <p:spPr bwMode="auto">
            <a:xfrm>
              <a:off x="9954520" y="4379841"/>
              <a:ext cx="76867" cy="67999"/>
            </a:xfrm>
            <a:custGeom>
              <a:avLst/>
              <a:gdLst>
                <a:gd name="T0" fmla="*/ 11 w 11"/>
                <a:gd name="T1" fmla="*/ 4 h 10"/>
                <a:gd name="T2" fmla="*/ 5 w 11"/>
                <a:gd name="T3" fmla="*/ 0 h 10"/>
                <a:gd name="T4" fmla="*/ 1 w 11"/>
                <a:gd name="T5" fmla="*/ 6 h 10"/>
                <a:gd name="T6" fmla="*/ 6 w 11"/>
                <a:gd name="T7" fmla="*/ 10 h 10"/>
                <a:gd name="T8" fmla="*/ 11 w 11"/>
                <a:gd name="T9" fmla="*/ 4 h 10"/>
              </a:gdLst>
              <a:ahLst/>
              <a:cxnLst>
                <a:cxn ang="0">
                  <a:pos x="T0" y="T1"/>
                </a:cxn>
                <a:cxn ang="0">
                  <a:pos x="T2" y="T3"/>
                </a:cxn>
                <a:cxn ang="0">
                  <a:pos x="T4" y="T5"/>
                </a:cxn>
                <a:cxn ang="0">
                  <a:pos x="T6" y="T7"/>
                </a:cxn>
                <a:cxn ang="0">
                  <a:pos x="T8" y="T9"/>
                </a:cxn>
              </a:cxnLst>
              <a:rect l="0" t="0" r="r" b="b"/>
              <a:pathLst>
                <a:path w="11" h="10">
                  <a:moveTo>
                    <a:pt x="11" y="4"/>
                  </a:moveTo>
                  <a:cubicBezTo>
                    <a:pt x="10" y="2"/>
                    <a:pt x="8" y="0"/>
                    <a:pt x="5" y="0"/>
                  </a:cubicBezTo>
                  <a:cubicBezTo>
                    <a:pt x="2" y="0"/>
                    <a:pt x="0" y="3"/>
                    <a:pt x="1" y="6"/>
                  </a:cubicBezTo>
                  <a:cubicBezTo>
                    <a:pt x="1" y="8"/>
                    <a:pt x="3" y="10"/>
                    <a:pt x="6" y="10"/>
                  </a:cubicBezTo>
                  <a:cubicBezTo>
                    <a:pt x="9" y="10"/>
                    <a:pt x="11" y="7"/>
                    <a:pt x="11" y="4"/>
                  </a:cubicBezTo>
                  <a:close/>
                </a:path>
              </a:pathLst>
            </a:custGeom>
            <a:solidFill>
              <a:srgbClr val="5B69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264">
              <a:extLst>
                <a:ext uri="{FF2B5EF4-FFF2-40B4-BE49-F238E27FC236}">
                  <a16:creationId xmlns:a16="http://schemas.microsoft.com/office/drawing/2014/main" id="{AEF3E58C-7956-4921-849A-351BE9E69F94}"/>
                </a:ext>
              </a:extLst>
            </p:cNvPr>
            <p:cNvSpPr>
              <a:spLocks/>
            </p:cNvSpPr>
            <p:nvPr userDrawn="1"/>
          </p:nvSpPr>
          <p:spPr bwMode="auto">
            <a:xfrm>
              <a:off x="9975216" y="4394625"/>
              <a:ext cx="35477" cy="41390"/>
            </a:xfrm>
            <a:custGeom>
              <a:avLst/>
              <a:gdLst>
                <a:gd name="T0" fmla="*/ 5 w 5"/>
                <a:gd name="T1" fmla="*/ 3 h 6"/>
                <a:gd name="T2" fmla="*/ 2 w 5"/>
                <a:gd name="T3" fmla="*/ 0 h 6"/>
                <a:gd name="T4" fmla="*/ 0 w 5"/>
                <a:gd name="T5" fmla="*/ 3 h 6"/>
                <a:gd name="T6" fmla="*/ 3 w 5"/>
                <a:gd name="T7" fmla="*/ 6 h 6"/>
                <a:gd name="T8" fmla="*/ 5 w 5"/>
                <a:gd name="T9" fmla="*/ 3 h 6"/>
              </a:gdLst>
              <a:ahLst/>
              <a:cxnLst>
                <a:cxn ang="0">
                  <a:pos x="T0" y="T1"/>
                </a:cxn>
                <a:cxn ang="0">
                  <a:pos x="T2" y="T3"/>
                </a:cxn>
                <a:cxn ang="0">
                  <a:pos x="T4" y="T5"/>
                </a:cxn>
                <a:cxn ang="0">
                  <a:pos x="T6" y="T7"/>
                </a:cxn>
                <a:cxn ang="0">
                  <a:pos x="T8" y="T9"/>
                </a:cxn>
              </a:cxnLst>
              <a:rect l="0" t="0" r="r" b="b"/>
              <a:pathLst>
                <a:path w="5" h="6">
                  <a:moveTo>
                    <a:pt x="5" y="3"/>
                  </a:moveTo>
                  <a:cubicBezTo>
                    <a:pt x="5" y="1"/>
                    <a:pt x="4" y="0"/>
                    <a:pt x="2" y="0"/>
                  </a:cubicBezTo>
                  <a:cubicBezTo>
                    <a:pt x="1" y="1"/>
                    <a:pt x="0" y="2"/>
                    <a:pt x="0" y="3"/>
                  </a:cubicBezTo>
                  <a:cubicBezTo>
                    <a:pt x="0" y="5"/>
                    <a:pt x="1" y="6"/>
                    <a:pt x="3" y="6"/>
                  </a:cubicBezTo>
                  <a:cubicBezTo>
                    <a:pt x="4" y="5"/>
                    <a:pt x="5" y="4"/>
                    <a:pt x="5" y="3"/>
                  </a:cubicBezTo>
                  <a:close/>
                </a:path>
              </a:pathLst>
            </a:custGeom>
            <a:solidFill>
              <a:srgbClr val="9DA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265">
              <a:extLst>
                <a:ext uri="{FF2B5EF4-FFF2-40B4-BE49-F238E27FC236}">
                  <a16:creationId xmlns:a16="http://schemas.microsoft.com/office/drawing/2014/main" id="{9FF3CA48-115F-4BBD-9C5F-8C20A78C6E09}"/>
                </a:ext>
              </a:extLst>
            </p:cNvPr>
            <p:cNvSpPr>
              <a:spLocks/>
            </p:cNvSpPr>
            <p:nvPr userDrawn="1"/>
          </p:nvSpPr>
          <p:spPr bwMode="auto">
            <a:xfrm>
              <a:off x="10128951" y="4359147"/>
              <a:ext cx="70954" cy="76867"/>
            </a:xfrm>
            <a:custGeom>
              <a:avLst/>
              <a:gdLst>
                <a:gd name="T0" fmla="*/ 10 w 10"/>
                <a:gd name="T1" fmla="*/ 5 h 11"/>
                <a:gd name="T2" fmla="*/ 5 w 10"/>
                <a:gd name="T3" fmla="*/ 0 h 11"/>
                <a:gd name="T4" fmla="*/ 0 w 10"/>
                <a:gd name="T5" fmla="*/ 6 h 11"/>
                <a:gd name="T6" fmla="*/ 6 w 10"/>
                <a:gd name="T7" fmla="*/ 10 h 11"/>
                <a:gd name="T8" fmla="*/ 10 w 10"/>
                <a:gd name="T9" fmla="*/ 5 h 11"/>
              </a:gdLst>
              <a:ahLst/>
              <a:cxnLst>
                <a:cxn ang="0">
                  <a:pos x="T0" y="T1"/>
                </a:cxn>
                <a:cxn ang="0">
                  <a:pos x="T2" y="T3"/>
                </a:cxn>
                <a:cxn ang="0">
                  <a:pos x="T4" y="T5"/>
                </a:cxn>
                <a:cxn ang="0">
                  <a:pos x="T6" y="T7"/>
                </a:cxn>
                <a:cxn ang="0">
                  <a:pos x="T8" y="T9"/>
                </a:cxn>
              </a:cxnLst>
              <a:rect l="0" t="0" r="r" b="b"/>
              <a:pathLst>
                <a:path w="10" h="11">
                  <a:moveTo>
                    <a:pt x="10" y="5"/>
                  </a:moveTo>
                  <a:cubicBezTo>
                    <a:pt x="10" y="2"/>
                    <a:pt x="7" y="0"/>
                    <a:pt x="5" y="0"/>
                  </a:cubicBezTo>
                  <a:cubicBezTo>
                    <a:pt x="2" y="1"/>
                    <a:pt x="0" y="3"/>
                    <a:pt x="0" y="6"/>
                  </a:cubicBezTo>
                  <a:cubicBezTo>
                    <a:pt x="0" y="9"/>
                    <a:pt x="3" y="11"/>
                    <a:pt x="6" y="10"/>
                  </a:cubicBezTo>
                  <a:cubicBezTo>
                    <a:pt x="8" y="10"/>
                    <a:pt x="10" y="8"/>
                    <a:pt x="10" y="5"/>
                  </a:cubicBezTo>
                  <a:close/>
                </a:path>
              </a:pathLst>
            </a:custGeom>
            <a:solidFill>
              <a:srgbClr val="5B69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266">
              <a:extLst>
                <a:ext uri="{FF2B5EF4-FFF2-40B4-BE49-F238E27FC236}">
                  <a16:creationId xmlns:a16="http://schemas.microsoft.com/office/drawing/2014/main" id="{822BD12C-D4E7-41A2-AE82-DBED51DF2B86}"/>
                </a:ext>
              </a:extLst>
            </p:cNvPr>
            <p:cNvSpPr>
              <a:spLocks/>
            </p:cNvSpPr>
            <p:nvPr userDrawn="1"/>
          </p:nvSpPr>
          <p:spPr bwMode="auto">
            <a:xfrm>
              <a:off x="10143732" y="4379841"/>
              <a:ext cx="41390" cy="35477"/>
            </a:xfrm>
            <a:custGeom>
              <a:avLst/>
              <a:gdLst>
                <a:gd name="T0" fmla="*/ 6 w 6"/>
                <a:gd name="T1" fmla="*/ 2 h 5"/>
                <a:gd name="T2" fmla="*/ 3 w 6"/>
                <a:gd name="T3" fmla="*/ 0 h 5"/>
                <a:gd name="T4" fmla="*/ 0 w 6"/>
                <a:gd name="T5" fmla="*/ 3 h 5"/>
                <a:gd name="T6" fmla="*/ 3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1"/>
                    <a:pt x="4" y="0"/>
                    <a:pt x="3" y="0"/>
                  </a:cubicBezTo>
                  <a:cubicBezTo>
                    <a:pt x="1" y="0"/>
                    <a:pt x="0" y="1"/>
                    <a:pt x="0" y="3"/>
                  </a:cubicBezTo>
                  <a:cubicBezTo>
                    <a:pt x="1" y="4"/>
                    <a:pt x="2" y="5"/>
                    <a:pt x="3" y="5"/>
                  </a:cubicBezTo>
                  <a:cubicBezTo>
                    <a:pt x="5" y="5"/>
                    <a:pt x="6" y="3"/>
                    <a:pt x="6" y="2"/>
                  </a:cubicBezTo>
                  <a:close/>
                </a:path>
              </a:pathLst>
            </a:custGeom>
            <a:solidFill>
              <a:srgbClr val="9DA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267">
              <a:extLst>
                <a:ext uri="{FF2B5EF4-FFF2-40B4-BE49-F238E27FC236}">
                  <a16:creationId xmlns:a16="http://schemas.microsoft.com/office/drawing/2014/main" id="{4BBDCD7E-471B-40B2-9274-2BE4B283CFC3}"/>
                </a:ext>
              </a:extLst>
            </p:cNvPr>
            <p:cNvSpPr>
              <a:spLocks/>
            </p:cNvSpPr>
            <p:nvPr userDrawn="1"/>
          </p:nvSpPr>
          <p:spPr bwMode="auto">
            <a:xfrm>
              <a:off x="10214687" y="4359147"/>
              <a:ext cx="56173" cy="35477"/>
            </a:xfrm>
            <a:custGeom>
              <a:avLst/>
              <a:gdLst>
                <a:gd name="T0" fmla="*/ 19 w 19"/>
                <a:gd name="T1" fmla="*/ 9 h 12"/>
                <a:gd name="T2" fmla="*/ 0 w 19"/>
                <a:gd name="T3" fmla="*/ 12 h 12"/>
                <a:gd name="T4" fmla="*/ 0 w 19"/>
                <a:gd name="T5" fmla="*/ 2 h 12"/>
                <a:gd name="T6" fmla="*/ 19 w 19"/>
                <a:gd name="T7" fmla="*/ 0 h 12"/>
                <a:gd name="T8" fmla="*/ 19 w 19"/>
                <a:gd name="T9" fmla="*/ 9 h 12"/>
              </a:gdLst>
              <a:ahLst/>
              <a:cxnLst>
                <a:cxn ang="0">
                  <a:pos x="T0" y="T1"/>
                </a:cxn>
                <a:cxn ang="0">
                  <a:pos x="T2" y="T3"/>
                </a:cxn>
                <a:cxn ang="0">
                  <a:pos x="T4" y="T5"/>
                </a:cxn>
                <a:cxn ang="0">
                  <a:pos x="T6" y="T7"/>
                </a:cxn>
                <a:cxn ang="0">
                  <a:pos x="T8" y="T9"/>
                </a:cxn>
              </a:cxnLst>
              <a:rect l="0" t="0" r="r" b="b"/>
              <a:pathLst>
                <a:path w="19" h="12">
                  <a:moveTo>
                    <a:pt x="19" y="9"/>
                  </a:moveTo>
                  <a:lnTo>
                    <a:pt x="0" y="12"/>
                  </a:lnTo>
                  <a:lnTo>
                    <a:pt x="0" y="2"/>
                  </a:lnTo>
                  <a:lnTo>
                    <a:pt x="19" y="0"/>
                  </a:lnTo>
                  <a:lnTo>
                    <a:pt x="19" y="9"/>
                  </a:ln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268">
              <a:extLst>
                <a:ext uri="{FF2B5EF4-FFF2-40B4-BE49-F238E27FC236}">
                  <a16:creationId xmlns:a16="http://schemas.microsoft.com/office/drawing/2014/main" id="{CE70423A-9BF9-40C9-A1AC-CFE6809D7B98}"/>
                </a:ext>
              </a:extLst>
            </p:cNvPr>
            <p:cNvSpPr>
              <a:spLocks/>
            </p:cNvSpPr>
            <p:nvPr userDrawn="1"/>
          </p:nvSpPr>
          <p:spPr bwMode="auto">
            <a:xfrm>
              <a:off x="9907217" y="4394625"/>
              <a:ext cx="41390" cy="26609"/>
            </a:xfrm>
            <a:custGeom>
              <a:avLst/>
              <a:gdLst>
                <a:gd name="T0" fmla="*/ 14 w 14"/>
                <a:gd name="T1" fmla="*/ 9 h 9"/>
                <a:gd name="T2" fmla="*/ 2 w 14"/>
                <a:gd name="T3" fmla="*/ 9 h 9"/>
                <a:gd name="T4" fmla="*/ 0 w 14"/>
                <a:gd name="T5" fmla="*/ 2 h 9"/>
                <a:gd name="T6" fmla="*/ 14 w 14"/>
                <a:gd name="T7" fmla="*/ 0 h 9"/>
                <a:gd name="T8" fmla="*/ 14 w 14"/>
                <a:gd name="T9" fmla="*/ 9 h 9"/>
              </a:gdLst>
              <a:ahLst/>
              <a:cxnLst>
                <a:cxn ang="0">
                  <a:pos x="T0" y="T1"/>
                </a:cxn>
                <a:cxn ang="0">
                  <a:pos x="T2" y="T3"/>
                </a:cxn>
                <a:cxn ang="0">
                  <a:pos x="T4" y="T5"/>
                </a:cxn>
                <a:cxn ang="0">
                  <a:pos x="T6" y="T7"/>
                </a:cxn>
                <a:cxn ang="0">
                  <a:pos x="T8" y="T9"/>
                </a:cxn>
              </a:cxnLst>
              <a:rect l="0" t="0" r="r" b="b"/>
              <a:pathLst>
                <a:path w="14" h="9">
                  <a:moveTo>
                    <a:pt x="14" y="9"/>
                  </a:moveTo>
                  <a:lnTo>
                    <a:pt x="2" y="9"/>
                  </a:lnTo>
                  <a:lnTo>
                    <a:pt x="0" y="2"/>
                  </a:lnTo>
                  <a:lnTo>
                    <a:pt x="14" y="0"/>
                  </a:lnTo>
                  <a:lnTo>
                    <a:pt x="14" y="9"/>
                  </a:ln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269">
              <a:extLst>
                <a:ext uri="{FF2B5EF4-FFF2-40B4-BE49-F238E27FC236}">
                  <a16:creationId xmlns:a16="http://schemas.microsoft.com/office/drawing/2014/main" id="{D37D4682-CFF8-4B14-9E94-BFBF05CD07F2}"/>
                </a:ext>
              </a:extLst>
            </p:cNvPr>
            <p:cNvSpPr>
              <a:spLocks/>
            </p:cNvSpPr>
            <p:nvPr userDrawn="1"/>
          </p:nvSpPr>
          <p:spPr bwMode="auto">
            <a:xfrm>
              <a:off x="10220599" y="4302974"/>
              <a:ext cx="35477" cy="20696"/>
            </a:xfrm>
            <a:custGeom>
              <a:avLst/>
              <a:gdLst>
                <a:gd name="T0" fmla="*/ 3 w 12"/>
                <a:gd name="T1" fmla="*/ 7 h 7"/>
                <a:gd name="T2" fmla="*/ 12 w 12"/>
                <a:gd name="T3" fmla="*/ 7 h 7"/>
                <a:gd name="T4" fmla="*/ 10 w 12"/>
                <a:gd name="T5" fmla="*/ 0 h 7"/>
                <a:gd name="T6" fmla="*/ 0 w 12"/>
                <a:gd name="T7" fmla="*/ 0 h 7"/>
                <a:gd name="T8" fmla="*/ 3 w 12"/>
                <a:gd name="T9" fmla="*/ 7 h 7"/>
              </a:gdLst>
              <a:ahLst/>
              <a:cxnLst>
                <a:cxn ang="0">
                  <a:pos x="T0" y="T1"/>
                </a:cxn>
                <a:cxn ang="0">
                  <a:pos x="T2" y="T3"/>
                </a:cxn>
                <a:cxn ang="0">
                  <a:pos x="T4" y="T5"/>
                </a:cxn>
                <a:cxn ang="0">
                  <a:pos x="T6" y="T7"/>
                </a:cxn>
                <a:cxn ang="0">
                  <a:pos x="T8" y="T9"/>
                </a:cxn>
              </a:cxnLst>
              <a:rect l="0" t="0" r="r" b="b"/>
              <a:pathLst>
                <a:path w="12" h="7">
                  <a:moveTo>
                    <a:pt x="3" y="7"/>
                  </a:moveTo>
                  <a:lnTo>
                    <a:pt x="12" y="7"/>
                  </a:lnTo>
                  <a:lnTo>
                    <a:pt x="10" y="0"/>
                  </a:lnTo>
                  <a:lnTo>
                    <a:pt x="0" y="0"/>
                  </a:lnTo>
                  <a:lnTo>
                    <a:pt x="3" y="7"/>
                  </a:lnTo>
                  <a:close/>
                </a:path>
              </a:pathLst>
            </a:custGeom>
            <a:solidFill>
              <a:srgbClr val="FFFD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270">
              <a:extLst>
                <a:ext uri="{FF2B5EF4-FFF2-40B4-BE49-F238E27FC236}">
                  <a16:creationId xmlns:a16="http://schemas.microsoft.com/office/drawing/2014/main" id="{88B8707A-F1BE-4B21-96F1-A36EFDF9A177}"/>
                </a:ext>
              </a:extLst>
            </p:cNvPr>
            <p:cNvSpPr>
              <a:spLocks/>
            </p:cNvSpPr>
            <p:nvPr userDrawn="1"/>
          </p:nvSpPr>
          <p:spPr bwMode="auto">
            <a:xfrm>
              <a:off x="10185122" y="4175848"/>
              <a:ext cx="56173" cy="112344"/>
            </a:xfrm>
            <a:custGeom>
              <a:avLst/>
              <a:gdLst>
                <a:gd name="T0" fmla="*/ 19 w 19"/>
                <a:gd name="T1" fmla="*/ 36 h 38"/>
                <a:gd name="T2" fmla="*/ 3 w 19"/>
                <a:gd name="T3" fmla="*/ 38 h 38"/>
                <a:gd name="T4" fmla="*/ 0 w 19"/>
                <a:gd name="T5" fmla="*/ 0 h 38"/>
                <a:gd name="T6" fmla="*/ 3 w 19"/>
                <a:gd name="T7" fmla="*/ 0 h 38"/>
                <a:gd name="T8" fmla="*/ 19 w 19"/>
                <a:gd name="T9" fmla="*/ 36 h 38"/>
              </a:gdLst>
              <a:ahLst/>
              <a:cxnLst>
                <a:cxn ang="0">
                  <a:pos x="T0" y="T1"/>
                </a:cxn>
                <a:cxn ang="0">
                  <a:pos x="T2" y="T3"/>
                </a:cxn>
                <a:cxn ang="0">
                  <a:pos x="T4" y="T5"/>
                </a:cxn>
                <a:cxn ang="0">
                  <a:pos x="T6" y="T7"/>
                </a:cxn>
                <a:cxn ang="0">
                  <a:pos x="T8" y="T9"/>
                </a:cxn>
              </a:cxnLst>
              <a:rect l="0" t="0" r="r" b="b"/>
              <a:pathLst>
                <a:path w="19" h="38">
                  <a:moveTo>
                    <a:pt x="19" y="36"/>
                  </a:moveTo>
                  <a:lnTo>
                    <a:pt x="3" y="38"/>
                  </a:lnTo>
                  <a:lnTo>
                    <a:pt x="0" y="0"/>
                  </a:lnTo>
                  <a:lnTo>
                    <a:pt x="3" y="0"/>
                  </a:lnTo>
                  <a:lnTo>
                    <a:pt x="19" y="36"/>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271">
              <a:extLst>
                <a:ext uri="{FF2B5EF4-FFF2-40B4-BE49-F238E27FC236}">
                  <a16:creationId xmlns:a16="http://schemas.microsoft.com/office/drawing/2014/main" id="{4D931FC4-0B34-458A-84C8-D8ED88C4C6C1}"/>
                </a:ext>
              </a:extLst>
            </p:cNvPr>
            <p:cNvSpPr>
              <a:spLocks/>
            </p:cNvSpPr>
            <p:nvPr userDrawn="1"/>
          </p:nvSpPr>
          <p:spPr bwMode="auto">
            <a:xfrm>
              <a:off x="10096429" y="4175848"/>
              <a:ext cx="82780" cy="118257"/>
            </a:xfrm>
            <a:custGeom>
              <a:avLst/>
              <a:gdLst>
                <a:gd name="T0" fmla="*/ 4 w 28"/>
                <a:gd name="T1" fmla="*/ 40 h 40"/>
                <a:gd name="T2" fmla="*/ 28 w 28"/>
                <a:gd name="T3" fmla="*/ 38 h 40"/>
                <a:gd name="T4" fmla="*/ 26 w 28"/>
                <a:gd name="T5" fmla="*/ 0 h 40"/>
                <a:gd name="T6" fmla="*/ 0 w 28"/>
                <a:gd name="T7" fmla="*/ 5 h 40"/>
                <a:gd name="T8" fmla="*/ 4 w 28"/>
                <a:gd name="T9" fmla="*/ 40 h 40"/>
              </a:gdLst>
              <a:ahLst/>
              <a:cxnLst>
                <a:cxn ang="0">
                  <a:pos x="T0" y="T1"/>
                </a:cxn>
                <a:cxn ang="0">
                  <a:pos x="T2" y="T3"/>
                </a:cxn>
                <a:cxn ang="0">
                  <a:pos x="T4" y="T5"/>
                </a:cxn>
                <a:cxn ang="0">
                  <a:pos x="T6" y="T7"/>
                </a:cxn>
                <a:cxn ang="0">
                  <a:pos x="T8" y="T9"/>
                </a:cxn>
              </a:cxnLst>
              <a:rect l="0" t="0" r="r" b="b"/>
              <a:pathLst>
                <a:path w="28" h="40">
                  <a:moveTo>
                    <a:pt x="4" y="40"/>
                  </a:moveTo>
                  <a:lnTo>
                    <a:pt x="28" y="38"/>
                  </a:lnTo>
                  <a:lnTo>
                    <a:pt x="26" y="0"/>
                  </a:lnTo>
                  <a:lnTo>
                    <a:pt x="0" y="5"/>
                  </a:lnTo>
                  <a:lnTo>
                    <a:pt x="4" y="40"/>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272">
              <a:extLst>
                <a:ext uri="{FF2B5EF4-FFF2-40B4-BE49-F238E27FC236}">
                  <a16:creationId xmlns:a16="http://schemas.microsoft.com/office/drawing/2014/main" id="{AC5016C6-B4AD-4E98-B765-D74869CFEAAF}"/>
                </a:ext>
              </a:extLst>
            </p:cNvPr>
            <p:cNvSpPr>
              <a:spLocks/>
            </p:cNvSpPr>
            <p:nvPr userDrawn="1"/>
          </p:nvSpPr>
          <p:spPr bwMode="auto">
            <a:xfrm>
              <a:off x="9975216" y="4190630"/>
              <a:ext cx="112344" cy="118257"/>
            </a:xfrm>
            <a:custGeom>
              <a:avLst/>
              <a:gdLst>
                <a:gd name="T0" fmla="*/ 5 w 38"/>
                <a:gd name="T1" fmla="*/ 40 h 40"/>
                <a:gd name="T2" fmla="*/ 38 w 38"/>
                <a:gd name="T3" fmla="*/ 35 h 40"/>
                <a:gd name="T4" fmla="*/ 34 w 38"/>
                <a:gd name="T5" fmla="*/ 0 h 40"/>
                <a:gd name="T6" fmla="*/ 0 w 38"/>
                <a:gd name="T7" fmla="*/ 2 h 40"/>
                <a:gd name="T8" fmla="*/ 5 w 38"/>
                <a:gd name="T9" fmla="*/ 40 h 40"/>
              </a:gdLst>
              <a:ahLst/>
              <a:cxnLst>
                <a:cxn ang="0">
                  <a:pos x="T0" y="T1"/>
                </a:cxn>
                <a:cxn ang="0">
                  <a:pos x="T2" y="T3"/>
                </a:cxn>
                <a:cxn ang="0">
                  <a:pos x="T4" y="T5"/>
                </a:cxn>
                <a:cxn ang="0">
                  <a:pos x="T6" y="T7"/>
                </a:cxn>
                <a:cxn ang="0">
                  <a:pos x="T8" y="T9"/>
                </a:cxn>
              </a:cxnLst>
              <a:rect l="0" t="0" r="r" b="b"/>
              <a:pathLst>
                <a:path w="38" h="40">
                  <a:moveTo>
                    <a:pt x="5" y="40"/>
                  </a:moveTo>
                  <a:lnTo>
                    <a:pt x="38" y="35"/>
                  </a:lnTo>
                  <a:lnTo>
                    <a:pt x="34" y="0"/>
                  </a:lnTo>
                  <a:lnTo>
                    <a:pt x="0" y="2"/>
                  </a:lnTo>
                  <a:lnTo>
                    <a:pt x="5" y="40"/>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273">
              <a:extLst>
                <a:ext uri="{FF2B5EF4-FFF2-40B4-BE49-F238E27FC236}">
                  <a16:creationId xmlns:a16="http://schemas.microsoft.com/office/drawing/2014/main" id="{675684C0-7E72-4125-9B0E-245189C493AD}"/>
                </a:ext>
              </a:extLst>
            </p:cNvPr>
            <p:cNvSpPr>
              <a:spLocks/>
            </p:cNvSpPr>
            <p:nvPr userDrawn="1"/>
          </p:nvSpPr>
          <p:spPr bwMode="auto">
            <a:xfrm>
              <a:off x="9892436" y="4205413"/>
              <a:ext cx="76867" cy="109389"/>
            </a:xfrm>
            <a:custGeom>
              <a:avLst/>
              <a:gdLst>
                <a:gd name="T0" fmla="*/ 5 w 26"/>
                <a:gd name="T1" fmla="*/ 37 h 37"/>
                <a:gd name="T2" fmla="*/ 26 w 26"/>
                <a:gd name="T3" fmla="*/ 35 h 37"/>
                <a:gd name="T4" fmla="*/ 21 w 26"/>
                <a:gd name="T5" fmla="*/ 0 h 37"/>
                <a:gd name="T6" fmla="*/ 0 w 26"/>
                <a:gd name="T7" fmla="*/ 2 h 37"/>
                <a:gd name="T8" fmla="*/ 5 w 26"/>
                <a:gd name="T9" fmla="*/ 37 h 37"/>
              </a:gdLst>
              <a:ahLst/>
              <a:cxnLst>
                <a:cxn ang="0">
                  <a:pos x="T0" y="T1"/>
                </a:cxn>
                <a:cxn ang="0">
                  <a:pos x="T2" y="T3"/>
                </a:cxn>
                <a:cxn ang="0">
                  <a:pos x="T4" y="T5"/>
                </a:cxn>
                <a:cxn ang="0">
                  <a:pos x="T6" y="T7"/>
                </a:cxn>
                <a:cxn ang="0">
                  <a:pos x="T8" y="T9"/>
                </a:cxn>
              </a:cxnLst>
              <a:rect l="0" t="0" r="r" b="b"/>
              <a:pathLst>
                <a:path w="26" h="37">
                  <a:moveTo>
                    <a:pt x="5" y="37"/>
                  </a:moveTo>
                  <a:lnTo>
                    <a:pt x="26" y="35"/>
                  </a:lnTo>
                  <a:lnTo>
                    <a:pt x="21" y="0"/>
                  </a:lnTo>
                  <a:lnTo>
                    <a:pt x="0" y="2"/>
                  </a:lnTo>
                  <a:lnTo>
                    <a:pt x="5" y="37"/>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274">
              <a:extLst>
                <a:ext uri="{FF2B5EF4-FFF2-40B4-BE49-F238E27FC236}">
                  <a16:creationId xmlns:a16="http://schemas.microsoft.com/office/drawing/2014/main" id="{8573EC1D-0F7C-438A-A478-5CE6762DF0FA}"/>
                </a:ext>
              </a:extLst>
            </p:cNvPr>
            <p:cNvSpPr>
              <a:spLocks/>
            </p:cNvSpPr>
            <p:nvPr userDrawn="1"/>
          </p:nvSpPr>
          <p:spPr bwMode="auto">
            <a:xfrm>
              <a:off x="10004781" y="4323670"/>
              <a:ext cx="26609" cy="14783"/>
            </a:xfrm>
            <a:custGeom>
              <a:avLst/>
              <a:gdLst>
                <a:gd name="T0" fmla="*/ 3 w 4"/>
                <a:gd name="T1" fmla="*/ 1 h 2"/>
                <a:gd name="T2" fmla="*/ 1 w 4"/>
                <a:gd name="T3" fmla="*/ 2 h 2"/>
                <a:gd name="T4" fmla="*/ 0 w 4"/>
                <a:gd name="T5" fmla="*/ 1 h 2"/>
                <a:gd name="T6" fmla="*/ 0 w 4"/>
                <a:gd name="T7" fmla="*/ 1 h 2"/>
                <a:gd name="T8" fmla="*/ 0 w 4"/>
                <a:gd name="T9" fmla="*/ 0 h 2"/>
                <a:gd name="T10" fmla="*/ 3 w 4"/>
                <a:gd name="T11" fmla="*/ 0 h 2"/>
                <a:gd name="T12" fmla="*/ 4 w 4"/>
                <a:gd name="T13" fmla="*/ 0 h 2"/>
                <a:gd name="T14" fmla="*/ 4 w 4"/>
                <a:gd name="T15" fmla="*/ 0 h 2"/>
                <a:gd name="T16" fmla="*/ 3 w 4"/>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3" y="1"/>
                  </a:moveTo>
                  <a:cubicBezTo>
                    <a:pt x="1" y="2"/>
                    <a:pt x="1" y="2"/>
                    <a:pt x="1" y="2"/>
                  </a:cubicBezTo>
                  <a:cubicBezTo>
                    <a:pt x="0" y="2"/>
                    <a:pt x="0" y="1"/>
                    <a:pt x="0" y="1"/>
                  </a:cubicBezTo>
                  <a:cubicBezTo>
                    <a:pt x="0" y="1"/>
                    <a:pt x="0" y="1"/>
                    <a:pt x="0" y="1"/>
                  </a:cubicBezTo>
                  <a:cubicBezTo>
                    <a:pt x="0" y="0"/>
                    <a:pt x="0" y="0"/>
                    <a:pt x="0" y="0"/>
                  </a:cubicBezTo>
                  <a:cubicBezTo>
                    <a:pt x="3" y="0"/>
                    <a:pt x="3" y="0"/>
                    <a:pt x="3" y="0"/>
                  </a:cubicBezTo>
                  <a:cubicBezTo>
                    <a:pt x="3" y="0"/>
                    <a:pt x="4" y="0"/>
                    <a:pt x="4" y="0"/>
                  </a:cubicBezTo>
                  <a:cubicBezTo>
                    <a:pt x="4" y="0"/>
                    <a:pt x="4" y="0"/>
                    <a:pt x="4" y="0"/>
                  </a:cubicBezTo>
                  <a:cubicBezTo>
                    <a:pt x="4" y="1"/>
                    <a:pt x="3" y="1"/>
                    <a:pt x="3" y="1"/>
                  </a:cubicBez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275">
              <a:extLst>
                <a:ext uri="{FF2B5EF4-FFF2-40B4-BE49-F238E27FC236}">
                  <a16:creationId xmlns:a16="http://schemas.microsoft.com/office/drawing/2014/main" id="{1ABD58D2-544B-4BC8-A843-03A08A1B281A}"/>
                </a:ext>
              </a:extLst>
            </p:cNvPr>
            <p:cNvSpPr>
              <a:spLocks/>
            </p:cNvSpPr>
            <p:nvPr userDrawn="1"/>
          </p:nvSpPr>
          <p:spPr bwMode="auto">
            <a:xfrm>
              <a:off x="10117125" y="4308887"/>
              <a:ext cx="26609" cy="14783"/>
            </a:xfrm>
            <a:custGeom>
              <a:avLst/>
              <a:gdLst>
                <a:gd name="T0" fmla="*/ 3 w 4"/>
                <a:gd name="T1" fmla="*/ 2 h 2"/>
                <a:gd name="T2" fmla="*/ 1 w 4"/>
                <a:gd name="T3" fmla="*/ 2 h 2"/>
                <a:gd name="T4" fmla="*/ 0 w 4"/>
                <a:gd name="T5" fmla="*/ 1 h 2"/>
                <a:gd name="T6" fmla="*/ 0 w 4"/>
                <a:gd name="T7" fmla="*/ 1 h 2"/>
                <a:gd name="T8" fmla="*/ 1 w 4"/>
                <a:gd name="T9" fmla="*/ 0 h 2"/>
                <a:gd name="T10" fmla="*/ 3 w 4"/>
                <a:gd name="T11" fmla="*/ 0 h 2"/>
                <a:gd name="T12" fmla="*/ 4 w 4"/>
                <a:gd name="T13" fmla="*/ 1 h 2"/>
                <a:gd name="T14" fmla="*/ 4 w 4"/>
                <a:gd name="T15" fmla="*/ 1 h 2"/>
                <a:gd name="T16" fmla="*/ 3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3" y="2"/>
                  </a:moveTo>
                  <a:cubicBezTo>
                    <a:pt x="1" y="2"/>
                    <a:pt x="1" y="2"/>
                    <a:pt x="1" y="2"/>
                  </a:cubicBezTo>
                  <a:cubicBezTo>
                    <a:pt x="0" y="2"/>
                    <a:pt x="0" y="1"/>
                    <a:pt x="0" y="1"/>
                  </a:cubicBezTo>
                  <a:cubicBezTo>
                    <a:pt x="0" y="1"/>
                    <a:pt x="0" y="1"/>
                    <a:pt x="0" y="1"/>
                  </a:cubicBezTo>
                  <a:cubicBezTo>
                    <a:pt x="0" y="1"/>
                    <a:pt x="0" y="0"/>
                    <a:pt x="1" y="0"/>
                  </a:cubicBezTo>
                  <a:cubicBezTo>
                    <a:pt x="3" y="0"/>
                    <a:pt x="3" y="0"/>
                    <a:pt x="3" y="0"/>
                  </a:cubicBezTo>
                  <a:cubicBezTo>
                    <a:pt x="3" y="0"/>
                    <a:pt x="4" y="0"/>
                    <a:pt x="4" y="1"/>
                  </a:cubicBezTo>
                  <a:cubicBezTo>
                    <a:pt x="4" y="1"/>
                    <a:pt x="4" y="1"/>
                    <a:pt x="4" y="1"/>
                  </a:cubicBezTo>
                  <a:cubicBezTo>
                    <a:pt x="4" y="1"/>
                    <a:pt x="4" y="1"/>
                    <a:pt x="3" y="2"/>
                  </a:cubicBez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276">
              <a:extLst>
                <a:ext uri="{FF2B5EF4-FFF2-40B4-BE49-F238E27FC236}">
                  <a16:creationId xmlns:a16="http://schemas.microsoft.com/office/drawing/2014/main" id="{FD73C524-B3AC-4A39-A744-C936B468F634}"/>
                </a:ext>
              </a:extLst>
            </p:cNvPr>
            <p:cNvSpPr>
              <a:spLocks/>
            </p:cNvSpPr>
            <p:nvPr userDrawn="1"/>
          </p:nvSpPr>
          <p:spPr bwMode="auto">
            <a:xfrm>
              <a:off x="6117069" y="5736845"/>
              <a:ext cx="405032" cy="372511"/>
            </a:xfrm>
            <a:custGeom>
              <a:avLst/>
              <a:gdLst>
                <a:gd name="T0" fmla="*/ 118 w 137"/>
                <a:gd name="T1" fmla="*/ 26 h 126"/>
                <a:gd name="T2" fmla="*/ 137 w 137"/>
                <a:gd name="T3" fmla="*/ 48 h 126"/>
                <a:gd name="T4" fmla="*/ 55 w 137"/>
                <a:gd name="T5" fmla="*/ 126 h 126"/>
                <a:gd name="T6" fmla="*/ 0 w 137"/>
                <a:gd name="T7" fmla="*/ 69 h 126"/>
                <a:gd name="T8" fmla="*/ 71 w 137"/>
                <a:gd name="T9" fmla="*/ 0 h 126"/>
                <a:gd name="T10" fmla="*/ 76 w 137"/>
                <a:gd name="T11" fmla="*/ 3 h 126"/>
                <a:gd name="T12" fmla="*/ 111 w 137"/>
                <a:gd name="T13" fmla="*/ 22 h 126"/>
                <a:gd name="T14" fmla="*/ 118 w 137"/>
                <a:gd name="T15" fmla="*/ 26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26">
                  <a:moveTo>
                    <a:pt x="118" y="26"/>
                  </a:moveTo>
                  <a:lnTo>
                    <a:pt x="137" y="48"/>
                  </a:lnTo>
                  <a:lnTo>
                    <a:pt x="55" y="126"/>
                  </a:lnTo>
                  <a:lnTo>
                    <a:pt x="0" y="69"/>
                  </a:lnTo>
                  <a:lnTo>
                    <a:pt x="71" y="0"/>
                  </a:lnTo>
                  <a:lnTo>
                    <a:pt x="76" y="3"/>
                  </a:lnTo>
                  <a:lnTo>
                    <a:pt x="111" y="22"/>
                  </a:lnTo>
                  <a:lnTo>
                    <a:pt x="118" y="26"/>
                  </a:lnTo>
                  <a:close/>
                </a:path>
              </a:pathLst>
            </a:custGeom>
            <a:solidFill>
              <a:srgbClr val="FFE9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277">
              <a:extLst>
                <a:ext uri="{FF2B5EF4-FFF2-40B4-BE49-F238E27FC236}">
                  <a16:creationId xmlns:a16="http://schemas.microsoft.com/office/drawing/2014/main" id="{7129026F-3FAA-48CB-A265-CD642F15FC8F}"/>
                </a:ext>
              </a:extLst>
            </p:cNvPr>
            <p:cNvSpPr>
              <a:spLocks/>
            </p:cNvSpPr>
            <p:nvPr userDrawn="1"/>
          </p:nvSpPr>
          <p:spPr bwMode="auto">
            <a:xfrm>
              <a:off x="6223501" y="5813713"/>
              <a:ext cx="298601" cy="295643"/>
            </a:xfrm>
            <a:custGeom>
              <a:avLst/>
              <a:gdLst>
                <a:gd name="T0" fmla="*/ 85 w 101"/>
                <a:gd name="T1" fmla="*/ 0 h 100"/>
                <a:gd name="T2" fmla="*/ 101 w 101"/>
                <a:gd name="T3" fmla="*/ 22 h 100"/>
                <a:gd name="T4" fmla="*/ 19 w 101"/>
                <a:gd name="T5" fmla="*/ 100 h 100"/>
                <a:gd name="T6" fmla="*/ 0 w 101"/>
                <a:gd name="T7" fmla="*/ 81 h 100"/>
                <a:gd name="T8" fmla="*/ 85 w 101"/>
                <a:gd name="T9" fmla="*/ 0 h 100"/>
              </a:gdLst>
              <a:ahLst/>
              <a:cxnLst>
                <a:cxn ang="0">
                  <a:pos x="T0" y="T1"/>
                </a:cxn>
                <a:cxn ang="0">
                  <a:pos x="T2" y="T3"/>
                </a:cxn>
                <a:cxn ang="0">
                  <a:pos x="T4" y="T5"/>
                </a:cxn>
                <a:cxn ang="0">
                  <a:pos x="T6" y="T7"/>
                </a:cxn>
                <a:cxn ang="0">
                  <a:pos x="T8" y="T9"/>
                </a:cxn>
              </a:cxnLst>
              <a:rect l="0" t="0" r="r" b="b"/>
              <a:pathLst>
                <a:path w="101" h="100">
                  <a:moveTo>
                    <a:pt x="85" y="0"/>
                  </a:moveTo>
                  <a:lnTo>
                    <a:pt x="101" y="22"/>
                  </a:lnTo>
                  <a:lnTo>
                    <a:pt x="19" y="100"/>
                  </a:lnTo>
                  <a:lnTo>
                    <a:pt x="0" y="81"/>
                  </a:lnTo>
                  <a:lnTo>
                    <a:pt x="85" y="0"/>
                  </a:lnTo>
                  <a:close/>
                </a:path>
              </a:pathLst>
            </a:custGeom>
            <a:solidFill>
              <a:srgbClr val="D6C4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278">
              <a:extLst>
                <a:ext uri="{FF2B5EF4-FFF2-40B4-BE49-F238E27FC236}">
                  <a16:creationId xmlns:a16="http://schemas.microsoft.com/office/drawing/2014/main" id="{34DE3AF1-50E8-4D89-9822-A4DCC5989B0A}"/>
                </a:ext>
              </a:extLst>
            </p:cNvPr>
            <p:cNvSpPr>
              <a:spLocks/>
            </p:cNvSpPr>
            <p:nvPr userDrawn="1"/>
          </p:nvSpPr>
          <p:spPr bwMode="auto">
            <a:xfrm>
              <a:off x="6291500" y="6017706"/>
              <a:ext cx="76867" cy="76867"/>
            </a:xfrm>
            <a:custGeom>
              <a:avLst/>
              <a:gdLst>
                <a:gd name="T0" fmla="*/ 9 w 11"/>
                <a:gd name="T1" fmla="*/ 2 h 11"/>
                <a:gd name="T2" fmla="*/ 2 w 11"/>
                <a:gd name="T3" fmla="*/ 2 h 11"/>
                <a:gd name="T4" fmla="*/ 2 w 11"/>
                <a:gd name="T5" fmla="*/ 9 h 11"/>
                <a:gd name="T6" fmla="*/ 9 w 11"/>
                <a:gd name="T7" fmla="*/ 10 h 11"/>
                <a:gd name="T8" fmla="*/ 9 w 11"/>
                <a:gd name="T9" fmla="*/ 2 h 11"/>
              </a:gdLst>
              <a:ahLst/>
              <a:cxnLst>
                <a:cxn ang="0">
                  <a:pos x="T0" y="T1"/>
                </a:cxn>
                <a:cxn ang="0">
                  <a:pos x="T2" y="T3"/>
                </a:cxn>
                <a:cxn ang="0">
                  <a:pos x="T4" y="T5"/>
                </a:cxn>
                <a:cxn ang="0">
                  <a:pos x="T6" y="T7"/>
                </a:cxn>
                <a:cxn ang="0">
                  <a:pos x="T8" y="T9"/>
                </a:cxn>
              </a:cxnLst>
              <a:rect l="0" t="0" r="r" b="b"/>
              <a:pathLst>
                <a:path w="11" h="11">
                  <a:moveTo>
                    <a:pt x="9" y="2"/>
                  </a:moveTo>
                  <a:cubicBezTo>
                    <a:pt x="7" y="0"/>
                    <a:pt x="4" y="0"/>
                    <a:pt x="2" y="2"/>
                  </a:cubicBezTo>
                  <a:cubicBezTo>
                    <a:pt x="0" y="4"/>
                    <a:pt x="0" y="7"/>
                    <a:pt x="2" y="9"/>
                  </a:cubicBezTo>
                  <a:cubicBezTo>
                    <a:pt x="4" y="11"/>
                    <a:pt x="7" y="11"/>
                    <a:pt x="9" y="10"/>
                  </a:cubicBezTo>
                  <a:cubicBezTo>
                    <a:pt x="11" y="8"/>
                    <a:pt x="11" y="4"/>
                    <a:pt x="9" y="2"/>
                  </a:cubicBezTo>
                  <a:close/>
                </a:path>
              </a:pathLst>
            </a:custGeom>
            <a:solidFill>
              <a:srgbClr val="5B69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279">
              <a:extLst>
                <a:ext uri="{FF2B5EF4-FFF2-40B4-BE49-F238E27FC236}">
                  <a16:creationId xmlns:a16="http://schemas.microsoft.com/office/drawing/2014/main" id="{915C3791-BB84-4D7B-8923-A9ACB2B182E0}"/>
                </a:ext>
              </a:extLst>
            </p:cNvPr>
            <p:cNvSpPr>
              <a:spLocks/>
            </p:cNvSpPr>
            <p:nvPr userDrawn="1"/>
          </p:nvSpPr>
          <p:spPr bwMode="auto">
            <a:xfrm>
              <a:off x="6312194" y="6038402"/>
              <a:ext cx="35477" cy="41390"/>
            </a:xfrm>
            <a:custGeom>
              <a:avLst/>
              <a:gdLst>
                <a:gd name="T0" fmla="*/ 4 w 5"/>
                <a:gd name="T1" fmla="*/ 1 h 6"/>
                <a:gd name="T2" fmla="*/ 1 w 5"/>
                <a:gd name="T3" fmla="*/ 1 h 6"/>
                <a:gd name="T4" fmla="*/ 1 w 5"/>
                <a:gd name="T5" fmla="*/ 5 h 6"/>
                <a:gd name="T6" fmla="*/ 4 w 5"/>
                <a:gd name="T7" fmla="*/ 5 h 6"/>
                <a:gd name="T8" fmla="*/ 4 w 5"/>
                <a:gd name="T9" fmla="*/ 1 h 6"/>
              </a:gdLst>
              <a:ahLst/>
              <a:cxnLst>
                <a:cxn ang="0">
                  <a:pos x="T0" y="T1"/>
                </a:cxn>
                <a:cxn ang="0">
                  <a:pos x="T2" y="T3"/>
                </a:cxn>
                <a:cxn ang="0">
                  <a:pos x="T4" y="T5"/>
                </a:cxn>
                <a:cxn ang="0">
                  <a:pos x="T6" y="T7"/>
                </a:cxn>
                <a:cxn ang="0">
                  <a:pos x="T8" y="T9"/>
                </a:cxn>
              </a:cxnLst>
              <a:rect l="0" t="0" r="r" b="b"/>
              <a:pathLst>
                <a:path w="5" h="6">
                  <a:moveTo>
                    <a:pt x="4" y="1"/>
                  </a:moveTo>
                  <a:cubicBezTo>
                    <a:pt x="3" y="0"/>
                    <a:pt x="2" y="0"/>
                    <a:pt x="1" y="1"/>
                  </a:cubicBezTo>
                  <a:cubicBezTo>
                    <a:pt x="0" y="2"/>
                    <a:pt x="0" y="4"/>
                    <a:pt x="1" y="5"/>
                  </a:cubicBezTo>
                  <a:cubicBezTo>
                    <a:pt x="2" y="6"/>
                    <a:pt x="3" y="6"/>
                    <a:pt x="4" y="5"/>
                  </a:cubicBezTo>
                  <a:cubicBezTo>
                    <a:pt x="5" y="4"/>
                    <a:pt x="5" y="2"/>
                    <a:pt x="4" y="1"/>
                  </a:cubicBezTo>
                  <a:close/>
                </a:path>
              </a:pathLst>
            </a:custGeom>
            <a:solidFill>
              <a:srgbClr val="9DA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280">
              <a:extLst>
                <a:ext uri="{FF2B5EF4-FFF2-40B4-BE49-F238E27FC236}">
                  <a16:creationId xmlns:a16="http://schemas.microsoft.com/office/drawing/2014/main" id="{C247E425-989A-4A75-9A34-45E111E73D58}"/>
                </a:ext>
              </a:extLst>
            </p:cNvPr>
            <p:cNvSpPr>
              <a:spLocks/>
            </p:cNvSpPr>
            <p:nvPr userDrawn="1"/>
          </p:nvSpPr>
          <p:spPr bwMode="auto">
            <a:xfrm>
              <a:off x="6418626" y="5899448"/>
              <a:ext cx="76867" cy="82780"/>
            </a:xfrm>
            <a:custGeom>
              <a:avLst/>
              <a:gdLst>
                <a:gd name="T0" fmla="*/ 9 w 11"/>
                <a:gd name="T1" fmla="*/ 2 h 12"/>
                <a:gd name="T2" fmla="*/ 2 w 11"/>
                <a:gd name="T3" fmla="*/ 2 h 12"/>
                <a:gd name="T4" fmla="*/ 2 w 11"/>
                <a:gd name="T5" fmla="*/ 9 h 12"/>
                <a:gd name="T6" fmla="*/ 9 w 11"/>
                <a:gd name="T7" fmla="*/ 10 h 12"/>
                <a:gd name="T8" fmla="*/ 9 w 11"/>
                <a:gd name="T9" fmla="*/ 2 h 12"/>
              </a:gdLst>
              <a:ahLst/>
              <a:cxnLst>
                <a:cxn ang="0">
                  <a:pos x="T0" y="T1"/>
                </a:cxn>
                <a:cxn ang="0">
                  <a:pos x="T2" y="T3"/>
                </a:cxn>
                <a:cxn ang="0">
                  <a:pos x="T4" y="T5"/>
                </a:cxn>
                <a:cxn ang="0">
                  <a:pos x="T6" y="T7"/>
                </a:cxn>
                <a:cxn ang="0">
                  <a:pos x="T8" y="T9"/>
                </a:cxn>
              </a:cxnLst>
              <a:rect l="0" t="0" r="r" b="b"/>
              <a:pathLst>
                <a:path w="11" h="12">
                  <a:moveTo>
                    <a:pt x="9" y="2"/>
                  </a:moveTo>
                  <a:cubicBezTo>
                    <a:pt x="7" y="0"/>
                    <a:pt x="4" y="0"/>
                    <a:pt x="2" y="2"/>
                  </a:cubicBezTo>
                  <a:cubicBezTo>
                    <a:pt x="0" y="4"/>
                    <a:pt x="0" y="7"/>
                    <a:pt x="2" y="9"/>
                  </a:cubicBezTo>
                  <a:cubicBezTo>
                    <a:pt x="4" y="11"/>
                    <a:pt x="7" y="12"/>
                    <a:pt x="9" y="10"/>
                  </a:cubicBezTo>
                  <a:cubicBezTo>
                    <a:pt x="11" y="8"/>
                    <a:pt x="11" y="4"/>
                    <a:pt x="9" y="2"/>
                  </a:cubicBezTo>
                  <a:close/>
                </a:path>
              </a:pathLst>
            </a:custGeom>
            <a:solidFill>
              <a:srgbClr val="5B69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281">
              <a:extLst>
                <a:ext uri="{FF2B5EF4-FFF2-40B4-BE49-F238E27FC236}">
                  <a16:creationId xmlns:a16="http://schemas.microsoft.com/office/drawing/2014/main" id="{029C5ACC-42C4-4800-A28B-E4A9731A53A2}"/>
                </a:ext>
              </a:extLst>
            </p:cNvPr>
            <p:cNvSpPr>
              <a:spLocks/>
            </p:cNvSpPr>
            <p:nvPr userDrawn="1"/>
          </p:nvSpPr>
          <p:spPr bwMode="auto">
            <a:xfrm>
              <a:off x="6433409" y="5920144"/>
              <a:ext cx="41390" cy="41390"/>
            </a:xfrm>
            <a:custGeom>
              <a:avLst/>
              <a:gdLst>
                <a:gd name="T0" fmla="*/ 5 w 6"/>
                <a:gd name="T1" fmla="*/ 1 h 6"/>
                <a:gd name="T2" fmla="*/ 2 w 6"/>
                <a:gd name="T3" fmla="*/ 1 h 6"/>
                <a:gd name="T4" fmla="*/ 1 w 6"/>
                <a:gd name="T5" fmla="*/ 5 h 6"/>
                <a:gd name="T6" fmla="*/ 5 w 6"/>
                <a:gd name="T7" fmla="*/ 5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4" y="0"/>
                    <a:pt x="3" y="0"/>
                    <a:pt x="2" y="1"/>
                  </a:cubicBezTo>
                  <a:cubicBezTo>
                    <a:pt x="1" y="2"/>
                    <a:pt x="0" y="4"/>
                    <a:pt x="1" y="5"/>
                  </a:cubicBezTo>
                  <a:cubicBezTo>
                    <a:pt x="2" y="6"/>
                    <a:pt x="4" y="6"/>
                    <a:pt x="5" y="5"/>
                  </a:cubicBezTo>
                  <a:cubicBezTo>
                    <a:pt x="6" y="4"/>
                    <a:pt x="6" y="2"/>
                    <a:pt x="5" y="1"/>
                  </a:cubicBezTo>
                  <a:close/>
                </a:path>
              </a:pathLst>
            </a:custGeom>
            <a:solidFill>
              <a:srgbClr val="9DA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282">
              <a:extLst>
                <a:ext uri="{FF2B5EF4-FFF2-40B4-BE49-F238E27FC236}">
                  <a16:creationId xmlns:a16="http://schemas.microsoft.com/office/drawing/2014/main" id="{6E4C42AD-D49D-4996-A445-6B1298F9B578}"/>
                </a:ext>
              </a:extLst>
            </p:cNvPr>
            <p:cNvSpPr>
              <a:spLocks/>
            </p:cNvSpPr>
            <p:nvPr userDrawn="1"/>
          </p:nvSpPr>
          <p:spPr bwMode="auto">
            <a:xfrm>
              <a:off x="6474799" y="5849190"/>
              <a:ext cx="56173" cy="56173"/>
            </a:xfrm>
            <a:custGeom>
              <a:avLst/>
              <a:gdLst>
                <a:gd name="T0" fmla="*/ 19 w 19"/>
                <a:gd name="T1" fmla="*/ 7 h 19"/>
                <a:gd name="T2" fmla="*/ 7 w 19"/>
                <a:gd name="T3" fmla="*/ 19 h 19"/>
                <a:gd name="T4" fmla="*/ 0 w 19"/>
                <a:gd name="T5" fmla="*/ 12 h 19"/>
                <a:gd name="T6" fmla="*/ 14 w 19"/>
                <a:gd name="T7" fmla="*/ 0 h 19"/>
                <a:gd name="T8" fmla="*/ 19 w 19"/>
                <a:gd name="T9" fmla="*/ 7 h 19"/>
              </a:gdLst>
              <a:ahLst/>
              <a:cxnLst>
                <a:cxn ang="0">
                  <a:pos x="T0" y="T1"/>
                </a:cxn>
                <a:cxn ang="0">
                  <a:pos x="T2" y="T3"/>
                </a:cxn>
                <a:cxn ang="0">
                  <a:pos x="T4" y="T5"/>
                </a:cxn>
                <a:cxn ang="0">
                  <a:pos x="T6" y="T7"/>
                </a:cxn>
                <a:cxn ang="0">
                  <a:pos x="T8" y="T9"/>
                </a:cxn>
              </a:cxnLst>
              <a:rect l="0" t="0" r="r" b="b"/>
              <a:pathLst>
                <a:path w="19" h="19">
                  <a:moveTo>
                    <a:pt x="19" y="7"/>
                  </a:moveTo>
                  <a:lnTo>
                    <a:pt x="7" y="19"/>
                  </a:lnTo>
                  <a:lnTo>
                    <a:pt x="0" y="12"/>
                  </a:lnTo>
                  <a:lnTo>
                    <a:pt x="14" y="0"/>
                  </a:lnTo>
                  <a:lnTo>
                    <a:pt x="19" y="7"/>
                  </a:ln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283">
              <a:extLst>
                <a:ext uri="{FF2B5EF4-FFF2-40B4-BE49-F238E27FC236}">
                  <a16:creationId xmlns:a16="http://schemas.microsoft.com/office/drawing/2014/main" id="{E1EF4B16-9BF6-4E77-B69A-23A5CC1CC7FD}"/>
                </a:ext>
              </a:extLst>
            </p:cNvPr>
            <p:cNvSpPr>
              <a:spLocks/>
            </p:cNvSpPr>
            <p:nvPr userDrawn="1"/>
          </p:nvSpPr>
          <p:spPr bwMode="auto">
            <a:xfrm>
              <a:off x="6250110" y="6067966"/>
              <a:ext cx="50260" cy="47303"/>
            </a:xfrm>
            <a:custGeom>
              <a:avLst/>
              <a:gdLst>
                <a:gd name="T0" fmla="*/ 17 w 17"/>
                <a:gd name="T1" fmla="*/ 7 h 16"/>
                <a:gd name="T2" fmla="*/ 7 w 17"/>
                <a:gd name="T3" fmla="*/ 16 h 16"/>
                <a:gd name="T4" fmla="*/ 0 w 17"/>
                <a:gd name="T5" fmla="*/ 9 h 16"/>
                <a:gd name="T6" fmla="*/ 10 w 17"/>
                <a:gd name="T7" fmla="*/ 0 h 16"/>
                <a:gd name="T8" fmla="*/ 17 w 17"/>
                <a:gd name="T9" fmla="*/ 7 h 16"/>
              </a:gdLst>
              <a:ahLst/>
              <a:cxnLst>
                <a:cxn ang="0">
                  <a:pos x="T0" y="T1"/>
                </a:cxn>
                <a:cxn ang="0">
                  <a:pos x="T2" y="T3"/>
                </a:cxn>
                <a:cxn ang="0">
                  <a:pos x="T4" y="T5"/>
                </a:cxn>
                <a:cxn ang="0">
                  <a:pos x="T6" y="T7"/>
                </a:cxn>
                <a:cxn ang="0">
                  <a:pos x="T8" y="T9"/>
                </a:cxn>
              </a:cxnLst>
              <a:rect l="0" t="0" r="r" b="b"/>
              <a:pathLst>
                <a:path w="17" h="16">
                  <a:moveTo>
                    <a:pt x="17" y="7"/>
                  </a:moveTo>
                  <a:lnTo>
                    <a:pt x="7" y="16"/>
                  </a:lnTo>
                  <a:lnTo>
                    <a:pt x="0" y="9"/>
                  </a:lnTo>
                  <a:lnTo>
                    <a:pt x="10" y="0"/>
                  </a:lnTo>
                  <a:lnTo>
                    <a:pt x="17" y="7"/>
                  </a:ln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284">
              <a:extLst>
                <a:ext uri="{FF2B5EF4-FFF2-40B4-BE49-F238E27FC236}">
                  <a16:creationId xmlns:a16="http://schemas.microsoft.com/office/drawing/2014/main" id="{A9A290E5-98BF-4CB2-8AAE-5DBFFDA25737}"/>
                </a:ext>
              </a:extLst>
            </p:cNvPr>
            <p:cNvSpPr>
              <a:spLocks/>
            </p:cNvSpPr>
            <p:nvPr userDrawn="1"/>
          </p:nvSpPr>
          <p:spPr bwMode="auto">
            <a:xfrm>
              <a:off x="6445235" y="5813713"/>
              <a:ext cx="35477" cy="35477"/>
            </a:xfrm>
            <a:custGeom>
              <a:avLst/>
              <a:gdLst>
                <a:gd name="T0" fmla="*/ 5 w 12"/>
                <a:gd name="T1" fmla="*/ 12 h 12"/>
                <a:gd name="T2" fmla="*/ 12 w 12"/>
                <a:gd name="T3" fmla="*/ 5 h 12"/>
                <a:gd name="T4" fmla="*/ 7 w 12"/>
                <a:gd name="T5" fmla="*/ 0 h 12"/>
                <a:gd name="T6" fmla="*/ 0 w 12"/>
                <a:gd name="T7" fmla="*/ 5 h 12"/>
                <a:gd name="T8" fmla="*/ 5 w 12"/>
                <a:gd name="T9" fmla="*/ 12 h 12"/>
              </a:gdLst>
              <a:ahLst/>
              <a:cxnLst>
                <a:cxn ang="0">
                  <a:pos x="T0" y="T1"/>
                </a:cxn>
                <a:cxn ang="0">
                  <a:pos x="T2" y="T3"/>
                </a:cxn>
                <a:cxn ang="0">
                  <a:pos x="T4" y="T5"/>
                </a:cxn>
                <a:cxn ang="0">
                  <a:pos x="T6" y="T7"/>
                </a:cxn>
                <a:cxn ang="0">
                  <a:pos x="T8" y="T9"/>
                </a:cxn>
              </a:cxnLst>
              <a:rect l="0" t="0" r="r" b="b"/>
              <a:pathLst>
                <a:path w="12" h="12">
                  <a:moveTo>
                    <a:pt x="5" y="12"/>
                  </a:moveTo>
                  <a:lnTo>
                    <a:pt x="12" y="5"/>
                  </a:lnTo>
                  <a:lnTo>
                    <a:pt x="7" y="0"/>
                  </a:lnTo>
                  <a:lnTo>
                    <a:pt x="0" y="5"/>
                  </a:lnTo>
                  <a:lnTo>
                    <a:pt x="5" y="12"/>
                  </a:lnTo>
                  <a:close/>
                </a:path>
              </a:pathLst>
            </a:custGeom>
            <a:solidFill>
              <a:srgbClr val="FFFD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285">
              <a:extLst>
                <a:ext uri="{FF2B5EF4-FFF2-40B4-BE49-F238E27FC236}">
                  <a16:creationId xmlns:a16="http://schemas.microsoft.com/office/drawing/2014/main" id="{27BC266B-67E4-46B6-83D6-1D1E01F30057}"/>
                </a:ext>
              </a:extLst>
            </p:cNvPr>
            <p:cNvSpPr>
              <a:spLocks/>
            </p:cNvSpPr>
            <p:nvPr userDrawn="1"/>
          </p:nvSpPr>
          <p:spPr bwMode="auto">
            <a:xfrm>
              <a:off x="6335846" y="5745714"/>
              <a:ext cx="109389" cy="88693"/>
            </a:xfrm>
            <a:custGeom>
              <a:avLst/>
              <a:gdLst>
                <a:gd name="T0" fmla="*/ 37 w 37"/>
                <a:gd name="T1" fmla="*/ 19 h 30"/>
                <a:gd name="T2" fmla="*/ 26 w 37"/>
                <a:gd name="T3" fmla="*/ 30 h 30"/>
                <a:gd name="T4" fmla="*/ 0 w 37"/>
                <a:gd name="T5" fmla="*/ 2 h 30"/>
                <a:gd name="T6" fmla="*/ 2 w 37"/>
                <a:gd name="T7" fmla="*/ 0 h 30"/>
                <a:gd name="T8" fmla="*/ 37 w 37"/>
                <a:gd name="T9" fmla="*/ 19 h 30"/>
              </a:gdLst>
              <a:ahLst/>
              <a:cxnLst>
                <a:cxn ang="0">
                  <a:pos x="T0" y="T1"/>
                </a:cxn>
                <a:cxn ang="0">
                  <a:pos x="T2" y="T3"/>
                </a:cxn>
                <a:cxn ang="0">
                  <a:pos x="T4" y="T5"/>
                </a:cxn>
                <a:cxn ang="0">
                  <a:pos x="T6" y="T7"/>
                </a:cxn>
                <a:cxn ang="0">
                  <a:pos x="T8" y="T9"/>
                </a:cxn>
              </a:cxnLst>
              <a:rect l="0" t="0" r="r" b="b"/>
              <a:pathLst>
                <a:path w="37" h="30">
                  <a:moveTo>
                    <a:pt x="37" y="19"/>
                  </a:moveTo>
                  <a:lnTo>
                    <a:pt x="26" y="30"/>
                  </a:lnTo>
                  <a:lnTo>
                    <a:pt x="0" y="2"/>
                  </a:lnTo>
                  <a:lnTo>
                    <a:pt x="2" y="0"/>
                  </a:lnTo>
                  <a:lnTo>
                    <a:pt x="37" y="19"/>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286">
              <a:extLst>
                <a:ext uri="{FF2B5EF4-FFF2-40B4-BE49-F238E27FC236}">
                  <a16:creationId xmlns:a16="http://schemas.microsoft.com/office/drawing/2014/main" id="{DAB897B8-73A2-4373-9A2B-DDC069F70D87}"/>
                </a:ext>
              </a:extLst>
            </p:cNvPr>
            <p:cNvSpPr>
              <a:spLocks/>
            </p:cNvSpPr>
            <p:nvPr userDrawn="1"/>
          </p:nvSpPr>
          <p:spPr bwMode="auto">
            <a:xfrm>
              <a:off x="6279674" y="5766410"/>
              <a:ext cx="124170" cy="124170"/>
            </a:xfrm>
            <a:custGeom>
              <a:avLst/>
              <a:gdLst>
                <a:gd name="T0" fmla="*/ 23 w 42"/>
                <a:gd name="T1" fmla="*/ 42 h 42"/>
                <a:gd name="T2" fmla="*/ 42 w 42"/>
                <a:gd name="T3" fmla="*/ 26 h 42"/>
                <a:gd name="T4" fmla="*/ 16 w 42"/>
                <a:gd name="T5" fmla="*/ 0 h 42"/>
                <a:gd name="T6" fmla="*/ 0 w 42"/>
                <a:gd name="T7" fmla="*/ 16 h 42"/>
                <a:gd name="T8" fmla="*/ 23 w 42"/>
                <a:gd name="T9" fmla="*/ 42 h 42"/>
              </a:gdLst>
              <a:ahLst/>
              <a:cxnLst>
                <a:cxn ang="0">
                  <a:pos x="T0" y="T1"/>
                </a:cxn>
                <a:cxn ang="0">
                  <a:pos x="T2" y="T3"/>
                </a:cxn>
                <a:cxn ang="0">
                  <a:pos x="T4" y="T5"/>
                </a:cxn>
                <a:cxn ang="0">
                  <a:pos x="T6" y="T7"/>
                </a:cxn>
                <a:cxn ang="0">
                  <a:pos x="T8" y="T9"/>
                </a:cxn>
              </a:cxnLst>
              <a:rect l="0" t="0" r="r" b="b"/>
              <a:pathLst>
                <a:path w="42" h="42">
                  <a:moveTo>
                    <a:pt x="23" y="42"/>
                  </a:moveTo>
                  <a:lnTo>
                    <a:pt x="42" y="26"/>
                  </a:lnTo>
                  <a:lnTo>
                    <a:pt x="16" y="0"/>
                  </a:lnTo>
                  <a:lnTo>
                    <a:pt x="0" y="16"/>
                  </a:lnTo>
                  <a:lnTo>
                    <a:pt x="23" y="42"/>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287">
              <a:extLst>
                <a:ext uri="{FF2B5EF4-FFF2-40B4-BE49-F238E27FC236}">
                  <a16:creationId xmlns:a16="http://schemas.microsoft.com/office/drawing/2014/main" id="{A8E156A3-68C7-4265-BDC7-9F4531FF4D7C}"/>
                </a:ext>
              </a:extLst>
            </p:cNvPr>
            <p:cNvSpPr>
              <a:spLocks/>
            </p:cNvSpPr>
            <p:nvPr userDrawn="1"/>
          </p:nvSpPr>
          <p:spPr bwMode="auto">
            <a:xfrm>
              <a:off x="6188024" y="5828494"/>
              <a:ext cx="147822" cy="147822"/>
            </a:xfrm>
            <a:custGeom>
              <a:avLst/>
              <a:gdLst>
                <a:gd name="T0" fmla="*/ 26 w 50"/>
                <a:gd name="T1" fmla="*/ 50 h 50"/>
                <a:gd name="T2" fmla="*/ 50 w 50"/>
                <a:gd name="T3" fmla="*/ 29 h 50"/>
                <a:gd name="T4" fmla="*/ 24 w 50"/>
                <a:gd name="T5" fmla="*/ 0 h 50"/>
                <a:gd name="T6" fmla="*/ 0 w 50"/>
                <a:gd name="T7" fmla="*/ 24 h 50"/>
                <a:gd name="T8" fmla="*/ 26 w 50"/>
                <a:gd name="T9" fmla="*/ 50 h 50"/>
              </a:gdLst>
              <a:ahLst/>
              <a:cxnLst>
                <a:cxn ang="0">
                  <a:pos x="T0" y="T1"/>
                </a:cxn>
                <a:cxn ang="0">
                  <a:pos x="T2" y="T3"/>
                </a:cxn>
                <a:cxn ang="0">
                  <a:pos x="T4" y="T5"/>
                </a:cxn>
                <a:cxn ang="0">
                  <a:pos x="T6" y="T7"/>
                </a:cxn>
                <a:cxn ang="0">
                  <a:pos x="T8" y="T9"/>
                </a:cxn>
              </a:cxnLst>
              <a:rect l="0" t="0" r="r" b="b"/>
              <a:pathLst>
                <a:path w="50" h="50">
                  <a:moveTo>
                    <a:pt x="26" y="50"/>
                  </a:moveTo>
                  <a:lnTo>
                    <a:pt x="50" y="29"/>
                  </a:lnTo>
                  <a:lnTo>
                    <a:pt x="24" y="0"/>
                  </a:lnTo>
                  <a:lnTo>
                    <a:pt x="0" y="24"/>
                  </a:lnTo>
                  <a:lnTo>
                    <a:pt x="26" y="50"/>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288">
              <a:extLst>
                <a:ext uri="{FF2B5EF4-FFF2-40B4-BE49-F238E27FC236}">
                  <a16:creationId xmlns:a16="http://schemas.microsoft.com/office/drawing/2014/main" id="{7FF9CC53-5381-48D0-8C85-ADB179714314}"/>
                </a:ext>
              </a:extLst>
            </p:cNvPr>
            <p:cNvSpPr>
              <a:spLocks/>
            </p:cNvSpPr>
            <p:nvPr userDrawn="1"/>
          </p:nvSpPr>
          <p:spPr bwMode="auto">
            <a:xfrm>
              <a:off x="6131853" y="5914231"/>
              <a:ext cx="112344" cy="118257"/>
            </a:xfrm>
            <a:custGeom>
              <a:avLst/>
              <a:gdLst>
                <a:gd name="T0" fmla="*/ 24 w 38"/>
                <a:gd name="T1" fmla="*/ 40 h 40"/>
                <a:gd name="T2" fmla="*/ 38 w 38"/>
                <a:gd name="T3" fmla="*/ 26 h 40"/>
                <a:gd name="T4" fmla="*/ 14 w 38"/>
                <a:gd name="T5" fmla="*/ 0 h 40"/>
                <a:gd name="T6" fmla="*/ 0 w 38"/>
                <a:gd name="T7" fmla="*/ 14 h 40"/>
                <a:gd name="T8" fmla="*/ 24 w 38"/>
                <a:gd name="T9" fmla="*/ 40 h 40"/>
              </a:gdLst>
              <a:ahLst/>
              <a:cxnLst>
                <a:cxn ang="0">
                  <a:pos x="T0" y="T1"/>
                </a:cxn>
                <a:cxn ang="0">
                  <a:pos x="T2" y="T3"/>
                </a:cxn>
                <a:cxn ang="0">
                  <a:pos x="T4" y="T5"/>
                </a:cxn>
                <a:cxn ang="0">
                  <a:pos x="T6" y="T7"/>
                </a:cxn>
                <a:cxn ang="0">
                  <a:pos x="T8" y="T9"/>
                </a:cxn>
              </a:cxnLst>
              <a:rect l="0" t="0" r="r" b="b"/>
              <a:pathLst>
                <a:path w="38" h="40">
                  <a:moveTo>
                    <a:pt x="24" y="40"/>
                  </a:moveTo>
                  <a:lnTo>
                    <a:pt x="38" y="26"/>
                  </a:lnTo>
                  <a:lnTo>
                    <a:pt x="14" y="0"/>
                  </a:lnTo>
                  <a:lnTo>
                    <a:pt x="0" y="14"/>
                  </a:lnTo>
                  <a:lnTo>
                    <a:pt x="24" y="40"/>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289">
              <a:extLst>
                <a:ext uri="{FF2B5EF4-FFF2-40B4-BE49-F238E27FC236}">
                  <a16:creationId xmlns:a16="http://schemas.microsoft.com/office/drawing/2014/main" id="{7DEBC5DB-3642-4760-A7D5-87715BDA97C3}"/>
                </a:ext>
              </a:extLst>
            </p:cNvPr>
            <p:cNvSpPr>
              <a:spLocks/>
            </p:cNvSpPr>
            <p:nvPr userDrawn="1"/>
          </p:nvSpPr>
          <p:spPr bwMode="auto">
            <a:xfrm>
              <a:off x="6285587" y="5961534"/>
              <a:ext cx="20696" cy="29564"/>
            </a:xfrm>
            <a:custGeom>
              <a:avLst/>
              <a:gdLst>
                <a:gd name="T0" fmla="*/ 3 w 3"/>
                <a:gd name="T1" fmla="*/ 2 h 4"/>
                <a:gd name="T2" fmla="*/ 1 w 3"/>
                <a:gd name="T3" fmla="*/ 3 h 4"/>
                <a:gd name="T4" fmla="*/ 0 w 3"/>
                <a:gd name="T5" fmla="*/ 3 h 4"/>
                <a:gd name="T6" fmla="*/ 0 w 3"/>
                <a:gd name="T7" fmla="*/ 3 h 4"/>
                <a:gd name="T8" fmla="*/ 0 w 3"/>
                <a:gd name="T9" fmla="*/ 2 h 4"/>
                <a:gd name="T10" fmla="*/ 2 w 3"/>
                <a:gd name="T11" fmla="*/ 1 h 4"/>
                <a:gd name="T12" fmla="*/ 3 w 3"/>
                <a:gd name="T13" fmla="*/ 1 h 4"/>
                <a:gd name="T14" fmla="*/ 3 w 3"/>
                <a:gd name="T15" fmla="*/ 1 h 4"/>
                <a:gd name="T16" fmla="*/ 3 w 3"/>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2"/>
                  </a:moveTo>
                  <a:cubicBezTo>
                    <a:pt x="1" y="3"/>
                    <a:pt x="1" y="3"/>
                    <a:pt x="1" y="3"/>
                  </a:cubicBezTo>
                  <a:cubicBezTo>
                    <a:pt x="1" y="4"/>
                    <a:pt x="0" y="4"/>
                    <a:pt x="0" y="3"/>
                  </a:cubicBezTo>
                  <a:cubicBezTo>
                    <a:pt x="0" y="3"/>
                    <a:pt x="0" y="3"/>
                    <a:pt x="0" y="3"/>
                  </a:cubicBezTo>
                  <a:cubicBezTo>
                    <a:pt x="0" y="3"/>
                    <a:pt x="0" y="3"/>
                    <a:pt x="0" y="2"/>
                  </a:cubicBezTo>
                  <a:cubicBezTo>
                    <a:pt x="2" y="1"/>
                    <a:pt x="2" y="1"/>
                    <a:pt x="2" y="1"/>
                  </a:cubicBezTo>
                  <a:cubicBezTo>
                    <a:pt x="2" y="0"/>
                    <a:pt x="3" y="0"/>
                    <a:pt x="3" y="1"/>
                  </a:cubicBezTo>
                  <a:cubicBezTo>
                    <a:pt x="3" y="1"/>
                    <a:pt x="3" y="1"/>
                    <a:pt x="3" y="1"/>
                  </a:cubicBezTo>
                  <a:cubicBezTo>
                    <a:pt x="3" y="1"/>
                    <a:pt x="3" y="2"/>
                    <a:pt x="3" y="2"/>
                  </a:cubicBez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290">
              <a:extLst>
                <a:ext uri="{FF2B5EF4-FFF2-40B4-BE49-F238E27FC236}">
                  <a16:creationId xmlns:a16="http://schemas.microsoft.com/office/drawing/2014/main" id="{54DBAD96-E980-4177-8B77-C32D30C2DE6D}"/>
                </a:ext>
              </a:extLst>
            </p:cNvPr>
            <p:cNvSpPr>
              <a:spLocks/>
            </p:cNvSpPr>
            <p:nvPr userDrawn="1"/>
          </p:nvSpPr>
          <p:spPr bwMode="auto">
            <a:xfrm>
              <a:off x="6368367" y="5884667"/>
              <a:ext cx="20696" cy="29564"/>
            </a:xfrm>
            <a:custGeom>
              <a:avLst/>
              <a:gdLst>
                <a:gd name="T0" fmla="*/ 3 w 3"/>
                <a:gd name="T1" fmla="*/ 2 h 4"/>
                <a:gd name="T2" fmla="*/ 1 w 3"/>
                <a:gd name="T3" fmla="*/ 3 h 4"/>
                <a:gd name="T4" fmla="*/ 0 w 3"/>
                <a:gd name="T5" fmla="*/ 3 h 4"/>
                <a:gd name="T6" fmla="*/ 0 w 3"/>
                <a:gd name="T7" fmla="*/ 3 h 4"/>
                <a:gd name="T8" fmla="*/ 0 w 3"/>
                <a:gd name="T9" fmla="*/ 2 h 4"/>
                <a:gd name="T10" fmla="*/ 2 w 3"/>
                <a:gd name="T11" fmla="*/ 0 h 4"/>
                <a:gd name="T12" fmla="*/ 3 w 3"/>
                <a:gd name="T13" fmla="*/ 0 h 4"/>
                <a:gd name="T14" fmla="*/ 3 w 3"/>
                <a:gd name="T15" fmla="*/ 0 h 4"/>
                <a:gd name="T16" fmla="*/ 3 w 3"/>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2"/>
                  </a:moveTo>
                  <a:cubicBezTo>
                    <a:pt x="1" y="3"/>
                    <a:pt x="1" y="3"/>
                    <a:pt x="1" y="3"/>
                  </a:cubicBezTo>
                  <a:cubicBezTo>
                    <a:pt x="1" y="4"/>
                    <a:pt x="0" y="4"/>
                    <a:pt x="0" y="3"/>
                  </a:cubicBezTo>
                  <a:cubicBezTo>
                    <a:pt x="0" y="3"/>
                    <a:pt x="0" y="3"/>
                    <a:pt x="0" y="3"/>
                  </a:cubicBezTo>
                  <a:cubicBezTo>
                    <a:pt x="0" y="3"/>
                    <a:pt x="0" y="2"/>
                    <a:pt x="0" y="2"/>
                  </a:cubicBezTo>
                  <a:cubicBezTo>
                    <a:pt x="2" y="0"/>
                    <a:pt x="2" y="0"/>
                    <a:pt x="2" y="0"/>
                  </a:cubicBezTo>
                  <a:cubicBezTo>
                    <a:pt x="2" y="0"/>
                    <a:pt x="2" y="0"/>
                    <a:pt x="3" y="0"/>
                  </a:cubicBezTo>
                  <a:cubicBezTo>
                    <a:pt x="3" y="0"/>
                    <a:pt x="3" y="0"/>
                    <a:pt x="3" y="0"/>
                  </a:cubicBezTo>
                  <a:cubicBezTo>
                    <a:pt x="3" y="1"/>
                    <a:pt x="3" y="1"/>
                    <a:pt x="3" y="2"/>
                  </a:cubicBez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291">
              <a:extLst>
                <a:ext uri="{FF2B5EF4-FFF2-40B4-BE49-F238E27FC236}">
                  <a16:creationId xmlns:a16="http://schemas.microsoft.com/office/drawing/2014/main" id="{B6A5368F-671A-432B-8DA0-08EB0A049397}"/>
                </a:ext>
              </a:extLst>
            </p:cNvPr>
            <p:cNvSpPr>
              <a:spLocks/>
            </p:cNvSpPr>
            <p:nvPr userDrawn="1"/>
          </p:nvSpPr>
          <p:spPr bwMode="auto">
            <a:xfrm>
              <a:off x="5005450" y="3797425"/>
              <a:ext cx="916494" cy="532158"/>
            </a:xfrm>
            <a:custGeom>
              <a:avLst/>
              <a:gdLst>
                <a:gd name="T0" fmla="*/ 128 w 131"/>
                <a:gd name="T1" fmla="*/ 7 h 76"/>
                <a:gd name="T2" fmla="*/ 128 w 131"/>
                <a:gd name="T3" fmla="*/ 7 h 76"/>
                <a:gd name="T4" fmla="*/ 125 w 131"/>
                <a:gd name="T5" fmla="*/ 20 h 76"/>
                <a:gd name="T6" fmla="*/ 40 w 131"/>
                <a:gd name="T7" fmla="*/ 70 h 76"/>
                <a:gd name="T8" fmla="*/ 13 w 131"/>
                <a:gd name="T9" fmla="*/ 71 h 76"/>
                <a:gd name="T10" fmla="*/ 1 w 131"/>
                <a:gd name="T11" fmla="*/ 60 h 76"/>
                <a:gd name="T12" fmla="*/ 0 w 131"/>
                <a:gd name="T13" fmla="*/ 59 h 76"/>
                <a:gd name="T14" fmla="*/ 97 w 131"/>
                <a:gd name="T15" fmla="*/ 2 h 76"/>
                <a:gd name="T16" fmla="*/ 108 w 131"/>
                <a:gd name="T17" fmla="*/ 1 h 76"/>
                <a:gd name="T18" fmla="*/ 114 w 131"/>
                <a:gd name="T19" fmla="*/ 4 h 76"/>
                <a:gd name="T20" fmla="*/ 115 w 131"/>
                <a:gd name="T21" fmla="*/ 4 h 76"/>
                <a:gd name="T22" fmla="*/ 126 w 131"/>
                <a:gd name="T23" fmla="*/ 4 h 76"/>
                <a:gd name="T24" fmla="*/ 128 w 131"/>
                <a:gd name="T25" fmla="*/ 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76">
                  <a:moveTo>
                    <a:pt x="128" y="7"/>
                  </a:moveTo>
                  <a:cubicBezTo>
                    <a:pt x="128" y="7"/>
                    <a:pt x="128" y="7"/>
                    <a:pt x="128" y="7"/>
                  </a:cubicBezTo>
                  <a:cubicBezTo>
                    <a:pt x="131" y="12"/>
                    <a:pt x="129" y="18"/>
                    <a:pt x="125" y="20"/>
                  </a:cubicBezTo>
                  <a:cubicBezTo>
                    <a:pt x="40" y="70"/>
                    <a:pt x="40" y="70"/>
                    <a:pt x="40" y="70"/>
                  </a:cubicBezTo>
                  <a:cubicBezTo>
                    <a:pt x="31" y="76"/>
                    <a:pt x="21" y="75"/>
                    <a:pt x="13" y="71"/>
                  </a:cubicBezTo>
                  <a:cubicBezTo>
                    <a:pt x="8" y="69"/>
                    <a:pt x="4" y="65"/>
                    <a:pt x="1" y="60"/>
                  </a:cubicBezTo>
                  <a:cubicBezTo>
                    <a:pt x="0" y="59"/>
                    <a:pt x="0" y="59"/>
                    <a:pt x="0" y="59"/>
                  </a:cubicBezTo>
                  <a:cubicBezTo>
                    <a:pt x="97" y="2"/>
                    <a:pt x="97" y="2"/>
                    <a:pt x="97" y="2"/>
                  </a:cubicBezTo>
                  <a:cubicBezTo>
                    <a:pt x="100" y="0"/>
                    <a:pt x="105" y="0"/>
                    <a:pt x="108" y="1"/>
                  </a:cubicBezTo>
                  <a:cubicBezTo>
                    <a:pt x="111" y="1"/>
                    <a:pt x="113" y="2"/>
                    <a:pt x="114" y="4"/>
                  </a:cubicBezTo>
                  <a:cubicBezTo>
                    <a:pt x="115" y="4"/>
                    <a:pt x="115" y="4"/>
                    <a:pt x="115" y="4"/>
                  </a:cubicBezTo>
                  <a:cubicBezTo>
                    <a:pt x="118" y="2"/>
                    <a:pt x="123" y="2"/>
                    <a:pt x="126" y="4"/>
                  </a:cubicBezTo>
                  <a:cubicBezTo>
                    <a:pt x="126" y="5"/>
                    <a:pt x="127" y="6"/>
                    <a:pt x="128"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292">
              <a:extLst>
                <a:ext uri="{FF2B5EF4-FFF2-40B4-BE49-F238E27FC236}">
                  <a16:creationId xmlns:a16="http://schemas.microsoft.com/office/drawing/2014/main" id="{AA75D67E-10DB-4C42-B9BA-46119C5EC85D}"/>
                </a:ext>
              </a:extLst>
            </p:cNvPr>
            <p:cNvSpPr>
              <a:spLocks/>
            </p:cNvSpPr>
            <p:nvPr userDrawn="1"/>
          </p:nvSpPr>
          <p:spPr bwMode="auto">
            <a:xfrm>
              <a:off x="5097101" y="3826989"/>
              <a:ext cx="824846" cy="502594"/>
            </a:xfrm>
            <a:custGeom>
              <a:avLst/>
              <a:gdLst>
                <a:gd name="T0" fmla="*/ 115 w 118"/>
                <a:gd name="T1" fmla="*/ 3 h 72"/>
                <a:gd name="T2" fmla="*/ 115 w 118"/>
                <a:gd name="T3" fmla="*/ 3 h 72"/>
                <a:gd name="T4" fmla="*/ 112 w 118"/>
                <a:gd name="T5" fmla="*/ 16 h 72"/>
                <a:gd name="T6" fmla="*/ 27 w 118"/>
                <a:gd name="T7" fmla="*/ 66 h 72"/>
                <a:gd name="T8" fmla="*/ 0 w 118"/>
                <a:gd name="T9" fmla="*/ 67 h 72"/>
                <a:gd name="T10" fmla="*/ 113 w 118"/>
                <a:gd name="T11" fmla="*/ 0 h 72"/>
                <a:gd name="T12" fmla="*/ 115 w 118"/>
                <a:gd name="T13" fmla="*/ 3 h 72"/>
              </a:gdLst>
              <a:ahLst/>
              <a:cxnLst>
                <a:cxn ang="0">
                  <a:pos x="T0" y="T1"/>
                </a:cxn>
                <a:cxn ang="0">
                  <a:pos x="T2" y="T3"/>
                </a:cxn>
                <a:cxn ang="0">
                  <a:pos x="T4" y="T5"/>
                </a:cxn>
                <a:cxn ang="0">
                  <a:pos x="T6" y="T7"/>
                </a:cxn>
                <a:cxn ang="0">
                  <a:pos x="T8" y="T9"/>
                </a:cxn>
                <a:cxn ang="0">
                  <a:pos x="T10" y="T11"/>
                </a:cxn>
                <a:cxn ang="0">
                  <a:pos x="T12" y="T13"/>
                </a:cxn>
              </a:cxnLst>
              <a:rect l="0" t="0" r="r" b="b"/>
              <a:pathLst>
                <a:path w="118" h="72">
                  <a:moveTo>
                    <a:pt x="115" y="3"/>
                  </a:moveTo>
                  <a:cubicBezTo>
                    <a:pt x="115" y="3"/>
                    <a:pt x="115" y="3"/>
                    <a:pt x="115" y="3"/>
                  </a:cubicBezTo>
                  <a:cubicBezTo>
                    <a:pt x="118" y="8"/>
                    <a:pt x="116" y="14"/>
                    <a:pt x="112" y="16"/>
                  </a:cubicBezTo>
                  <a:cubicBezTo>
                    <a:pt x="27" y="66"/>
                    <a:pt x="27" y="66"/>
                    <a:pt x="27" y="66"/>
                  </a:cubicBezTo>
                  <a:cubicBezTo>
                    <a:pt x="18" y="72"/>
                    <a:pt x="8" y="71"/>
                    <a:pt x="0" y="67"/>
                  </a:cubicBezTo>
                  <a:cubicBezTo>
                    <a:pt x="113" y="0"/>
                    <a:pt x="113" y="0"/>
                    <a:pt x="113" y="0"/>
                  </a:cubicBezTo>
                  <a:cubicBezTo>
                    <a:pt x="113" y="1"/>
                    <a:pt x="114" y="2"/>
                    <a:pt x="115" y="3"/>
                  </a:cubicBezTo>
                  <a:close/>
                </a:path>
              </a:pathLst>
            </a:custGeom>
            <a:solidFill>
              <a:srgbClr val="DBE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293">
              <a:extLst>
                <a:ext uri="{FF2B5EF4-FFF2-40B4-BE49-F238E27FC236}">
                  <a16:creationId xmlns:a16="http://schemas.microsoft.com/office/drawing/2014/main" id="{FC46EBB6-86E6-47DC-A3AC-0CE1365AD2A7}"/>
                </a:ext>
              </a:extLst>
            </p:cNvPr>
            <p:cNvSpPr>
              <a:spLocks/>
            </p:cNvSpPr>
            <p:nvPr userDrawn="1"/>
          </p:nvSpPr>
          <p:spPr bwMode="auto">
            <a:xfrm>
              <a:off x="4901976" y="4057591"/>
              <a:ext cx="277905" cy="153735"/>
            </a:xfrm>
            <a:custGeom>
              <a:avLst/>
              <a:gdLst>
                <a:gd name="T0" fmla="*/ 15 w 40"/>
                <a:gd name="T1" fmla="*/ 22 h 22"/>
                <a:gd name="T2" fmla="*/ 0 w 40"/>
                <a:gd name="T3" fmla="*/ 8 h 22"/>
                <a:gd name="T4" fmla="*/ 9 w 40"/>
                <a:gd name="T5" fmla="*/ 3 h 22"/>
                <a:gd name="T6" fmla="*/ 23 w 40"/>
                <a:gd name="T7" fmla="*/ 1 h 22"/>
                <a:gd name="T8" fmla="*/ 40 w 40"/>
                <a:gd name="T9" fmla="*/ 8 h 22"/>
                <a:gd name="T10" fmla="*/ 15 w 40"/>
                <a:gd name="T11" fmla="*/ 22 h 22"/>
              </a:gdLst>
              <a:ahLst/>
              <a:cxnLst>
                <a:cxn ang="0">
                  <a:pos x="T0" y="T1"/>
                </a:cxn>
                <a:cxn ang="0">
                  <a:pos x="T2" y="T3"/>
                </a:cxn>
                <a:cxn ang="0">
                  <a:pos x="T4" y="T5"/>
                </a:cxn>
                <a:cxn ang="0">
                  <a:pos x="T6" y="T7"/>
                </a:cxn>
                <a:cxn ang="0">
                  <a:pos x="T8" y="T9"/>
                </a:cxn>
                <a:cxn ang="0">
                  <a:pos x="T10" y="T11"/>
                </a:cxn>
              </a:cxnLst>
              <a:rect l="0" t="0" r="r" b="b"/>
              <a:pathLst>
                <a:path w="40" h="22">
                  <a:moveTo>
                    <a:pt x="15" y="22"/>
                  </a:moveTo>
                  <a:cubicBezTo>
                    <a:pt x="0" y="8"/>
                    <a:pt x="0" y="8"/>
                    <a:pt x="0" y="8"/>
                  </a:cubicBezTo>
                  <a:cubicBezTo>
                    <a:pt x="9" y="3"/>
                    <a:pt x="9" y="3"/>
                    <a:pt x="9" y="3"/>
                  </a:cubicBezTo>
                  <a:cubicBezTo>
                    <a:pt x="14" y="0"/>
                    <a:pt x="19" y="0"/>
                    <a:pt x="23" y="1"/>
                  </a:cubicBezTo>
                  <a:cubicBezTo>
                    <a:pt x="40" y="8"/>
                    <a:pt x="40" y="8"/>
                    <a:pt x="40" y="8"/>
                  </a:cubicBezTo>
                  <a:lnTo>
                    <a:pt x="15" y="22"/>
                  </a:lnTo>
                  <a:close/>
                </a:path>
              </a:pathLst>
            </a:custGeom>
            <a:solidFill>
              <a:srgbClr val="7992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294">
              <a:extLst>
                <a:ext uri="{FF2B5EF4-FFF2-40B4-BE49-F238E27FC236}">
                  <a16:creationId xmlns:a16="http://schemas.microsoft.com/office/drawing/2014/main" id="{AAF1411F-3C22-4B98-92DF-E1A0996B892A}"/>
                </a:ext>
              </a:extLst>
            </p:cNvPr>
            <p:cNvSpPr>
              <a:spLocks/>
            </p:cNvSpPr>
            <p:nvPr userDrawn="1"/>
          </p:nvSpPr>
          <p:spPr bwMode="auto">
            <a:xfrm>
              <a:off x="4984756" y="4175848"/>
              <a:ext cx="230602" cy="147822"/>
            </a:xfrm>
            <a:custGeom>
              <a:avLst/>
              <a:gdLst>
                <a:gd name="T0" fmla="*/ 0 w 33"/>
                <a:gd name="T1" fmla="*/ 18 h 21"/>
                <a:gd name="T2" fmla="*/ 8 w 33"/>
                <a:gd name="T3" fmla="*/ 20 h 21"/>
                <a:gd name="T4" fmla="*/ 32 w 33"/>
                <a:gd name="T5" fmla="*/ 6 h 21"/>
                <a:gd name="T6" fmla="*/ 33 w 33"/>
                <a:gd name="T7" fmla="*/ 2 h 21"/>
                <a:gd name="T8" fmla="*/ 33 w 33"/>
                <a:gd name="T9" fmla="*/ 2 h 21"/>
                <a:gd name="T10" fmla="*/ 29 w 33"/>
                <a:gd name="T11" fmla="*/ 1 h 21"/>
                <a:gd name="T12" fmla="*/ 0 w 33"/>
                <a:gd name="T13" fmla="*/ 18 h 21"/>
              </a:gdLst>
              <a:ahLst/>
              <a:cxnLst>
                <a:cxn ang="0">
                  <a:pos x="T0" y="T1"/>
                </a:cxn>
                <a:cxn ang="0">
                  <a:pos x="T2" y="T3"/>
                </a:cxn>
                <a:cxn ang="0">
                  <a:pos x="T4" y="T5"/>
                </a:cxn>
                <a:cxn ang="0">
                  <a:pos x="T6" y="T7"/>
                </a:cxn>
                <a:cxn ang="0">
                  <a:pos x="T8" y="T9"/>
                </a:cxn>
                <a:cxn ang="0">
                  <a:pos x="T10" y="T11"/>
                </a:cxn>
                <a:cxn ang="0">
                  <a:pos x="T12" y="T13"/>
                </a:cxn>
              </a:cxnLst>
              <a:rect l="0" t="0" r="r" b="b"/>
              <a:pathLst>
                <a:path w="33" h="21">
                  <a:moveTo>
                    <a:pt x="0" y="18"/>
                  </a:moveTo>
                  <a:cubicBezTo>
                    <a:pt x="2" y="21"/>
                    <a:pt x="5" y="21"/>
                    <a:pt x="8" y="20"/>
                  </a:cubicBezTo>
                  <a:cubicBezTo>
                    <a:pt x="32" y="6"/>
                    <a:pt x="32" y="6"/>
                    <a:pt x="32" y="6"/>
                  </a:cubicBezTo>
                  <a:cubicBezTo>
                    <a:pt x="33" y="5"/>
                    <a:pt x="33" y="3"/>
                    <a:pt x="33" y="2"/>
                  </a:cubicBezTo>
                  <a:cubicBezTo>
                    <a:pt x="33" y="2"/>
                    <a:pt x="33" y="2"/>
                    <a:pt x="33" y="2"/>
                  </a:cubicBezTo>
                  <a:cubicBezTo>
                    <a:pt x="32" y="1"/>
                    <a:pt x="30" y="0"/>
                    <a:pt x="29" y="1"/>
                  </a:cubicBezTo>
                  <a:cubicBezTo>
                    <a:pt x="0" y="18"/>
                    <a:pt x="0" y="18"/>
                    <a:pt x="0" y="18"/>
                  </a:cubicBezTo>
                  <a:close/>
                </a:path>
              </a:pathLst>
            </a:custGeom>
            <a:solidFill>
              <a:srgbClr val="7992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295">
              <a:extLst>
                <a:ext uri="{FF2B5EF4-FFF2-40B4-BE49-F238E27FC236}">
                  <a16:creationId xmlns:a16="http://schemas.microsoft.com/office/drawing/2014/main" id="{37B661BF-9938-405D-9B62-3C85CFF2E8ED}"/>
                </a:ext>
              </a:extLst>
            </p:cNvPr>
            <p:cNvSpPr>
              <a:spLocks/>
            </p:cNvSpPr>
            <p:nvPr userDrawn="1"/>
          </p:nvSpPr>
          <p:spPr bwMode="auto">
            <a:xfrm>
              <a:off x="5404570" y="4048721"/>
              <a:ext cx="203995" cy="162605"/>
            </a:xfrm>
            <a:custGeom>
              <a:avLst/>
              <a:gdLst>
                <a:gd name="T0" fmla="*/ 11 w 29"/>
                <a:gd name="T1" fmla="*/ 22 h 23"/>
                <a:gd name="T2" fmla="*/ 29 w 29"/>
                <a:gd name="T3" fmla="*/ 11 h 23"/>
                <a:gd name="T4" fmla="*/ 23 w 29"/>
                <a:gd name="T5" fmla="*/ 0 h 23"/>
                <a:gd name="T6" fmla="*/ 4 w 29"/>
                <a:gd name="T7" fmla="*/ 11 h 23"/>
                <a:gd name="T8" fmla="*/ 2 w 29"/>
                <a:gd name="T9" fmla="*/ 19 h 23"/>
                <a:gd name="T10" fmla="*/ 2 w 29"/>
                <a:gd name="T11" fmla="*/ 19 h 23"/>
                <a:gd name="T12" fmla="*/ 11 w 29"/>
                <a:gd name="T13" fmla="*/ 22 h 23"/>
              </a:gdLst>
              <a:ahLst/>
              <a:cxnLst>
                <a:cxn ang="0">
                  <a:pos x="T0" y="T1"/>
                </a:cxn>
                <a:cxn ang="0">
                  <a:pos x="T2" y="T3"/>
                </a:cxn>
                <a:cxn ang="0">
                  <a:pos x="T4" y="T5"/>
                </a:cxn>
                <a:cxn ang="0">
                  <a:pos x="T6" y="T7"/>
                </a:cxn>
                <a:cxn ang="0">
                  <a:pos x="T8" y="T9"/>
                </a:cxn>
                <a:cxn ang="0">
                  <a:pos x="T10" y="T11"/>
                </a:cxn>
                <a:cxn ang="0">
                  <a:pos x="T12" y="T13"/>
                </a:cxn>
              </a:cxnLst>
              <a:rect l="0" t="0" r="r" b="b"/>
              <a:pathLst>
                <a:path w="29" h="23">
                  <a:moveTo>
                    <a:pt x="11" y="22"/>
                  </a:moveTo>
                  <a:cubicBezTo>
                    <a:pt x="29" y="11"/>
                    <a:pt x="29" y="11"/>
                    <a:pt x="29" y="11"/>
                  </a:cubicBezTo>
                  <a:cubicBezTo>
                    <a:pt x="23" y="0"/>
                    <a:pt x="23" y="0"/>
                    <a:pt x="23" y="0"/>
                  </a:cubicBezTo>
                  <a:cubicBezTo>
                    <a:pt x="4" y="11"/>
                    <a:pt x="4" y="11"/>
                    <a:pt x="4" y="11"/>
                  </a:cubicBezTo>
                  <a:cubicBezTo>
                    <a:pt x="1" y="13"/>
                    <a:pt x="0" y="16"/>
                    <a:pt x="2" y="19"/>
                  </a:cubicBezTo>
                  <a:cubicBezTo>
                    <a:pt x="2" y="19"/>
                    <a:pt x="2" y="19"/>
                    <a:pt x="2" y="19"/>
                  </a:cubicBezTo>
                  <a:cubicBezTo>
                    <a:pt x="4" y="22"/>
                    <a:pt x="8" y="23"/>
                    <a:pt x="11" y="22"/>
                  </a:cubicBezTo>
                  <a:close/>
                </a:path>
              </a:pathLst>
            </a:custGeom>
            <a:solidFill>
              <a:srgbClr val="B4C7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296">
              <a:extLst>
                <a:ext uri="{FF2B5EF4-FFF2-40B4-BE49-F238E27FC236}">
                  <a16:creationId xmlns:a16="http://schemas.microsoft.com/office/drawing/2014/main" id="{3A766372-A211-49F1-8D6B-DC2401DBC8B8}"/>
                </a:ext>
              </a:extLst>
            </p:cNvPr>
            <p:cNvSpPr>
              <a:spLocks/>
            </p:cNvSpPr>
            <p:nvPr userDrawn="1"/>
          </p:nvSpPr>
          <p:spPr bwMode="auto">
            <a:xfrm>
              <a:off x="5558304" y="4042808"/>
              <a:ext cx="56173" cy="85738"/>
            </a:xfrm>
            <a:custGeom>
              <a:avLst/>
              <a:gdLst>
                <a:gd name="T0" fmla="*/ 6 w 8"/>
                <a:gd name="T1" fmla="*/ 5 h 12"/>
                <a:gd name="T2" fmla="*/ 7 w 8"/>
                <a:gd name="T3" fmla="*/ 12 h 12"/>
                <a:gd name="T4" fmla="*/ 4 w 8"/>
                <a:gd name="T5" fmla="*/ 11 h 12"/>
                <a:gd name="T6" fmla="*/ 2 w 8"/>
                <a:gd name="T7" fmla="*/ 8 h 12"/>
                <a:gd name="T8" fmla="*/ 0 w 8"/>
                <a:gd name="T9" fmla="*/ 4 h 12"/>
                <a:gd name="T10" fmla="*/ 1 w 8"/>
                <a:gd name="T11" fmla="*/ 1 h 12"/>
                <a:gd name="T12" fmla="*/ 6 w 8"/>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8" h="12">
                  <a:moveTo>
                    <a:pt x="6" y="5"/>
                  </a:moveTo>
                  <a:cubicBezTo>
                    <a:pt x="8" y="8"/>
                    <a:pt x="8" y="11"/>
                    <a:pt x="7" y="12"/>
                  </a:cubicBezTo>
                  <a:cubicBezTo>
                    <a:pt x="6" y="12"/>
                    <a:pt x="5" y="12"/>
                    <a:pt x="4" y="11"/>
                  </a:cubicBezTo>
                  <a:cubicBezTo>
                    <a:pt x="3" y="10"/>
                    <a:pt x="3" y="9"/>
                    <a:pt x="2" y="8"/>
                  </a:cubicBezTo>
                  <a:cubicBezTo>
                    <a:pt x="1" y="6"/>
                    <a:pt x="1" y="5"/>
                    <a:pt x="0" y="4"/>
                  </a:cubicBezTo>
                  <a:cubicBezTo>
                    <a:pt x="0" y="3"/>
                    <a:pt x="0" y="1"/>
                    <a:pt x="1" y="1"/>
                  </a:cubicBezTo>
                  <a:cubicBezTo>
                    <a:pt x="2" y="0"/>
                    <a:pt x="4" y="2"/>
                    <a:pt x="6" y="5"/>
                  </a:cubicBezTo>
                  <a:close/>
                </a:path>
              </a:pathLst>
            </a:custGeom>
            <a:solidFill>
              <a:srgbClr val="707C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297">
              <a:extLst>
                <a:ext uri="{FF2B5EF4-FFF2-40B4-BE49-F238E27FC236}">
                  <a16:creationId xmlns:a16="http://schemas.microsoft.com/office/drawing/2014/main" id="{585DB283-7386-43BB-A341-CCDAEAF56EAC}"/>
                </a:ext>
              </a:extLst>
            </p:cNvPr>
            <p:cNvSpPr>
              <a:spLocks/>
            </p:cNvSpPr>
            <p:nvPr userDrawn="1"/>
          </p:nvSpPr>
          <p:spPr bwMode="auto">
            <a:xfrm>
              <a:off x="5558304" y="4063504"/>
              <a:ext cx="35477" cy="56173"/>
            </a:xfrm>
            <a:custGeom>
              <a:avLst/>
              <a:gdLst>
                <a:gd name="T0" fmla="*/ 4 w 5"/>
                <a:gd name="T1" fmla="*/ 3 h 8"/>
                <a:gd name="T2" fmla="*/ 5 w 5"/>
                <a:gd name="T3" fmla="*/ 8 h 8"/>
                <a:gd name="T4" fmla="*/ 4 w 5"/>
                <a:gd name="T5" fmla="*/ 8 h 8"/>
                <a:gd name="T6" fmla="*/ 2 w 5"/>
                <a:gd name="T7" fmla="*/ 5 h 8"/>
                <a:gd name="T8" fmla="*/ 0 w 5"/>
                <a:gd name="T9" fmla="*/ 1 h 8"/>
                <a:gd name="T10" fmla="*/ 0 w 5"/>
                <a:gd name="T11" fmla="*/ 1 h 8"/>
                <a:gd name="T12" fmla="*/ 4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3"/>
                  </a:moveTo>
                  <a:cubicBezTo>
                    <a:pt x="5" y="5"/>
                    <a:pt x="5" y="7"/>
                    <a:pt x="5" y="8"/>
                  </a:cubicBezTo>
                  <a:cubicBezTo>
                    <a:pt x="5" y="8"/>
                    <a:pt x="4" y="8"/>
                    <a:pt x="4" y="8"/>
                  </a:cubicBezTo>
                  <a:cubicBezTo>
                    <a:pt x="3" y="7"/>
                    <a:pt x="3" y="6"/>
                    <a:pt x="2" y="5"/>
                  </a:cubicBezTo>
                  <a:cubicBezTo>
                    <a:pt x="1" y="3"/>
                    <a:pt x="1" y="2"/>
                    <a:pt x="0" y="1"/>
                  </a:cubicBezTo>
                  <a:cubicBezTo>
                    <a:pt x="0" y="1"/>
                    <a:pt x="0" y="1"/>
                    <a:pt x="0" y="1"/>
                  </a:cubicBezTo>
                  <a:cubicBezTo>
                    <a:pt x="1" y="0"/>
                    <a:pt x="3" y="1"/>
                    <a:pt x="4" y="3"/>
                  </a:cubicBezTo>
                  <a:close/>
                </a:path>
              </a:pathLst>
            </a:custGeom>
            <a:solidFill>
              <a:srgbClr val="CFE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298">
              <a:extLst>
                <a:ext uri="{FF2B5EF4-FFF2-40B4-BE49-F238E27FC236}">
                  <a16:creationId xmlns:a16="http://schemas.microsoft.com/office/drawing/2014/main" id="{8DC5D1B3-AB1A-4C42-94AC-E7F71DC86016}"/>
                </a:ext>
              </a:extLst>
            </p:cNvPr>
            <p:cNvSpPr>
              <a:spLocks/>
            </p:cNvSpPr>
            <p:nvPr userDrawn="1"/>
          </p:nvSpPr>
          <p:spPr bwMode="auto">
            <a:xfrm>
              <a:off x="5286313" y="3980724"/>
              <a:ext cx="322252" cy="271992"/>
            </a:xfrm>
            <a:custGeom>
              <a:avLst/>
              <a:gdLst>
                <a:gd name="T0" fmla="*/ 0 w 109"/>
                <a:gd name="T1" fmla="*/ 92 h 92"/>
                <a:gd name="T2" fmla="*/ 28 w 109"/>
                <a:gd name="T3" fmla="*/ 47 h 92"/>
                <a:gd name="T4" fmla="*/ 109 w 109"/>
                <a:gd name="T5" fmla="*/ 0 h 92"/>
                <a:gd name="T6" fmla="*/ 80 w 109"/>
                <a:gd name="T7" fmla="*/ 45 h 92"/>
                <a:gd name="T8" fmla="*/ 0 w 109"/>
                <a:gd name="T9" fmla="*/ 92 h 92"/>
              </a:gdLst>
              <a:ahLst/>
              <a:cxnLst>
                <a:cxn ang="0">
                  <a:pos x="T0" y="T1"/>
                </a:cxn>
                <a:cxn ang="0">
                  <a:pos x="T2" y="T3"/>
                </a:cxn>
                <a:cxn ang="0">
                  <a:pos x="T4" y="T5"/>
                </a:cxn>
                <a:cxn ang="0">
                  <a:pos x="T6" y="T7"/>
                </a:cxn>
                <a:cxn ang="0">
                  <a:pos x="T8" y="T9"/>
                </a:cxn>
              </a:cxnLst>
              <a:rect l="0" t="0" r="r" b="b"/>
              <a:pathLst>
                <a:path w="109" h="92">
                  <a:moveTo>
                    <a:pt x="0" y="92"/>
                  </a:moveTo>
                  <a:lnTo>
                    <a:pt x="28" y="47"/>
                  </a:lnTo>
                  <a:lnTo>
                    <a:pt x="109" y="0"/>
                  </a:lnTo>
                  <a:lnTo>
                    <a:pt x="80" y="45"/>
                  </a:lnTo>
                  <a:lnTo>
                    <a:pt x="0" y="92"/>
                  </a:lnTo>
                  <a:close/>
                </a:path>
              </a:pathLst>
            </a:custGeom>
            <a:solidFill>
              <a:srgbClr val="5364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299">
              <a:extLst>
                <a:ext uri="{FF2B5EF4-FFF2-40B4-BE49-F238E27FC236}">
                  <a16:creationId xmlns:a16="http://schemas.microsoft.com/office/drawing/2014/main" id="{92007F36-190D-47B7-B981-033A32215731}"/>
                </a:ext>
              </a:extLst>
            </p:cNvPr>
            <p:cNvSpPr>
              <a:spLocks/>
            </p:cNvSpPr>
            <p:nvPr userDrawn="1"/>
          </p:nvSpPr>
          <p:spPr bwMode="auto">
            <a:xfrm>
              <a:off x="5256748" y="4084198"/>
              <a:ext cx="301556" cy="183299"/>
            </a:xfrm>
            <a:custGeom>
              <a:avLst/>
              <a:gdLst>
                <a:gd name="T0" fmla="*/ 7 w 43"/>
                <a:gd name="T1" fmla="*/ 25 h 26"/>
                <a:gd name="T2" fmla="*/ 42 w 43"/>
                <a:gd name="T3" fmla="*/ 4 h 26"/>
                <a:gd name="T4" fmla="*/ 42 w 43"/>
                <a:gd name="T5" fmla="*/ 1 h 26"/>
                <a:gd name="T6" fmla="*/ 42 w 43"/>
                <a:gd name="T7" fmla="*/ 1 h 26"/>
                <a:gd name="T8" fmla="*/ 39 w 43"/>
                <a:gd name="T9" fmla="*/ 0 h 26"/>
                <a:gd name="T10" fmla="*/ 0 w 43"/>
                <a:gd name="T11" fmla="*/ 23 h 26"/>
                <a:gd name="T12" fmla="*/ 0 w 43"/>
                <a:gd name="T13" fmla="*/ 23 h 26"/>
                <a:gd name="T14" fmla="*/ 7 w 43"/>
                <a:gd name="T15" fmla="*/ 25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6">
                  <a:moveTo>
                    <a:pt x="7" y="25"/>
                  </a:moveTo>
                  <a:cubicBezTo>
                    <a:pt x="42" y="4"/>
                    <a:pt x="42" y="4"/>
                    <a:pt x="42" y="4"/>
                  </a:cubicBezTo>
                  <a:cubicBezTo>
                    <a:pt x="43" y="4"/>
                    <a:pt x="43" y="2"/>
                    <a:pt x="42" y="1"/>
                  </a:cubicBezTo>
                  <a:cubicBezTo>
                    <a:pt x="42" y="1"/>
                    <a:pt x="42" y="1"/>
                    <a:pt x="42" y="1"/>
                  </a:cubicBezTo>
                  <a:cubicBezTo>
                    <a:pt x="42" y="0"/>
                    <a:pt x="40" y="0"/>
                    <a:pt x="39" y="0"/>
                  </a:cubicBezTo>
                  <a:cubicBezTo>
                    <a:pt x="0" y="23"/>
                    <a:pt x="0" y="23"/>
                    <a:pt x="0" y="23"/>
                  </a:cubicBezTo>
                  <a:cubicBezTo>
                    <a:pt x="0" y="23"/>
                    <a:pt x="0" y="23"/>
                    <a:pt x="0" y="23"/>
                  </a:cubicBezTo>
                  <a:cubicBezTo>
                    <a:pt x="2" y="25"/>
                    <a:pt x="5" y="26"/>
                    <a:pt x="7" y="25"/>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300">
              <a:extLst>
                <a:ext uri="{FF2B5EF4-FFF2-40B4-BE49-F238E27FC236}">
                  <a16:creationId xmlns:a16="http://schemas.microsoft.com/office/drawing/2014/main" id="{F1D5B1A9-A5CB-4EA6-AD20-4853BE612C48}"/>
                </a:ext>
              </a:extLst>
            </p:cNvPr>
            <p:cNvSpPr>
              <a:spLocks/>
            </p:cNvSpPr>
            <p:nvPr userDrawn="1"/>
          </p:nvSpPr>
          <p:spPr bwMode="auto">
            <a:xfrm>
              <a:off x="5720907" y="3806293"/>
              <a:ext cx="82780" cy="56173"/>
            </a:xfrm>
            <a:custGeom>
              <a:avLst/>
              <a:gdLst>
                <a:gd name="T0" fmla="*/ 12 w 12"/>
                <a:gd name="T1" fmla="*/ 3 h 8"/>
                <a:gd name="T2" fmla="*/ 6 w 12"/>
                <a:gd name="T3" fmla="*/ 7 h 8"/>
                <a:gd name="T4" fmla="*/ 1 w 12"/>
                <a:gd name="T5" fmla="*/ 5 h 8"/>
                <a:gd name="T6" fmla="*/ 0 w 12"/>
                <a:gd name="T7" fmla="*/ 4 h 8"/>
                <a:gd name="T8" fmla="*/ 6 w 12"/>
                <a:gd name="T9" fmla="*/ 0 h 8"/>
                <a:gd name="T10" fmla="*/ 12 w 12"/>
                <a:gd name="T11" fmla="*/ 3 h 8"/>
              </a:gdLst>
              <a:ahLst/>
              <a:cxnLst>
                <a:cxn ang="0">
                  <a:pos x="T0" y="T1"/>
                </a:cxn>
                <a:cxn ang="0">
                  <a:pos x="T2" y="T3"/>
                </a:cxn>
                <a:cxn ang="0">
                  <a:pos x="T4" y="T5"/>
                </a:cxn>
                <a:cxn ang="0">
                  <a:pos x="T6" y="T7"/>
                </a:cxn>
                <a:cxn ang="0">
                  <a:pos x="T8" y="T9"/>
                </a:cxn>
                <a:cxn ang="0">
                  <a:pos x="T10" y="T11"/>
                </a:cxn>
              </a:cxnLst>
              <a:rect l="0" t="0" r="r" b="b"/>
              <a:pathLst>
                <a:path w="12" h="8">
                  <a:moveTo>
                    <a:pt x="12" y="3"/>
                  </a:moveTo>
                  <a:cubicBezTo>
                    <a:pt x="6" y="7"/>
                    <a:pt x="6" y="7"/>
                    <a:pt x="6" y="7"/>
                  </a:cubicBezTo>
                  <a:cubicBezTo>
                    <a:pt x="4" y="8"/>
                    <a:pt x="2" y="7"/>
                    <a:pt x="1" y="5"/>
                  </a:cubicBezTo>
                  <a:cubicBezTo>
                    <a:pt x="0" y="4"/>
                    <a:pt x="0" y="4"/>
                    <a:pt x="0" y="4"/>
                  </a:cubicBezTo>
                  <a:cubicBezTo>
                    <a:pt x="6" y="0"/>
                    <a:pt x="6" y="0"/>
                    <a:pt x="6" y="0"/>
                  </a:cubicBezTo>
                  <a:cubicBezTo>
                    <a:pt x="9" y="0"/>
                    <a:pt x="11" y="1"/>
                    <a:pt x="12" y="3"/>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301">
              <a:extLst>
                <a:ext uri="{FF2B5EF4-FFF2-40B4-BE49-F238E27FC236}">
                  <a16:creationId xmlns:a16="http://schemas.microsoft.com/office/drawing/2014/main" id="{18D79B43-772A-49B1-A3FD-AE4CE558A276}"/>
                </a:ext>
              </a:extLst>
            </p:cNvPr>
            <p:cNvSpPr>
              <a:spLocks/>
            </p:cNvSpPr>
            <p:nvPr userDrawn="1"/>
          </p:nvSpPr>
          <p:spPr bwMode="auto">
            <a:xfrm>
              <a:off x="5578999" y="3894986"/>
              <a:ext cx="56173" cy="50260"/>
            </a:xfrm>
            <a:custGeom>
              <a:avLst/>
              <a:gdLst>
                <a:gd name="T0" fmla="*/ 4 w 8"/>
                <a:gd name="T1" fmla="*/ 7 h 7"/>
                <a:gd name="T2" fmla="*/ 6 w 8"/>
                <a:gd name="T3" fmla="*/ 6 h 7"/>
                <a:gd name="T4" fmla="*/ 7 w 8"/>
                <a:gd name="T5" fmla="*/ 2 h 7"/>
                <a:gd name="T6" fmla="*/ 7 w 8"/>
                <a:gd name="T7" fmla="*/ 2 h 7"/>
                <a:gd name="T8" fmla="*/ 3 w 8"/>
                <a:gd name="T9" fmla="*/ 1 h 7"/>
                <a:gd name="T10" fmla="*/ 1 w 8"/>
                <a:gd name="T11" fmla="*/ 1 h 7"/>
                <a:gd name="T12" fmla="*/ 0 w 8"/>
                <a:gd name="T13" fmla="*/ 5 h 7"/>
                <a:gd name="T14" fmla="*/ 0 w 8"/>
                <a:gd name="T15" fmla="*/ 5 h 7"/>
                <a:gd name="T16" fmla="*/ 4 w 8"/>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4" y="7"/>
                  </a:moveTo>
                  <a:cubicBezTo>
                    <a:pt x="6" y="6"/>
                    <a:pt x="6" y="6"/>
                    <a:pt x="6" y="6"/>
                  </a:cubicBezTo>
                  <a:cubicBezTo>
                    <a:pt x="7" y="5"/>
                    <a:pt x="8" y="3"/>
                    <a:pt x="7" y="2"/>
                  </a:cubicBezTo>
                  <a:cubicBezTo>
                    <a:pt x="7" y="2"/>
                    <a:pt x="7" y="2"/>
                    <a:pt x="7" y="2"/>
                  </a:cubicBezTo>
                  <a:cubicBezTo>
                    <a:pt x="6" y="0"/>
                    <a:pt x="4" y="0"/>
                    <a:pt x="3" y="1"/>
                  </a:cubicBezTo>
                  <a:cubicBezTo>
                    <a:pt x="1" y="1"/>
                    <a:pt x="1" y="1"/>
                    <a:pt x="1" y="1"/>
                  </a:cubicBezTo>
                  <a:cubicBezTo>
                    <a:pt x="0" y="2"/>
                    <a:pt x="0" y="4"/>
                    <a:pt x="0" y="5"/>
                  </a:cubicBezTo>
                  <a:cubicBezTo>
                    <a:pt x="0" y="5"/>
                    <a:pt x="0" y="5"/>
                    <a:pt x="0" y="5"/>
                  </a:cubicBezTo>
                  <a:cubicBezTo>
                    <a:pt x="1" y="7"/>
                    <a:pt x="3" y="7"/>
                    <a:pt x="4" y="7"/>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302">
              <a:extLst>
                <a:ext uri="{FF2B5EF4-FFF2-40B4-BE49-F238E27FC236}">
                  <a16:creationId xmlns:a16="http://schemas.microsoft.com/office/drawing/2014/main" id="{62B86529-8CE0-4E54-A80A-597BE8A31E5D}"/>
                </a:ext>
              </a:extLst>
            </p:cNvPr>
            <p:cNvSpPr>
              <a:spLocks/>
            </p:cNvSpPr>
            <p:nvPr userDrawn="1"/>
          </p:nvSpPr>
          <p:spPr bwMode="auto">
            <a:xfrm>
              <a:off x="5496218" y="3945247"/>
              <a:ext cx="56173" cy="50260"/>
            </a:xfrm>
            <a:custGeom>
              <a:avLst/>
              <a:gdLst>
                <a:gd name="T0" fmla="*/ 5 w 8"/>
                <a:gd name="T1" fmla="*/ 6 h 7"/>
                <a:gd name="T2" fmla="*/ 6 w 8"/>
                <a:gd name="T3" fmla="*/ 6 h 7"/>
                <a:gd name="T4" fmla="*/ 7 w 8"/>
                <a:gd name="T5" fmla="*/ 1 h 7"/>
                <a:gd name="T6" fmla="*/ 7 w 8"/>
                <a:gd name="T7" fmla="*/ 1 h 7"/>
                <a:gd name="T8" fmla="*/ 3 w 8"/>
                <a:gd name="T9" fmla="*/ 0 h 7"/>
                <a:gd name="T10" fmla="*/ 2 w 8"/>
                <a:gd name="T11" fmla="*/ 1 h 7"/>
                <a:gd name="T12" fmla="*/ 1 w 8"/>
                <a:gd name="T13" fmla="*/ 5 h 7"/>
                <a:gd name="T14" fmla="*/ 1 w 8"/>
                <a:gd name="T15" fmla="*/ 5 h 7"/>
                <a:gd name="T16" fmla="*/ 5 w 8"/>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5" y="6"/>
                  </a:moveTo>
                  <a:cubicBezTo>
                    <a:pt x="6" y="6"/>
                    <a:pt x="6" y="6"/>
                    <a:pt x="6" y="6"/>
                  </a:cubicBezTo>
                  <a:cubicBezTo>
                    <a:pt x="8" y="5"/>
                    <a:pt x="8" y="3"/>
                    <a:pt x="7" y="1"/>
                  </a:cubicBezTo>
                  <a:cubicBezTo>
                    <a:pt x="7" y="1"/>
                    <a:pt x="7" y="1"/>
                    <a:pt x="7" y="1"/>
                  </a:cubicBezTo>
                  <a:cubicBezTo>
                    <a:pt x="7" y="0"/>
                    <a:pt x="5" y="0"/>
                    <a:pt x="3" y="0"/>
                  </a:cubicBezTo>
                  <a:cubicBezTo>
                    <a:pt x="2" y="1"/>
                    <a:pt x="2" y="1"/>
                    <a:pt x="2" y="1"/>
                  </a:cubicBezTo>
                  <a:cubicBezTo>
                    <a:pt x="1" y="2"/>
                    <a:pt x="0" y="4"/>
                    <a:pt x="1" y="5"/>
                  </a:cubicBezTo>
                  <a:cubicBezTo>
                    <a:pt x="1" y="5"/>
                    <a:pt x="1" y="5"/>
                    <a:pt x="1" y="5"/>
                  </a:cubicBezTo>
                  <a:cubicBezTo>
                    <a:pt x="2" y="7"/>
                    <a:pt x="4" y="7"/>
                    <a:pt x="5" y="6"/>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303">
              <a:extLst>
                <a:ext uri="{FF2B5EF4-FFF2-40B4-BE49-F238E27FC236}">
                  <a16:creationId xmlns:a16="http://schemas.microsoft.com/office/drawing/2014/main" id="{32268E56-6310-4014-8FBF-1622648BCD3D}"/>
                </a:ext>
              </a:extLst>
            </p:cNvPr>
            <p:cNvSpPr>
              <a:spLocks/>
            </p:cNvSpPr>
            <p:nvPr userDrawn="1"/>
          </p:nvSpPr>
          <p:spPr bwMode="auto">
            <a:xfrm>
              <a:off x="5419351" y="3986637"/>
              <a:ext cx="56173" cy="56173"/>
            </a:xfrm>
            <a:custGeom>
              <a:avLst/>
              <a:gdLst>
                <a:gd name="T0" fmla="*/ 5 w 8"/>
                <a:gd name="T1" fmla="*/ 7 h 8"/>
                <a:gd name="T2" fmla="*/ 6 w 8"/>
                <a:gd name="T3" fmla="*/ 6 h 8"/>
                <a:gd name="T4" fmla="*/ 7 w 8"/>
                <a:gd name="T5" fmla="*/ 2 h 8"/>
                <a:gd name="T6" fmla="*/ 7 w 8"/>
                <a:gd name="T7" fmla="*/ 2 h 8"/>
                <a:gd name="T8" fmla="*/ 3 w 8"/>
                <a:gd name="T9" fmla="*/ 1 h 8"/>
                <a:gd name="T10" fmla="*/ 2 w 8"/>
                <a:gd name="T11" fmla="*/ 2 h 8"/>
                <a:gd name="T12" fmla="*/ 1 w 8"/>
                <a:gd name="T13" fmla="*/ 6 h 8"/>
                <a:gd name="T14" fmla="*/ 1 w 8"/>
                <a:gd name="T15" fmla="*/ 6 h 8"/>
                <a:gd name="T16" fmla="*/ 5 w 8"/>
                <a:gd name="T17"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5" y="7"/>
                  </a:moveTo>
                  <a:cubicBezTo>
                    <a:pt x="6" y="6"/>
                    <a:pt x="6" y="6"/>
                    <a:pt x="6" y="6"/>
                  </a:cubicBezTo>
                  <a:cubicBezTo>
                    <a:pt x="7" y="5"/>
                    <a:pt x="8" y="4"/>
                    <a:pt x="7" y="2"/>
                  </a:cubicBezTo>
                  <a:cubicBezTo>
                    <a:pt x="7" y="2"/>
                    <a:pt x="7" y="2"/>
                    <a:pt x="7" y="2"/>
                  </a:cubicBezTo>
                  <a:cubicBezTo>
                    <a:pt x="6" y="1"/>
                    <a:pt x="4" y="0"/>
                    <a:pt x="3" y="1"/>
                  </a:cubicBezTo>
                  <a:cubicBezTo>
                    <a:pt x="2" y="2"/>
                    <a:pt x="2" y="2"/>
                    <a:pt x="2" y="2"/>
                  </a:cubicBezTo>
                  <a:cubicBezTo>
                    <a:pt x="0" y="3"/>
                    <a:pt x="0" y="5"/>
                    <a:pt x="1" y="6"/>
                  </a:cubicBezTo>
                  <a:cubicBezTo>
                    <a:pt x="1" y="6"/>
                    <a:pt x="1" y="6"/>
                    <a:pt x="1" y="6"/>
                  </a:cubicBezTo>
                  <a:cubicBezTo>
                    <a:pt x="1" y="7"/>
                    <a:pt x="3" y="8"/>
                    <a:pt x="5" y="7"/>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304">
              <a:extLst>
                <a:ext uri="{FF2B5EF4-FFF2-40B4-BE49-F238E27FC236}">
                  <a16:creationId xmlns:a16="http://schemas.microsoft.com/office/drawing/2014/main" id="{DD7CE31C-3CCB-4319-BB30-44A024F575BD}"/>
                </a:ext>
              </a:extLst>
            </p:cNvPr>
            <p:cNvSpPr>
              <a:spLocks/>
            </p:cNvSpPr>
            <p:nvPr userDrawn="1"/>
          </p:nvSpPr>
          <p:spPr bwMode="auto">
            <a:xfrm>
              <a:off x="5333615" y="4036895"/>
              <a:ext cx="56173" cy="56173"/>
            </a:xfrm>
            <a:custGeom>
              <a:avLst/>
              <a:gdLst>
                <a:gd name="T0" fmla="*/ 5 w 8"/>
                <a:gd name="T1" fmla="*/ 7 h 8"/>
                <a:gd name="T2" fmla="*/ 6 w 8"/>
                <a:gd name="T3" fmla="*/ 6 h 8"/>
                <a:gd name="T4" fmla="*/ 8 w 8"/>
                <a:gd name="T5" fmla="*/ 2 h 8"/>
                <a:gd name="T6" fmla="*/ 8 w 8"/>
                <a:gd name="T7" fmla="*/ 2 h 8"/>
                <a:gd name="T8" fmla="*/ 3 w 8"/>
                <a:gd name="T9" fmla="*/ 1 h 8"/>
                <a:gd name="T10" fmla="*/ 2 w 8"/>
                <a:gd name="T11" fmla="*/ 2 h 8"/>
                <a:gd name="T12" fmla="*/ 1 w 8"/>
                <a:gd name="T13" fmla="*/ 6 h 8"/>
                <a:gd name="T14" fmla="*/ 1 w 8"/>
                <a:gd name="T15" fmla="*/ 6 h 8"/>
                <a:gd name="T16" fmla="*/ 5 w 8"/>
                <a:gd name="T17"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5" y="7"/>
                  </a:moveTo>
                  <a:cubicBezTo>
                    <a:pt x="6" y="6"/>
                    <a:pt x="6" y="6"/>
                    <a:pt x="6" y="6"/>
                  </a:cubicBezTo>
                  <a:cubicBezTo>
                    <a:pt x="8" y="5"/>
                    <a:pt x="8" y="3"/>
                    <a:pt x="8" y="2"/>
                  </a:cubicBezTo>
                  <a:cubicBezTo>
                    <a:pt x="8" y="2"/>
                    <a:pt x="8" y="2"/>
                    <a:pt x="8" y="2"/>
                  </a:cubicBezTo>
                  <a:cubicBezTo>
                    <a:pt x="7" y="0"/>
                    <a:pt x="5" y="0"/>
                    <a:pt x="3" y="1"/>
                  </a:cubicBezTo>
                  <a:cubicBezTo>
                    <a:pt x="2" y="2"/>
                    <a:pt x="2" y="2"/>
                    <a:pt x="2" y="2"/>
                  </a:cubicBezTo>
                  <a:cubicBezTo>
                    <a:pt x="1" y="2"/>
                    <a:pt x="0" y="4"/>
                    <a:pt x="1" y="6"/>
                  </a:cubicBezTo>
                  <a:cubicBezTo>
                    <a:pt x="1" y="6"/>
                    <a:pt x="1" y="6"/>
                    <a:pt x="1" y="6"/>
                  </a:cubicBezTo>
                  <a:cubicBezTo>
                    <a:pt x="2" y="7"/>
                    <a:pt x="4" y="8"/>
                    <a:pt x="5" y="7"/>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305">
              <a:extLst>
                <a:ext uri="{FF2B5EF4-FFF2-40B4-BE49-F238E27FC236}">
                  <a16:creationId xmlns:a16="http://schemas.microsoft.com/office/drawing/2014/main" id="{8B132BFA-0022-4DA3-AF3B-A53DC9FD7E3E}"/>
                </a:ext>
              </a:extLst>
            </p:cNvPr>
            <p:cNvSpPr>
              <a:spLocks/>
            </p:cNvSpPr>
            <p:nvPr userDrawn="1"/>
          </p:nvSpPr>
          <p:spPr bwMode="auto">
            <a:xfrm>
              <a:off x="5256748" y="4084198"/>
              <a:ext cx="56173" cy="50260"/>
            </a:xfrm>
            <a:custGeom>
              <a:avLst/>
              <a:gdLst>
                <a:gd name="T0" fmla="*/ 5 w 8"/>
                <a:gd name="T1" fmla="*/ 6 h 7"/>
                <a:gd name="T2" fmla="*/ 6 w 8"/>
                <a:gd name="T3" fmla="*/ 6 h 7"/>
                <a:gd name="T4" fmla="*/ 7 w 8"/>
                <a:gd name="T5" fmla="*/ 2 h 7"/>
                <a:gd name="T6" fmla="*/ 7 w 8"/>
                <a:gd name="T7" fmla="*/ 2 h 7"/>
                <a:gd name="T8" fmla="*/ 3 w 8"/>
                <a:gd name="T9" fmla="*/ 1 h 7"/>
                <a:gd name="T10" fmla="*/ 2 w 8"/>
                <a:gd name="T11" fmla="*/ 1 h 7"/>
                <a:gd name="T12" fmla="*/ 1 w 8"/>
                <a:gd name="T13" fmla="*/ 5 h 7"/>
                <a:gd name="T14" fmla="*/ 1 w 8"/>
                <a:gd name="T15" fmla="*/ 5 h 7"/>
                <a:gd name="T16" fmla="*/ 5 w 8"/>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5" y="6"/>
                  </a:moveTo>
                  <a:cubicBezTo>
                    <a:pt x="6" y="6"/>
                    <a:pt x="6" y="6"/>
                    <a:pt x="6" y="6"/>
                  </a:cubicBezTo>
                  <a:cubicBezTo>
                    <a:pt x="8" y="5"/>
                    <a:pt x="8" y="3"/>
                    <a:pt x="7" y="2"/>
                  </a:cubicBezTo>
                  <a:cubicBezTo>
                    <a:pt x="7" y="2"/>
                    <a:pt x="7" y="2"/>
                    <a:pt x="7" y="2"/>
                  </a:cubicBezTo>
                  <a:cubicBezTo>
                    <a:pt x="6" y="0"/>
                    <a:pt x="4" y="0"/>
                    <a:pt x="3" y="1"/>
                  </a:cubicBezTo>
                  <a:cubicBezTo>
                    <a:pt x="2" y="1"/>
                    <a:pt x="2" y="1"/>
                    <a:pt x="2" y="1"/>
                  </a:cubicBezTo>
                  <a:cubicBezTo>
                    <a:pt x="0" y="2"/>
                    <a:pt x="0" y="4"/>
                    <a:pt x="1" y="5"/>
                  </a:cubicBezTo>
                  <a:cubicBezTo>
                    <a:pt x="1" y="5"/>
                    <a:pt x="1" y="5"/>
                    <a:pt x="1" y="5"/>
                  </a:cubicBezTo>
                  <a:cubicBezTo>
                    <a:pt x="2" y="7"/>
                    <a:pt x="3" y="7"/>
                    <a:pt x="5" y="6"/>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306">
              <a:extLst>
                <a:ext uri="{FF2B5EF4-FFF2-40B4-BE49-F238E27FC236}">
                  <a16:creationId xmlns:a16="http://schemas.microsoft.com/office/drawing/2014/main" id="{B96137B5-1BA5-44BB-8E6E-C7020BEE70EC}"/>
                </a:ext>
              </a:extLst>
            </p:cNvPr>
            <p:cNvSpPr>
              <a:spLocks/>
            </p:cNvSpPr>
            <p:nvPr userDrawn="1"/>
          </p:nvSpPr>
          <p:spPr bwMode="auto">
            <a:xfrm>
              <a:off x="3530191" y="6555777"/>
              <a:ext cx="357729" cy="378423"/>
            </a:xfrm>
            <a:custGeom>
              <a:avLst/>
              <a:gdLst>
                <a:gd name="T0" fmla="*/ 32 w 51"/>
                <a:gd name="T1" fmla="*/ 4 h 54"/>
                <a:gd name="T2" fmla="*/ 29 w 51"/>
                <a:gd name="T3" fmla="*/ 8 h 54"/>
                <a:gd name="T4" fmla="*/ 28 w 51"/>
                <a:gd name="T5" fmla="*/ 7 h 54"/>
                <a:gd name="T6" fmla="*/ 5 w 51"/>
                <a:gd name="T7" fmla="*/ 8 h 54"/>
                <a:gd name="T8" fmla="*/ 6 w 51"/>
                <a:gd name="T9" fmla="*/ 30 h 54"/>
                <a:gd name="T10" fmla="*/ 8 w 51"/>
                <a:gd name="T11" fmla="*/ 31 h 54"/>
                <a:gd name="T12" fmla="*/ 4 w 51"/>
                <a:gd name="T13" fmla="*/ 35 h 54"/>
                <a:gd name="T14" fmla="*/ 5 w 51"/>
                <a:gd name="T15" fmla="*/ 50 h 54"/>
                <a:gd name="T16" fmla="*/ 5 w 51"/>
                <a:gd name="T17" fmla="*/ 50 h 54"/>
                <a:gd name="T18" fmla="*/ 19 w 51"/>
                <a:gd name="T19" fmla="*/ 49 h 54"/>
                <a:gd name="T20" fmla="*/ 48 w 51"/>
                <a:gd name="T21" fmla="*/ 18 h 54"/>
                <a:gd name="T22" fmla="*/ 47 w 51"/>
                <a:gd name="T23" fmla="*/ 3 h 54"/>
                <a:gd name="T24" fmla="*/ 47 w 51"/>
                <a:gd name="T25" fmla="*/ 3 h 54"/>
                <a:gd name="T26" fmla="*/ 32 w 51"/>
                <a:gd name="T27"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54">
                  <a:moveTo>
                    <a:pt x="32" y="4"/>
                  </a:moveTo>
                  <a:cubicBezTo>
                    <a:pt x="29" y="8"/>
                    <a:pt x="29" y="8"/>
                    <a:pt x="29" y="8"/>
                  </a:cubicBezTo>
                  <a:cubicBezTo>
                    <a:pt x="28" y="8"/>
                    <a:pt x="28" y="7"/>
                    <a:pt x="28" y="7"/>
                  </a:cubicBezTo>
                  <a:cubicBezTo>
                    <a:pt x="21" y="1"/>
                    <a:pt x="11" y="2"/>
                    <a:pt x="5" y="8"/>
                  </a:cubicBezTo>
                  <a:cubicBezTo>
                    <a:pt x="0" y="14"/>
                    <a:pt x="0" y="24"/>
                    <a:pt x="6" y="30"/>
                  </a:cubicBezTo>
                  <a:cubicBezTo>
                    <a:pt x="7" y="30"/>
                    <a:pt x="7" y="31"/>
                    <a:pt x="8" y="31"/>
                  </a:cubicBezTo>
                  <a:cubicBezTo>
                    <a:pt x="4" y="35"/>
                    <a:pt x="4" y="35"/>
                    <a:pt x="4" y="35"/>
                  </a:cubicBezTo>
                  <a:cubicBezTo>
                    <a:pt x="0" y="39"/>
                    <a:pt x="1" y="46"/>
                    <a:pt x="5" y="50"/>
                  </a:cubicBezTo>
                  <a:cubicBezTo>
                    <a:pt x="5" y="50"/>
                    <a:pt x="5" y="50"/>
                    <a:pt x="5" y="50"/>
                  </a:cubicBezTo>
                  <a:cubicBezTo>
                    <a:pt x="9" y="54"/>
                    <a:pt x="16" y="53"/>
                    <a:pt x="19" y="49"/>
                  </a:cubicBezTo>
                  <a:cubicBezTo>
                    <a:pt x="48" y="18"/>
                    <a:pt x="48" y="18"/>
                    <a:pt x="48" y="18"/>
                  </a:cubicBezTo>
                  <a:cubicBezTo>
                    <a:pt x="51" y="14"/>
                    <a:pt x="51" y="7"/>
                    <a:pt x="47" y="3"/>
                  </a:cubicBezTo>
                  <a:cubicBezTo>
                    <a:pt x="47" y="3"/>
                    <a:pt x="47" y="3"/>
                    <a:pt x="47" y="3"/>
                  </a:cubicBezTo>
                  <a:cubicBezTo>
                    <a:pt x="43" y="0"/>
                    <a:pt x="36" y="0"/>
                    <a:pt x="32"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307">
              <a:extLst>
                <a:ext uri="{FF2B5EF4-FFF2-40B4-BE49-F238E27FC236}">
                  <a16:creationId xmlns:a16="http://schemas.microsoft.com/office/drawing/2014/main" id="{C7AC7D6B-7EC1-441B-A5B5-2E59F02A0121}"/>
                </a:ext>
              </a:extLst>
            </p:cNvPr>
            <p:cNvSpPr>
              <a:spLocks/>
            </p:cNvSpPr>
            <p:nvPr userDrawn="1"/>
          </p:nvSpPr>
          <p:spPr bwMode="auto">
            <a:xfrm>
              <a:off x="4378686" y="5736845"/>
              <a:ext cx="360685" cy="378423"/>
            </a:xfrm>
            <a:custGeom>
              <a:avLst/>
              <a:gdLst>
                <a:gd name="T0" fmla="*/ 33 w 52"/>
                <a:gd name="T1" fmla="*/ 5 h 54"/>
                <a:gd name="T2" fmla="*/ 29 w 52"/>
                <a:gd name="T3" fmla="*/ 9 h 54"/>
                <a:gd name="T4" fmla="*/ 28 w 52"/>
                <a:gd name="T5" fmla="*/ 8 h 54"/>
                <a:gd name="T6" fmla="*/ 6 w 52"/>
                <a:gd name="T7" fmla="*/ 9 h 54"/>
                <a:gd name="T8" fmla="*/ 7 w 52"/>
                <a:gd name="T9" fmla="*/ 31 h 54"/>
                <a:gd name="T10" fmla="*/ 8 w 52"/>
                <a:gd name="T11" fmla="*/ 32 h 54"/>
                <a:gd name="T12" fmla="*/ 5 w 52"/>
                <a:gd name="T13" fmla="*/ 36 h 54"/>
                <a:gd name="T14" fmla="*/ 6 w 52"/>
                <a:gd name="T15" fmla="*/ 51 h 54"/>
                <a:gd name="T16" fmla="*/ 6 w 52"/>
                <a:gd name="T17" fmla="*/ 51 h 54"/>
                <a:gd name="T18" fmla="*/ 20 w 52"/>
                <a:gd name="T19" fmla="*/ 50 h 54"/>
                <a:gd name="T20" fmla="*/ 48 w 52"/>
                <a:gd name="T21" fmla="*/ 19 h 54"/>
                <a:gd name="T22" fmla="*/ 48 w 52"/>
                <a:gd name="T23" fmla="*/ 4 h 54"/>
                <a:gd name="T24" fmla="*/ 48 w 52"/>
                <a:gd name="T25" fmla="*/ 4 h 54"/>
                <a:gd name="T26" fmla="*/ 33 w 52"/>
                <a:gd name="T27"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4">
                  <a:moveTo>
                    <a:pt x="33" y="5"/>
                  </a:moveTo>
                  <a:cubicBezTo>
                    <a:pt x="29" y="9"/>
                    <a:pt x="29" y="9"/>
                    <a:pt x="29" y="9"/>
                  </a:cubicBezTo>
                  <a:cubicBezTo>
                    <a:pt x="29" y="8"/>
                    <a:pt x="29" y="8"/>
                    <a:pt x="28" y="8"/>
                  </a:cubicBezTo>
                  <a:cubicBezTo>
                    <a:pt x="22" y="2"/>
                    <a:pt x="12" y="2"/>
                    <a:pt x="6" y="9"/>
                  </a:cubicBezTo>
                  <a:cubicBezTo>
                    <a:pt x="0" y="15"/>
                    <a:pt x="1" y="25"/>
                    <a:pt x="7" y="31"/>
                  </a:cubicBezTo>
                  <a:cubicBezTo>
                    <a:pt x="8" y="31"/>
                    <a:pt x="8" y="32"/>
                    <a:pt x="8" y="32"/>
                  </a:cubicBezTo>
                  <a:cubicBezTo>
                    <a:pt x="5" y="36"/>
                    <a:pt x="5" y="36"/>
                    <a:pt x="5" y="36"/>
                  </a:cubicBezTo>
                  <a:cubicBezTo>
                    <a:pt x="1" y="40"/>
                    <a:pt x="1" y="47"/>
                    <a:pt x="6" y="51"/>
                  </a:cubicBezTo>
                  <a:cubicBezTo>
                    <a:pt x="6" y="51"/>
                    <a:pt x="6" y="51"/>
                    <a:pt x="6" y="51"/>
                  </a:cubicBezTo>
                  <a:cubicBezTo>
                    <a:pt x="10" y="54"/>
                    <a:pt x="16" y="54"/>
                    <a:pt x="20" y="50"/>
                  </a:cubicBezTo>
                  <a:cubicBezTo>
                    <a:pt x="48" y="19"/>
                    <a:pt x="48" y="19"/>
                    <a:pt x="48" y="19"/>
                  </a:cubicBezTo>
                  <a:cubicBezTo>
                    <a:pt x="52" y="15"/>
                    <a:pt x="52" y="8"/>
                    <a:pt x="48" y="4"/>
                  </a:cubicBezTo>
                  <a:cubicBezTo>
                    <a:pt x="48" y="4"/>
                    <a:pt x="48" y="4"/>
                    <a:pt x="48" y="4"/>
                  </a:cubicBezTo>
                  <a:cubicBezTo>
                    <a:pt x="43" y="0"/>
                    <a:pt x="37" y="1"/>
                    <a:pt x="33"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308">
              <a:extLst>
                <a:ext uri="{FF2B5EF4-FFF2-40B4-BE49-F238E27FC236}">
                  <a16:creationId xmlns:a16="http://schemas.microsoft.com/office/drawing/2014/main" id="{FA91A4B6-7C12-4A48-8229-CEB456163335}"/>
                </a:ext>
              </a:extLst>
            </p:cNvPr>
            <p:cNvSpPr>
              <a:spLocks/>
            </p:cNvSpPr>
            <p:nvPr userDrawn="1"/>
          </p:nvSpPr>
          <p:spPr bwMode="auto">
            <a:xfrm>
              <a:off x="5726820" y="4323670"/>
              <a:ext cx="399119" cy="357729"/>
            </a:xfrm>
            <a:custGeom>
              <a:avLst/>
              <a:gdLst>
                <a:gd name="T0" fmla="*/ 38 w 57"/>
                <a:gd name="T1" fmla="*/ 6 h 51"/>
                <a:gd name="T2" fmla="*/ 34 w 57"/>
                <a:gd name="T3" fmla="*/ 9 h 51"/>
                <a:gd name="T4" fmla="*/ 33 w 57"/>
                <a:gd name="T5" fmla="*/ 8 h 51"/>
                <a:gd name="T6" fmla="*/ 11 w 57"/>
                <a:gd name="T7" fmla="*/ 5 h 51"/>
                <a:gd name="T8" fmla="*/ 9 w 57"/>
                <a:gd name="T9" fmla="*/ 27 h 51"/>
                <a:gd name="T10" fmla="*/ 10 w 57"/>
                <a:gd name="T11" fmla="*/ 28 h 51"/>
                <a:gd name="T12" fmla="*/ 5 w 57"/>
                <a:gd name="T13" fmla="*/ 31 h 51"/>
                <a:gd name="T14" fmla="*/ 3 w 57"/>
                <a:gd name="T15" fmla="*/ 46 h 51"/>
                <a:gd name="T16" fmla="*/ 3 w 57"/>
                <a:gd name="T17" fmla="*/ 46 h 51"/>
                <a:gd name="T18" fmla="*/ 18 w 57"/>
                <a:gd name="T19" fmla="*/ 48 h 51"/>
                <a:gd name="T20" fmla="*/ 51 w 57"/>
                <a:gd name="T21" fmla="*/ 22 h 51"/>
                <a:gd name="T22" fmla="*/ 53 w 57"/>
                <a:gd name="T23" fmla="*/ 8 h 51"/>
                <a:gd name="T24" fmla="*/ 53 w 57"/>
                <a:gd name="T25" fmla="*/ 8 h 51"/>
                <a:gd name="T26" fmla="*/ 38 w 57"/>
                <a:gd name="T27" fmla="*/ 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51">
                  <a:moveTo>
                    <a:pt x="38" y="6"/>
                  </a:moveTo>
                  <a:cubicBezTo>
                    <a:pt x="34" y="9"/>
                    <a:pt x="34" y="9"/>
                    <a:pt x="34" y="9"/>
                  </a:cubicBezTo>
                  <a:cubicBezTo>
                    <a:pt x="34" y="9"/>
                    <a:pt x="34" y="8"/>
                    <a:pt x="33" y="8"/>
                  </a:cubicBezTo>
                  <a:cubicBezTo>
                    <a:pt x="28" y="1"/>
                    <a:pt x="18" y="0"/>
                    <a:pt x="11" y="5"/>
                  </a:cubicBezTo>
                  <a:cubicBezTo>
                    <a:pt x="5" y="10"/>
                    <a:pt x="3" y="20"/>
                    <a:pt x="9" y="27"/>
                  </a:cubicBezTo>
                  <a:cubicBezTo>
                    <a:pt x="9" y="27"/>
                    <a:pt x="9" y="28"/>
                    <a:pt x="10" y="28"/>
                  </a:cubicBezTo>
                  <a:cubicBezTo>
                    <a:pt x="5" y="31"/>
                    <a:pt x="5" y="31"/>
                    <a:pt x="5" y="31"/>
                  </a:cubicBezTo>
                  <a:cubicBezTo>
                    <a:pt x="1" y="35"/>
                    <a:pt x="0" y="41"/>
                    <a:pt x="3" y="46"/>
                  </a:cubicBezTo>
                  <a:cubicBezTo>
                    <a:pt x="3" y="46"/>
                    <a:pt x="3" y="46"/>
                    <a:pt x="3" y="46"/>
                  </a:cubicBezTo>
                  <a:cubicBezTo>
                    <a:pt x="7" y="51"/>
                    <a:pt x="14" y="51"/>
                    <a:pt x="18" y="48"/>
                  </a:cubicBezTo>
                  <a:cubicBezTo>
                    <a:pt x="51" y="22"/>
                    <a:pt x="51" y="22"/>
                    <a:pt x="51" y="22"/>
                  </a:cubicBezTo>
                  <a:cubicBezTo>
                    <a:pt x="56" y="19"/>
                    <a:pt x="57" y="12"/>
                    <a:pt x="53" y="8"/>
                  </a:cubicBezTo>
                  <a:cubicBezTo>
                    <a:pt x="53" y="8"/>
                    <a:pt x="53" y="8"/>
                    <a:pt x="53" y="8"/>
                  </a:cubicBezTo>
                  <a:cubicBezTo>
                    <a:pt x="50" y="3"/>
                    <a:pt x="43" y="2"/>
                    <a:pt x="38"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309">
              <a:extLst>
                <a:ext uri="{FF2B5EF4-FFF2-40B4-BE49-F238E27FC236}">
                  <a16:creationId xmlns:a16="http://schemas.microsoft.com/office/drawing/2014/main" id="{81D566F8-8CF7-43AC-9756-869ED7781A9A}"/>
                </a:ext>
              </a:extLst>
            </p:cNvPr>
            <p:cNvSpPr>
              <a:spLocks/>
            </p:cNvSpPr>
            <p:nvPr userDrawn="1"/>
          </p:nvSpPr>
          <p:spPr bwMode="auto">
            <a:xfrm>
              <a:off x="7278949" y="2901625"/>
              <a:ext cx="440510" cy="328165"/>
            </a:xfrm>
            <a:custGeom>
              <a:avLst/>
              <a:gdLst>
                <a:gd name="T0" fmla="*/ 48 w 63"/>
                <a:gd name="T1" fmla="*/ 12 h 47"/>
                <a:gd name="T2" fmla="*/ 43 w 63"/>
                <a:gd name="T3" fmla="*/ 14 h 47"/>
                <a:gd name="T4" fmla="*/ 43 w 63"/>
                <a:gd name="T5" fmla="*/ 12 h 47"/>
                <a:gd name="T6" fmla="*/ 23 w 63"/>
                <a:gd name="T7" fmla="*/ 2 h 47"/>
                <a:gd name="T8" fmla="*/ 13 w 63"/>
                <a:gd name="T9" fmla="*/ 22 h 47"/>
                <a:gd name="T10" fmla="*/ 13 w 63"/>
                <a:gd name="T11" fmla="*/ 24 h 47"/>
                <a:gd name="T12" fmla="*/ 8 w 63"/>
                <a:gd name="T13" fmla="*/ 25 h 47"/>
                <a:gd name="T14" fmla="*/ 2 w 63"/>
                <a:gd name="T15" fmla="*/ 38 h 47"/>
                <a:gd name="T16" fmla="*/ 2 w 63"/>
                <a:gd name="T17" fmla="*/ 38 h 47"/>
                <a:gd name="T18" fmla="*/ 15 w 63"/>
                <a:gd name="T19" fmla="*/ 45 h 47"/>
                <a:gd name="T20" fmla="*/ 55 w 63"/>
                <a:gd name="T21" fmla="*/ 32 h 47"/>
                <a:gd name="T22" fmla="*/ 61 w 63"/>
                <a:gd name="T23" fmla="*/ 19 h 47"/>
                <a:gd name="T24" fmla="*/ 61 w 63"/>
                <a:gd name="T25" fmla="*/ 19 h 47"/>
                <a:gd name="T26" fmla="*/ 48 w 63"/>
                <a:gd name="T27"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47">
                  <a:moveTo>
                    <a:pt x="48" y="12"/>
                  </a:moveTo>
                  <a:cubicBezTo>
                    <a:pt x="43" y="14"/>
                    <a:pt x="43" y="14"/>
                    <a:pt x="43" y="14"/>
                  </a:cubicBezTo>
                  <a:cubicBezTo>
                    <a:pt x="43" y="13"/>
                    <a:pt x="43" y="13"/>
                    <a:pt x="43" y="12"/>
                  </a:cubicBezTo>
                  <a:cubicBezTo>
                    <a:pt x="40" y="4"/>
                    <a:pt x="31" y="0"/>
                    <a:pt x="23" y="2"/>
                  </a:cubicBezTo>
                  <a:cubicBezTo>
                    <a:pt x="15" y="5"/>
                    <a:pt x="10" y="14"/>
                    <a:pt x="13" y="22"/>
                  </a:cubicBezTo>
                  <a:cubicBezTo>
                    <a:pt x="13" y="23"/>
                    <a:pt x="13" y="23"/>
                    <a:pt x="13" y="24"/>
                  </a:cubicBezTo>
                  <a:cubicBezTo>
                    <a:pt x="8" y="25"/>
                    <a:pt x="8" y="25"/>
                    <a:pt x="8" y="25"/>
                  </a:cubicBezTo>
                  <a:cubicBezTo>
                    <a:pt x="3" y="27"/>
                    <a:pt x="0" y="33"/>
                    <a:pt x="2" y="38"/>
                  </a:cubicBezTo>
                  <a:cubicBezTo>
                    <a:pt x="2" y="38"/>
                    <a:pt x="2" y="38"/>
                    <a:pt x="2" y="38"/>
                  </a:cubicBezTo>
                  <a:cubicBezTo>
                    <a:pt x="4" y="44"/>
                    <a:pt x="10" y="47"/>
                    <a:pt x="15" y="45"/>
                  </a:cubicBezTo>
                  <a:cubicBezTo>
                    <a:pt x="55" y="32"/>
                    <a:pt x="55" y="32"/>
                    <a:pt x="55" y="32"/>
                  </a:cubicBezTo>
                  <a:cubicBezTo>
                    <a:pt x="60" y="30"/>
                    <a:pt x="63" y="24"/>
                    <a:pt x="61" y="19"/>
                  </a:cubicBezTo>
                  <a:cubicBezTo>
                    <a:pt x="61" y="19"/>
                    <a:pt x="61" y="19"/>
                    <a:pt x="61" y="19"/>
                  </a:cubicBezTo>
                  <a:cubicBezTo>
                    <a:pt x="59" y="13"/>
                    <a:pt x="54" y="10"/>
                    <a:pt x="48"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310">
              <a:extLst>
                <a:ext uri="{FF2B5EF4-FFF2-40B4-BE49-F238E27FC236}">
                  <a16:creationId xmlns:a16="http://schemas.microsoft.com/office/drawing/2014/main" id="{93FFF237-31C0-4780-A8BF-C892ABAAD919}"/>
                </a:ext>
              </a:extLst>
            </p:cNvPr>
            <p:cNvSpPr>
              <a:spLocks/>
            </p:cNvSpPr>
            <p:nvPr userDrawn="1"/>
          </p:nvSpPr>
          <p:spPr bwMode="auto">
            <a:xfrm>
              <a:off x="7802237" y="3229790"/>
              <a:ext cx="440510" cy="331121"/>
            </a:xfrm>
            <a:custGeom>
              <a:avLst/>
              <a:gdLst>
                <a:gd name="T0" fmla="*/ 48 w 63"/>
                <a:gd name="T1" fmla="*/ 12 h 47"/>
                <a:gd name="T2" fmla="*/ 43 w 63"/>
                <a:gd name="T3" fmla="*/ 14 h 47"/>
                <a:gd name="T4" fmla="*/ 43 w 63"/>
                <a:gd name="T5" fmla="*/ 12 h 47"/>
                <a:gd name="T6" fmla="*/ 23 w 63"/>
                <a:gd name="T7" fmla="*/ 2 h 47"/>
                <a:gd name="T8" fmla="*/ 13 w 63"/>
                <a:gd name="T9" fmla="*/ 22 h 47"/>
                <a:gd name="T10" fmla="*/ 13 w 63"/>
                <a:gd name="T11" fmla="*/ 24 h 47"/>
                <a:gd name="T12" fmla="*/ 8 w 63"/>
                <a:gd name="T13" fmla="*/ 25 h 47"/>
                <a:gd name="T14" fmla="*/ 2 w 63"/>
                <a:gd name="T15" fmla="*/ 38 h 47"/>
                <a:gd name="T16" fmla="*/ 2 w 63"/>
                <a:gd name="T17" fmla="*/ 38 h 47"/>
                <a:gd name="T18" fmla="*/ 15 w 63"/>
                <a:gd name="T19" fmla="*/ 45 h 47"/>
                <a:gd name="T20" fmla="*/ 55 w 63"/>
                <a:gd name="T21" fmla="*/ 32 h 47"/>
                <a:gd name="T22" fmla="*/ 61 w 63"/>
                <a:gd name="T23" fmla="*/ 19 h 47"/>
                <a:gd name="T24" fmla="*/ 61 w 63"/>
                <a:gd name="T25" fmla="*/ 19 h 47"/>
                <a:gd name="T26" fmla="*/ 48 w 63"/>
                <a:gd name="T27"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47">
                  <a:moveTo>
                    <a:pt x="48" y="12"/>
                  </a:moveTo>
                  <a:cubicBezTo>
                    <a:pt x="43" y="14"/>
                    <a:pt x="43" y="14"/>
                    <a:pt x="43" y="14"/>
                  </a:cubicBezTo>
                  <a:cubicBezTo>
                    <a:pt x="43" y="13"/>
                    <a:pt x="43" y="13"/>
                    <a:pt x="43" y="12"/>
                  </a:cubicBezTo>
                  <a:cubicBezTo>
                    <a:pt x="40" y="4"/>
                    <a:pt x="31" y="0"/>
                    <a:pt x="23" y="2"/>
                  </a:cubicBezTo>
                  <a:cubicBezTo>
                    <a:pt x="15" y="5"/>
                    <a:pt x="10" y="14"/>
                    <a:pt x="13" y="22"/>
                  </a:cubicBezTo>
                  <a:cubicBezTo>
                    <a:pt x="13" y="23"/>
                    <a:pt x="13" y="23"/>
                    <a:pt x="13" y="24"/>
                  </a:cubicBezTo>
                  <a:cubicBezTo>
                    <a:pt x="8" y="25"/>
                    <a:pt x="8" y="25"/>
                    <a:pt x="8" y="25"/>
                  </a:cubicBezTo>
                  <a:cubicBezTo>
                    <a:pt x="3" y="27"/>
                    <a:pt x="0" y="33"/>
                    <a:pt x="2" y="38"/>
                  </a:cubicBezTo>
                  <a:cubicBezTo>
                    <a:pt x="2" y="38"/>
                    <a:pt x="2" y="38"/>
                    <a:pt x="2" y="38"/>
                  </a:cubicBezTo>
                  <a:cubicBezTo>
                    <a:pt x="4" y="44"/>
                    <a:pt x="9" y="47"/>
                    <a:pt x="15" y="45"/>
                  </a:cubicBezTo>
                  <a:cubicBezTo>
                    <a:pt x="55" y="32"/>
                    <a:pt x="55" y="32"/>
                    <a:pt x="55" y="32"/>
                  </a:cubicBezTo>
                  <a:cubicBezTo>
                    <a:pt x="60" y="30"/>
                    <a:pt x="63" y="24"/>
                    <a:pt x="61" y="19"/>
                  </a:cubicBezTo>
                  <a:cubicBezTo>
                    <a:pt x="61" y="19"/>
                    <a:pt x="61" y="19"/>
                    <a:pt x="61" y="19"/>
                  </a:cubicBezTo>
                  <a:cubicBezTo>
                    <a:pt x="59" y="13"/>
                    <a:pt x="53" y="10"/>
                    <a:pt x="48"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311">
              <a:extLst>
                <a:ext uri="{FF2B5EF4-FFF2-40B4-BE49-F238E27FC236}">
                  <a16:creationId xmlns:a16="http://schemas.microsoft.com/office/drawing/2014/main" id="{0E7231F0-EDFE-4E62-9D77-4986ECA473CB}"/>
                </a:ext>
              </a:extLst>
            </p:cNvPr>
            <p:cNvSpPr>
              <a:spLocks/>
            </p:cNvSpPr>
            <p:nvPr userDrawn="1"/>
          </p:nvSpPr>
          <p:spPr bwMode="auto">
            <a:xfrm>
              <a:off x="6090463" y="3147010"/>
              <a:ext cx="635634" cy="573548"/>
            </a:xfrm>
            <a:custGeom>
              <a:avLst/>
              <a:gdLst>
                <a:gd name="T0" fmla="*/ 72 w 91"/>
                <a:gd name="T1" fmla="*/ 18 h 82"/>
                <a:gd name="T2" fmla="*/ 71 w 91"/>
                <a:gd name="T3" fmla="*/ 16 h 82"/>
                <a:gd name="T4" fmla="*/ 37 w 91"/>
                <a:gd name="T5" fmla="*/ 6 h 82"/>
                <a:gd name="T6" fmla="*/ 24 w 91"/>
                <a:gd name="T7" fmla="*/ 28 h 82"/>
                <a:gd name="T8" fmla="*/ 22 w 91"/>
                <a:gd name="T9" fmla="*/ 29 h 82"/>
                <a:gd name="T10" fmla="*/ 15 w 91"/>
                <a:gd name="T11" fmla="*/ 49 h 82"/>
                <a:gd name="T12" fmla="*/ 10 w 91"/>
                <a:gd name="T13" fmla="*/ 52 h 82"/>
                <a:gd name="T14" fmla="*/ 4 w 91"/>
                <a:gd name="T15" fmla="*/ 72 h 82"/>
                <a:gd name="T16" fmla="*/ 4 w 91"/>
                <a:gd name="T17" fmla="*/ 72 h 82"/>
                <a:gd name="T18" fmla="*/ 25 w 91"/>
                <a:gd name="T19" fmla="*/ 78 h 82"/>
                <a:gd name="T20" fmla="*/ 81 w 91"/>
                <a:gd name="T21" fmla="*/ 46 h 82"/>
                <a:gd name="T22" fmla="*/ 87 w 91"/>
                <a:gd name="T23" fmla="*/ 25 h 82"/>
                <a:gd name="T24" fmla="*/ 87 w 91"/>
                <a:gd name="T25" fmla="*/ 25 h 82"/>
                <a:gd name="T26" fmla="*/ 72 w 91"/>
                <a:gd name="T27" fmla="*/ 1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82">
                  <a:moveTo>
                    <a:pt x="72" y="18"/>
                  </a:moveTo>
                  <a:cubicBezTo>
                    <a:pt x="72" y="17"/>
                    <a:pt x="72" y="17"/>
                    <a:pt x="71" y="16"/>
                  </a:cubicBezTo>
                  <a:cubicBezTo>
                    <a:pt x="64" y="4"/>
                    <a:pt x="49" y="0"/>
                    <a:pt x="37" y="6"/>
                  </a:cubicBezTo>
                  <a:cubicBezTo>
                    <a:pt x="29" y="11"/>
                    <a:pt x="24" y="20"/>
                    <a:pt x="24" y="28"/>
                  </a:cubicBezTo>
                  <a:cubicBezTo>
                    <a:pt x="23" y="29"/>
                    <a:pt x="23" y="29"/>
                    <a:pt x="22" y="29"/>
                  </a:cubicBezTo>
                  <a:cubicBezTo>
                    <a:pt x="15" y="33"/>
                    <a:pt x="12" y="42"/>
                    <a:pt x="15" y="49"/>
                  </a:cubicBezTo>
                  <a:cubicBezTo>
                    <a:pt x="10" y="52"/>
                    <a:pt x="10" y="52"/>
                    <a:pt x="10" y="52"/>
                  </a:cubicBezTo>
                  <a:cubicBezTo>
                    <a:pt x="3" y="56"/>
                    <a:pt x="0" y="65"/>
                    <a:pt x="4" y="72"/>
                  </a:cubicBezTo>
                  <a:cubicBezTo>
                    <a:pt x="4" y="72"/>
                    <a:pt x="4" y="72"/>
                    <a:pt x="4" y="72"/>
                  </a:cubicBezTo>
                  <a:cubicBezTo>
                    <a:pt x="8" y="80"/>
                    <a:pt x="18" y="82"/>
                    <a:pt x="25" y="78"/>
                  </a:cubicBezTo>
                  <a:cubicBezTo>
                    <a:pt x="81" y="46"/>
                    <a:pt x="81" y="46"/>
                    <a:pt x="81" y="46"/>
                  </a:cubicBezTo>
                  <a:cubicBezTo>
                    <a:pt x="89" y="42"/>
                    <a:pt x="91" y="33"/>
                    <a:pt x="87" y="25"/>
                  </a:cubicBezTo>
                  <a:cubicBezTo>
                    <a:pt x="87" y="25"/>
                    <a:pt x="87" y="25"/>
                    <a:pt x="87" y="25"/>
                  </a:cubicBezTo>
                  <a:cubicBezTo>
                    <a:pt x="84" y="20"/>
                    <a:pt x="78" y="17"/>
                    <a:pt x="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312">
              <a:extLst>
                <a:ext uri="{FF2B5EF4-FFF2-40B4-BE49-F238E27FC236}">
                  <a16:creationId xmlns:a16="http://schemas.microsoft.com/office/drawing/2014/main" id="{F1DC5F96-9420-4118-8467-6CA158049C64}"/>
                </a:ext>
              </a:extLst>
            </p:cNvPr>
            <p:cNvSpPr>
              <a:spLocks/>
            </p:cNvSpPr>
            <p:nvPr userDrawn="1"/>
          </p:nvSpPr>
          <p:spPr bwMode="auto">
            <a:xfrm>
              <a:off x="3707577" y="5639282"/>
              <a:ext cx="543984" cy="623808"/>
            </a:xfrm>
            <a:custGeom>
              <a:avLst/>
              <a:gdLst>
                <a:gd name="T0" fmla="*/ 55 w 78"/>
                <a:gd name="T1" fmla="*/ 11 h 89"/>
                <a:gd name="T2" fmla="*/ 53 w 78"/>
                <a:gd name="T3" fmla="*/ 9 h 89"/>
                <a:gd name="T4" fmla="*/ 17 w 78"/>
                <a:gd name="T5" fmla="*/ 11 h 89"/>
                <a:gd name="T6" fmla="*/ 12 w 78"/>
                <a:gd name="T7" fmla="*/ 36 h 89"/>
                <a:gd name="T8" fmla="*/ 10 w 78"/>
                <a:gd name="T9" fmla="*/ 37 h 89"/>
                <a:gd name="T10" fmla="*/ 10 w 78"/>
                <a:gd name="T11" fmla="*/ 58 h 89"/>
                <a:gd name="T12" fmla="*/ 6 w 78"/>
                <a:gd name="T13" fmla="*/ 62 h 89"/>
                <a:gd name="T14" fmla="*/ 7 w 78"/>
                <a:gd name="T15" fmla="*/ 83 h 89"/>
                <a:gd name="T16" fmla="*/ 7 w 78"/>
                <a:gd name="T17" fmla="*/ 83 h 89"/>
                <a:gd name="T18" fmla="*/ 28 w 78"/>
                <a:gd name="T19" fmla="*/ 82 h 89"/>
                <a:gd name="T20" fmla="*/ 72 w 78"/>
                <a:gd name="T21" fmla="*/ 34 h 89"/>
                <a:gd name="T22" fmla="*/ 71 w 78"/>
                <a:gd name="T23" fmla="*/ 13 h 89"/>
                <a:gd name="T24" fmla="*/ 71 w 78"/>
                <a:gd name="T25" fmla="*/ 13 h 89"/>
                <a:gd name="T26" fmla="*/ 55 w 78"/>
                <a:gd name="T27" fmla="*/ 1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89">
                  <a:moveTo>
                    <a:pt x="55" y="11"/>
                  </a:moveTo>
                  <a:cubicBezTo>
                    <a:pt x="54" y="10"/>
                    <a:pt x="54" y="10"/>
                    <a:pt x="53" y="9"/>
                  </a:cubicBezTo>
                  <a:cubicBezTo>
                    <a:pt x="43" y="0"/>
                    <a:pt x="27" y="0"/>
                    <a:pt x="17" y="11"/>
                  </a:cubicBezTo>
                  <a:cubicBezTo>
                    <a:pt x="11" y="18"/>
                    <a:pt x="9" y="27"/>
                    <a:pt x="12" y="36"/>
                  </a:cubicBezTo>
                  <a:cubicBezTo>
                    <a:pt x="12" y="36"/>
                    <a:pt x="11" y="37"/>
                    <a:pt x="10" y="37"/>
                  </a:cubicBezTo>
                  <a:cubicBezTo>
                    <a:pt x="5" y="43"/>
                    <a:pt x="5" y="52"/>
                    <a:pt x="10" y="58"/>
                  </a:cubicBezTo>
                  <a:cubicBezTo>
                    <a:pt x="6" y="62"/>
                    <a:pt x="6" y="62"/>
                    <a:pt x="6" y="62"/>
                  </a:cubicBezTo>
                  <a:cubicBezTo>
                    <a:pt x="0" y="68"/>
                    <a:pt x="1" y="78"/>
                    <a:pt x="7" y="83"/>
                  </a:cubicBezTo>
                  <a:cubicBezTo>
                    <a:pt x="7" y="83"/>
                    <a:pt x="7" y="83"/>
                    <a:pt x="7" y="83"/>
                  </a:cubicBezTo>
                  <a:cubicBezTo>
                    <a:pt x="13" y="89"/>
                    <a:pt x="23" y="89"/>
                    <a:pt x="28" y="82"/>
                  </a:cubicBezTo>
                  <a:cubicBezTo>
                    <a:pt x="72" y="34"/>
                    <a:pt x="72" y="34"/>
                    <a:pt x="72" y="34"/>
                  </a:cubicBezTo>
                  <a:cubicBezTo>
                    <a:pt x="78" y="28"/>
                    <a:pt x="77" y="19"/>
                    <a:pt x="71" y="13"/>
                  </a:cubicBezTo>
                  <a:cubicBezTo>
                    <a:pt x="71" y="13"/>
                    <a:pt x="71" y="13"/>
                    <a:pt x="71" y="13"/>
                  </a:cubicBezTo>
                  <a:cubicBezTo>
                    <a:pt x="66" y="9"/>
                    <a:pt x="60" y="8"/>
                    <a:pt x="55"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313">
              <a:extLst>
                <a:ext uri="{FF2B5EF4-FFF2-40B4-BE49-F238E27FC236}">
                  <a16:creationId xmlns:a16="http://schemas.microsoft.com/office/drawing/2014/main" id="{DA02BBDD-8AA3-4917-9027-E906EAB75E22}"/>
                </a:ext>
              </a:extLst>
            </p:cNvPr>
            <p:cNvSpPr>
              <a:spLocks/>
            </p:cNvSpPr>
            <p:nvPr userDrawn="1"/>
          </p:nvSpPr>
          <p:spPr bwMode="auto">
            <a:xfrm>
              <a:off x="7997361" y="2529114"/>
              <a:ext cx="665199" cy="526245"/>
            </a:xfrm>
            <a:custGeom>
              <a:avLst/>
              <a:gdLst>
                <a:gd name="T0" fmla="*/ 80 w 95"/>
                <a:gd name="T1" fmla="*/ 23 h 75"/>
                <a:gd name="T2" fmla="*/ 79 w 95"/>
                <a:gd name="T3" fmla="*/ 21 h 75"/>
                <a:gd name="T4" fmla="*/ 47 w 95"/>
                <a:gd name="T5" fmla="*/ 5 h 75"/>
                <a:gd name="T6" fmla="*/ 30 w 95"/>
                <a:gd name="T7" fmla="*/ 24 h 75"/>
                <a:gd name="T8" fmla="*/ 28 w 95"/>
                <a:gd name="T9" fmla="*/ 24 h 75"/>
                <a:gd name="T10" fmla="*/ 17 w 95"/>
                <a:gd name="T11" fmla="*/ 42 h 75"/>
                <a:gd name="T12" fmla="*/ 12 w 95"/>
                <a:gd name="T13" fmla="*/ 44 h 75"/>
                <a:gd name="T14" fmla="*/ 2 w 95"/>
                <a:gd name="T15" fmla="*/ 63 h 75"/>
                <a:gd name="T16" fmla="*/ 2 w 95"/>
                <a:gd name="T17" fmla="*/ 63 h 75"/>
                <a:gd name="T18" fmla="*/ 21 w 95"/>
                <a:gd name="T19" fmla="*/ 73 h 75"/>
                <a:gd name="T20" fmla="*/ 83 w 95"/>
                <a:gd name="T21" fmla="*/ 52 h 75"/>
                <a:gd name="T22" fmla="*/ 93 w 95"/>
                <a:gd name="T23" fmla="*/ 33 h 75"/>
                <a:gd name="T24" fmla="*/ 93 w 95"/>
                <a:gd name="T25" fmla="*/ 33 h 75"/>
                <a:gd name="T26" fmla="*/ 80 w 95"/>
                <a:gd name="T27" fmla="*/ 2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75">
                  <a:moveTo>
                    <a:pt x="80" y="23"/>
                  </a:moveTo>
                  <a:cubicBezTo>
                    <a:pt x="79" y="22"/>
                    <a:pt x="79" y="21"/>
                    <a:pt x="79" y="21"/>
                  </a:cubicBezTo>
                  <a:cubicBezTo>
                    <a:pt x="75" y="8"/>
                    <a:pt x="60" y="0"/>
                    <a:pt x="47" y="5"/>
                  </a:cubicBezTo>
                  <a:cubicBezTo>
                    <a:pt x="38" y="8"/>
                    <a:pt x="32" y="15"/>
                    <a:pt x="30" y="24"/>
                  </a:cubicBezTo>
                  <a:cubicBezTo>
                    <a:pt x="30" y="24"/>
                    <a:pt x="29" y="24"/>
                    <a:pt x="28" y="24"/>
                  </a:cubicBezTo>
                  <a:cubicBezTo>
                    <a:pt x="20" y="27"/>
                    <a:pt x="16" y="35"/>
                    <a:pt x="17" y="42"/>
                  </a:cubicBezTo>
                  <a:cubicBezTo>
                    <a:pt x="12" y="44"/>
                    <a:pt x="12" y="44"/>
                    <a:pt x="12" y="44"/>
                  </a:cubicBezTo>
                  <a:cubicBezTo>
                    <a:pt x="4" y="47"/>
                    <a:pt x="0" y="55"/>
                    <a:pt x="2" y="63"/>
                  </a:cubicBezTo>
                  <a:cubicBezTo>
                    <a:pt x="2" y="63"/>
                    <a:pt x="2" y="63"/>
                    <a:pt x="2" y="63"/>
                  </a:cubicBezTo>
                  <a:cubicBezTo>
                    <a:pt x="5" y="71"/>
                    <a:pt x="14" y="75"/>
                    <a:pt x="21" y="73"/>
                  </a:cubicBezTo>
                  <a:cubicBezTo>
                    <a:pt x="83" y="52"/>
                    <a:pt x="83" y="52"/>
                    <a:pt x="83" y="52"/>
                  </a:cubicBezTo>
                  <a:cubicBezTo>
                    <a:pt x="91" y="50"/>
                    <a:pt x="95" y="41"/>
                    <a:pt x="93" y="33"/>
                  </a:cubicBezTo>
                  <a:cubicBezTo>
                    <a:pt x="93" y="33"/>
                    <a:pt x="93" y="33"/>
                    <a:pt x="93" y="33"/>
                  </a:cubicBezTo>
                  <a:cubicBezTo>
                    <a:pt x="91" y="27"/>
                    <a:pt x="86" y="23"/>
                    <a:pt x="80"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314">
              <a:extLst>
                <a:ext uri="{FF2B5EF4-FFF2-40B4-BE49-F238E27FC236}">
                  <a16:creationId xmlns:a16="http://schemas.microsoft.com/office/drawing/2014/main" id="{D56B31BC-7AF2-4023-801B-3325023C014B}"/>
                </a:ext>
              </a:extLst>
            </p:cNvPr>
            <p:cNvSpPr>
              <a:spLocks/>
            </p:cNvSpPr>
            <p:nvPr userDrawn="1"/>
          </p:nvSpPr>
          <p:spPr bwMode="auto">
            <a:xfrm>
              <a:off x="11332218" y="3306657"/>
              <a:ext cx="440510" cy="295643"/>
            </a:xfrm>
            <a:custGeom>
              <a:avLst/>
              <a:gdLst>
                <a:gd name="T0" fmla="*/ 53 w 63"/>
                <a:gd name="T1" fmla="*/ 21 h 42"/>
                <a:gd name="T2" fmla="*/ 48 w 63"/>
                <a:gd name="T3" fmla="*/ 20 h 42"/>
                <a:gd name="T4" fmla="*/ 48 w 63"/>
                <a:gd name="T5" fmla="*/ 18 h 42"/>
                <a:gd name="T6" fmla="*/ 34 w 63"/>
                <a:gd name="T7" fmla="*/ 1 h 42"/>
                <a:gd name="T8" fmla="*/ 17 w 63"/>
                <a:gd name="T9" fmla="*/ 15 h 42"/>
                <a:gd name="T10" fmla="*/ 17 w 63"/>
                <a:gd name="T11" fmla="*/ 16 h 42"/>
                <a:gd name="T12" fmla="*/ 12 w 63"/>
                <a:gd name="T13" fmla="*/ 16 h 42"/>
                <a:gd name="T14" fmla="*/ 0 w 63"/>
                <a:gd name="T15" fmla="*/ 25 h 42"/>
                <a:gd name="T16" fmla="*/ 0 w 63"/>
                <a:gd name="T17" fmla="*/ 25 h 42"/>
                <a:gd name="T18" fmla="*/ 9 w 63"/>
                <a:gd name="T19" fmla="*/ 37 h 42"/>
                <a:gd name="T20" fmla="*/ 51 w 63"/>
                <a:gd name="T21" fmla="*/ 41 h 42"/>
                <a:gd name="T22" fmla="*/ 62 w 63"/>
                <a:gd name="T23" fmla="*/ 32 h 42"/>
                <a:gd name="T24" fmla="*/ 62 w 63"/>
                <a:gd name="T25" fmla="*/ 32 h 42"/>
                <a:gd name="T26" fmla="*/ 53 w 63"/>
                <a:gd name="T27"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42">
                  <a:moveTo>
                    <a:pt x="53" y="21"/>
                  </a:moveTo>
                  <a:cubicBezTo>
                    <a:pt x="48" y="20"/>
                    <a:pt x="48" y="20"/>
                    <a:pt x="48" y="20"/>
                  </a:cubicBezTo>
                  <a:cubicBezTo>
                    <a:pt x="48" y="19"/>
                    <a:pt x="48" y="19"/>
                    <a:pt x="48" y="18"/>
                  </a:cubicBezTo>
                  <a:cubicBezTo>
                    <a:pt x="49" y="10"/>
                    <a:pt x="43" y="2"/>
                    <a:pt x="34" y="1"/>
                  </a:cubicBezTo>
                  <a:cubicBezTo>
                    <a:pt x="26" y="0"/>
                    <a:pt x="18" y="6"/>
                    <a:pt x="17" y="15"/>
                  </a:cubicBezTo>
                  <a:cubicBezTo>
                    <a:pt x="17" y="15"/>
                    <a:pt x="17" y="16"/>
                    <a:pt x="17" y="16"/>
                  </a:cubicBezTo>
                  <a:cubicBezTo>
                    <a:pt x="12" y="16"/>
                    <a:pt x="12" y="16"/>
                    <a:pt x="12" y="16"/>
                  </a:cubicBezTo>
                  <a:cubicBezTo>
                    <a:pt x="6" y="15"/>
                    <a:pt x="1" y="19"/>
                    <a:pt x="0" y="25"/>
                  </a:cubicBezTo>
                  <a:cubicBezTo>
                    <a:pt x="0" y="25"/>
                    <a:pt x="0" y="25"/>
                    <a:pt x="0" y="25"/>
                  </a:cubicBezTo>
                  <a:cubicBezTo>
                    <a:pt x="0" y="31"/>
                    <a:pt x="4" y="36"/>
                    <a:pt x="9" y="37"/>
                  </a:cubicBezTo>
                  <a:cubicBezTo>
                    <a:pt x="51" y="41"/>
                    <a:pt x="51" y="41"/>
                    <a:pt x="51" y="41"/>
                  </a:cubicBezTo>
                  <a:cubicBezTo>
                    <a:pt x="57" y="42"/>
                    <a:pt x="62" y="38"/>
                    <a:pt x="62" y="32"/>
                  </a:cubicBezTo>
                  <a:cubicBezTo>
                    <a:pt x="62" y="32"/>
                    <a:pt x="62" y="32"/>
                    <a:pt x="62" y="32"/>
                  </a:cubicBezTo>
                  <a:cubicBezTo>
                    <a:pt x="63" y="26"/>
                    <a:pt x="59" y="21"/>
                    <a:pt x="53"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315">
              <a:extLst>
                <a:ext uri="{FF2B5EF4-FFF2-40B4-BE49-F238E27FC236}">
                  <a16:creationId xmlns:a16="http://schemas.microsoft.com/office/drawing/2014/main" id="{40BC0F51-A964-49B4-BA4D-3FE92ED1E001}"/>
                </a:ext>
              </a:extLst>
            </p:cNvPr>
            <p:cNvSpPr>
              <a:spLocks/>
            </p:cNvSpPr>
            <p:nvPr userDrawn="1"/>
          </p:nvSpPr>
          <p:spPr bwMode="auto">
            <a:xfrm>
              <a:off x="11521434" y="2839540"/>
              <a:ext cx="671111" cy="425726"/>
            </a:xfrm>
            <a:custGeom>
              <a:avLst/>
              <a:gdLst>
                <a:gd name="T0" fmla="*/ 88 w 96"/>
                <a:gd name="T1" fmla="*/ 31 h 61"/>
                <a:gd name="T2" fmla="*/ 88 w 96"/>
                <a:gd name="T3" fmla="*/ 29 h 61"/>
                <a:gd name="T4" fmla="*/ 66 w 96"/>
                <a:gd name="T5" fmla="*/ 1 h 61"/>
                <a:gd name="T6" fmla="*/ 43 w 96"/>
                <a:gd name="T7" fmla="*/ 12 h 61"/>
                <a:gd name="T8" fmla="*/ 40 w 96"/>
                <a:gd name="T9" fmla="*/ 11 h 61"/>
                <a:gd name="T10" fmla="*/ 23 w 96"/>
                <a:gd name="T11" fmla="*/ 23 h 61"/>
                <a:gd name="T12" fmla="*/ 17 w 96"/>
                <a:gd name="T13" fmla="*/ 22 h 61"/>
                <a:gd name="T14" fmla="*/ 1 w 96"/>
                <a:gd name="T15" fmla="*/ 36 h 61"/>
                <a:gd name="T16" fmla="*/ 1 w 96"/>
                <a:gd name="T17" fmla="*/ 36 h 61"/>
                <a:gd name="T18" fmla="*/ 14 w 96"/>
                <a:gd name="T19" fmla="*/ 52 h 61"/>
                <a:gd name="T20" fmla="*/ 79 w 96"/>
                <a:gd name="T21" fmla="*/ 60 h 61"/>
                <a:gd name="T22" fmla="*/ 95 w 96"/>
                <a:gd name="T23" fmla="*/ 46 h 61"/>
                <a:gd name="T24" fmla="*/ 95 w 96"/>
                <a:gd name="T25" fmla="*/ 46 h 61"/>
                <a:gd name="T26" fmla="*/ 88 w 96"/>
                <a:gd name="T27"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61">
                  <a:moveTo>
                    <a:pt x="88" y="31"/>
                  </a:moveTo>
                  <a:cubicBezTo>
                    <a:pt x="88" y="31"/>
                    <a:pt x="88" y="30"/>
                    <a:pt x="88" y="29"/>
                  </a:cubicBezTo>
                  <a:cubicBezTo>
                    <a:pt x="90" y="16"/>
                    <a:pt x="80" y="3"/>
                    <a:pt x="66" y="1"/>
                  </a:cubicBezTo>
                  <a:cubicBezTo>
                    <a:pt x="57" y="0"/>
                    <a:pt x="48" y="5"/>
                    <a:pt x="43" y="12"/>
                  </a:cubicBezTo>
                  <a:cubicBezTo>
                    <a:pt x="42" y="12"/>
                    <a:pt x="41" y="11"/>
                    <a:pt x="40" y="11"/>
                  </a:cubicBezTo>
                  <a:cubicBezTo>
                    <a:pt x="32" y="10"/>
                    <a:pt x="25" y="15"/>
                    <a:pt x="23" y="23"/>
                  </a:cubicBezTo>
                  <a:cubicBezTo>
                    <a:pt x="17" y="22"/>
                    <a:pt x="17" y="22"/>
                    <a:pt x="17" y="22"/>
                  </a:cubicBezTo>
                  <a:cubicBezTo>
                    <a:pt x="9" y="21"/>
                    <a:pt x="2" y="27"/>
                    <a:pt x="1" y="36"/>
                  </a:cubicBezTo>
                  <a:cubicBezTo>
                    <a:pt x="1" y="36"/>
                    <a:pt x="1" y="36"/>
                    <a:pt x="1" y="36"/>
                  </a:cubicBezTo>
                  <a:cubicBezTo>
                    <a:pt x="0" y="44"/>
                    <a:pt x="6" y="51"/>
                    <a:pt x="14" y="52"/>
                  </a:cubicBezTo>
                  <a:cubicBezTo>
                    <a:pt x="79" y="60"/>
                    <a:pt x="79" y="60"/>
                    <a:pt x="79" y="60"/>
                  </a:cubicBezTo>
                  <a:cubicBezTo>
                    <a:pt x="87" y="61"/>
                    <a:pt x="95" y="55"/>
                    <a:pt x="95" y="46"/>
                  </a:cubicBezTo>
                  <a:cubicBezTo>
                    <a:pt x="95" y="46"/>
                    <a:pt x="95" y="46"/>
                    <a:pt x="95" y="46"/>
                  </a:cubicBezTo>
                  <a:cubicBezTo>
                    <a:pt x="96" y="40"/>
                    <a:pt x="93" y="34"/>
                    <a:pt x="88"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14" name="标题 1">
            <a:extLst>
              <a:ext uri="{FF2B5EF4-FFF2-40B4-BE49-F238E27FC236}">
                <a16:creationId xmlns:a16="http://schemas.microsoft.com/office/drawing/2014/main" id="{FBA29FC0-BFF5-464D-8297-D4C425C08B23}"/>
              </a:ext>
            </a:extLst>
          </p:cNvPr>
          <p:cNvSpPr>
            <a:spLocks noGrp="1"/>
          </p:cNvSpPr>
          <p:nvPr>
            <p:ph type="title"/>
          </p:nvPr>
        </p:nvSpPr>
        <p:spPr>
          <a:xfrm>
            <a:off x="5243735" y="1786763"/>
            <a:ext cx="5419185" cy="895350"/>
          </a:xfrm>
          <a:prstGeom prst="rect">
            <a:avLst/>
          </a:prstGeo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315" name="文本占位符 2">
            <a:extLst>
              <a:ext uri="{FF2B5EF4-FFF2-40B4-BE49-F238E27FC236}">
                <a16:creationId xmlns:a16="http://schemas.microsoft.com/office/drawing/2014/main" id="{A0E9C1FB-A904-4037-ACC7-321143CF6B28}"/>
              </a:ext>
            </a:extLst>
          </p:cNvPr>
          <p:cNvSpPr>
            <a:spLocks noGrp="1"/>
          </p:cNvSpPr>
          <p:nvPr>
            <p:ph type="body" idx="1"/>
          </p:nvPr>
        </p:nvSpPr>
        <p:spPr>
          <a:xfrm>
            <a:off x="5244851" y="2682113"/>
            <a:ext cx="5419185" cy="1015623"/>
          </a:xfrm>
          <a:prstGeom prst="rect">
            <a:avLst/>
          </a:prstGeo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a:xfrm>
            <a:off x="5401732" y="6240463"/>
            <a:ext cx="1388536" cy="206381"/>
          </a:xfrm>
          <a:prstGeom prst="rect">
            <a:avLst/>
          </a:prstGeom>
        </p:spPr>
        <p:txBody>
          <a:bodyPr/>
          <a:lstStyle/>
          <a:p>
            <a:fld id="{6489D9C7-5DC6-4263-87FF-7C99F6FB63C3}" type="datetime1">
              <a:rPr lang="zh-CN" altLang="en-US" smtClean="0"/>
              <a:pPr/>
              <a:t>2020/3/30</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a:xfrm>
            <a:off x="669924" y="6240463"/>
            <a:ext cx="4140201" cy="206381"/>
          </a:xfrm>
          <a:prstGeom prst="rect">
            <a:avLst/>
          </a:prstGeom>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a:xfrm>
            <a:off x="8610599" y="6240463"/>
            <a:ext cx="2909888" cy="206381"/>
          </a:xfrm>
          <a:prstGeom prst="rect">
            <a:avLst/>
          </a:prstGeom>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a:prstGeom prst="rect">
            <a:avLst/>
          </a:prstGeo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1410616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a:xfrm>
            <a:off x="5401732" y="6240463"/>
            <a:ext cx="1388536" cy="206381"/>
          </a:xfrm>
          <a:prstGeom prst="rect">
            <a:avLst/>
          </a:prstGeom>
        </p:spPr>
        <p:txBody>
          <a:bodyPr/>
          <a:lstStyle/>
          <a:p>
            <a:fld id="{6489D9C7-5DC6-4263-87FF-7C99F6FB63C3}" type="datetime1">
              <a:rPr lang="zh-CN" altLang="en-US" smtClean="0"/>
              <a:pPr/>
              <a:t>2020/3/30</a:t>
            </a:fld>
            <a:endParaRPr lang="zh-CN" altLang="en-US" dirty="0"/>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a:xfrm>
            <a:off x="669924" y="6240463"/>
            <a:ext cx="4140201" cy="206381"/>
          </a:xfrm>
          <a:prstGeom prst="rect">
            <a:avLst/>
          </a:prstGeom>
        </p:spPr>
        <p:txBody>
          <a:bodyPr/>
          <a:lstStyle/>
          <a:p>
            <a:r>
              <a:rPr lang="en-US" altLang="zh-CN" dirty="0"/>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a:xfrm>
            <a:off x="8610599" y="6240463"/>
            <a:ext cx="2909888" cy="206381"/>
          </a:xfrm>
          <a:prstGeom prst="rect">
            <a:avLst/>
          </a:prstGeom>
        </p:spPr>
        <p:txBody>
          <a:body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3113899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Ref idx="1001">
        <a:schemeClr val="bg1"/>
      </p:bgRef>
    </p:bg>
    <p:spTree>
      <p:nvGrpSpPr>
        <p:cNvPr id="1" name=""/>
        <p:cNvGrpSpPr/>
        <p:nvPr/>
      </p:nvGrpSpPr>
      <p:grpSpPr>
        <a:xfrm>
          <a:off x="0" y="0"/>
          <a:ext cx="0" cy="0"/>
          <a:chOff x="0" y="0"/>
          <a:chExt cx="0" cy="0"/>
        </a:xfrm>
      </p:grpSpPr>
      <p:sp>
        <p:nvSpPr>
          <p:cNvPr id="124" name="Rectangle 5">
            <a:extLst>
              <a:ext uri="{FF2B5EF4-FFF2-40B4-BE49-F238E27FC236}">
                <a16:creationId xmlns:a16="http://schemas.microsoft.com/office/drawing/2014/main" id="{F35DC1C0-83DE-4450-99DC-8B59A381DD90}"/>
              </a:ext>
            </a:extLst>
          </p:cNvPr>
          <p:cNvSpPr>
            <a:spLocks noChangeArrowheads="1"/>
          </p:cNvSpPr>
          <p:nvPr userDrawn="1"/>
        </p:nvSpPr>
        <p:spPr bwMode="auto">
          <a:xfrm>
            <a:off x="0" y="0"/>
            <a:ext cx="12192000" cy="6851419"/>
          </a:xfrm>
          <a:prstGeom prst="rect">
            <a:avLst/>
          </a:prstGeom>
          <a:solidFill>
            <a:srgbClr val="FFB4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等腰三角形 386">
            <a:extLst>
              <a:ext uri="{FF2B5EF4-FFF2-40B4-BE49-F238E27FC236}">
                <a16:creationId xmlns:a16="http://schemas.microsoft.com/office/drawing/2014/main" id="{805C3B53-E03D-4350-80AB-E1B71BCF5BF6}"/>
              </a:ext>
            </a:extLst>
          </p:cNvPr>
          <p:cNvSpPr/>
          <p:nvPr userDrawn="1"/>
        </p:nvSpPr>
        <p:spPr>
          <a:xfrm>
            <a:off x="646708" y="1766872"/>
            <a:ext cx="10898584" cy="5091128"/>
          </a:xfrm>
          <a:prstGeom prst="triangle">
            <a:avLst/>
          </a:prstGeom>
          <a:solidFill>
            <a:srgbClr val="FFC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endParaRPr>
          </a:p>
        </p:txBody>
      </p:sp>
      <p:sp>
        <p:nvSpPr>
          <p:cNvPr id="356" name="任意多边形: 形状 355">
            <a:extLst>
              <a:ext uri="{FF2B5EF4-FFF2-40B4-BE49-F238E27FC236}">
                <a16:creationId xmlns:a16="http://schemas.microsoft.com/office/drawing/2014/main" id="{33E813E1-3795-4F8A-8B1E-BEB009F3BF5C}"/>
              </a:ext>
            </a:extLst>
          </p:cNvPr>
          <p:cNvSpPr>
            <a:spLocks/>
          </p:cNvSpPr>
          <p:nvPr userDrawn="1"/>
        </p:nvSpPr>
        <p:spPr bwMode="auto">
          <a:xfrm>
            <a:off x="8068967" y="1028700"/>
            <a:ext cx="4123578" cy="3624008"/>
          </a:xfrm>
          <a:custGeom>
            <a:avLst/>
            <a:gdLst>
              <a:gd name="connsiteX0" fmla="*/ 0 w 2214215"/>
              <a:gd name="connsiteY0" fmla="*/ 0 h 1945964"/>
              <a:gd name="connsiteX1" fmla="*/ 2214215 w 2214215"/>
              <a:gd name="connsiteY1" fmla="*/ 0 h 1945964"/>
              <a:gd name="connsiteX2" fmla="*/ 2214215 w 2214215"/>
              <a:gd name="connsiteY2" fmla="*/ 1945964 h 1945964"/>
            </a:gdLst>
            <a:ahLst/>
            <a:cxnLst>
              <a:cxn ang="0">
                <a:pos x="connsiteX0" y="connsiteY0"/>
              </a:cxn>
              <a:cxn ang="0">
                <a:pos x="connsiteX1" y="connsiteY1"/>
              </a:cxn>
              <a:cxn ang="0">
                <a:pos x="connsiteX2" y="connsiteY2"/>
              </a:cxn>
            </a:cxnLst>
            <a:rect l="l" t="t" r="r" b="b"/>
            <a:pathLst>
              <a:path w="2214215" h="1945964">
                <a:moveTo>
                  <a:pt x="0" y="0"/>
                </a:moveTo>
                <a:lnTo>
                  <a:pt x="2214215" y="0"/>
                </a:lnTo>
                <a:lnTo>
                  <a:pt x="2214215" y="1945964"/>
                </a:lnTo>
                <a:close/>
              </a:path>
            </a:pathLst>
          </a:custGeom>
          <a:solidFill>
            <a:srgbClr val="FFC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28" name="Rectangle 9">
            <a:extLst>
              <a:ext uri="{FF2B5EF4-FFF2-40B4-BE49-F238E27FC236}">
                <a16:creationId xmlns:a16="http://schemas.microsoft.com/office/drawing/2014/main" id="{F8C0BF94-76C5-49D5-970F-78E86744EE50}"/>
              </a:ext>
            </a:extLst>
          </p:cNvPr>
          <p:cNvSpPr>
            <a:spLocks noChangeArrowheads="1"/>
          </p:cNvSpPr>
          <p:nvPr userDrawn="1"/>
        </p:nvSpPr>
        <p:spPr bwMode="auto">
          <a:xfrm>
            <a:off x="1280344" y="5639282"/>
            <a:ext cx="138953" cy="1212138"/>
          </a:xfrm>
          <a:prstGeom prst="rect">
            <a:avLst/>
          </a:prstGeom>
          <a:solidFill>
            <a:srgbClr val="A377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Rectangle 10">
            <a:extLst>
              <a:ext uri="{FF2B5EF4-FFF2-40B4-BE49-F238E27FC236}">
                <a16:creationId xmlns:a16="http://schemas.microsoft.com/office/drawing/2014/main" id="{EF8CC370-52FE-473E-A6CD-D55226A0A832}"/>
              </a:ext>
            </a:extLst>
          </p:cNvPr>
          <p:cNvSpPr>
            <a:spLocks noChangeArrowheads="1"/>
          </p:cNvSpPr>
          <p:nvPr userDrawn="1"/>
        </p:nvSpPr>
        <p:spPr bwMode="auto">
          <a:xfrm>
            <a:off x="1280344" y="5639282"/>
            <a:ext cx="138953" cy="147822"/>
          </a:xfrm>
          <a:prstGeom prst="rect">
            <a:avLst/>
          </a:prstGeom>
          <a:solidFill>
            <a:srgbClr val="825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1">
            <a:extLst>
              <a:ext uri="{FF2B5EF4-FFF2-40B4-BE49-F238E27FC236}">
                <a16:creationId xmlns:a16="http://schemas.microsoft.com/office/drawing/2014/main" id="{391B023D-9B97-4C46-95EB-3327C80B4A33}"/>
              </a:ext>
            </a:extLst>
          </p:cNvPr>
          <p:cNvSpPr>
            <a:spLocks/>
          </p:cNvSpPr>
          <p:nvPr userDrawn="1"/>
        </p:nvSpPr>
        <p:spPr bwMode="auto">
          <a:xfrm>
            <a:off x="783663" y="5331813"/>
            <a:ext cx="1300831" cy="393207"/>
          </a:xfrm>
          <a:custGeom>
            <a:avLst/>
            <a:gdLst>
              <a:gd name="T0" fmla="*/ 376 w 440"/>
              <a:gd name="T1" fmla="*/ 0 h 133"/>
              <a:gd name="T2" fmla="*/ 0 w 440"/>
              <a:gd name="T3" fmla="*/ 0 h 133"/>
              <a:gd name="T4" fmla="*/ 0 w 440"/>
              <a:gd name="T5" fmla="*/ 133 h 133"/>
              <a:gd name="T6" fmla="*/ 376 w 440"/>
              <a:gd name="T7" fmla="*/ 133 h 133"/>
              <a:gd name="T8" fmla="*/ 440 w 440"/>
              <a:gd name="T9" fmla="*/ 66 h 133"/>
              <a:gd name="T10" fmla="*/ 376 w 440"/>
              <a:gd name="T11" fmla="*/ 0 h 133"/>
            </a:gdLst>
            <a:ahLst/>
            <a:cxnLst>
              <a:cxn ang="0">
                <a:pos x="T0" y="T1"/>
              </a:cxn>
              <a:cxn ang="0">
                <a:pos x="T2" y="T3"/>
              </a:cxn>
              <a:cxn ang="0">
                <a:pos x="T4" y="T5"/>
              </a:cxn>
              <a:cxn ang="0">
                <a:pos x="T6" y="T7"/>
              </a:cxn>
              <a:cxn ang="0">
                <a:pos x="T8" y="T9"/>
              </a:cxn>
              <a:cxn ang="0">
                <a:pos x="T10" y="T11"/>
              </a:cxn>
            </a:cxnLst>
            <a:rect l="0" t="0" r="r" b="b"/>
            <a:pathLst>
              <a:path w="440" h="133">
                <a:moveTo>
                  <a:pt x="376" y="0"/>
                </a:moveTo>
                <a:lnTo>
                  <a:pt x="0" y="0"/>
                </a:lnTo>
                <a:lnTo>
                  <a:pt x="0" y="133"/>
                </a:lnTo>
                <a:lnTo>
                  <a:pt x="376" y="133"/>
                </a:lnTo>
                <a:lnTo>
                  <a:pt x="440" y="66"/>
                </a:lnTo>
                <a:lnTo>
                  <a:pt x="376" y="0"/>
                </a:lnTo>
                <a:close/>
              </a:path>
            </a:pathLst>
          </a:custGeom>
          <a:solidFill>
            <a:srgbClr val="D4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b="1" dirty="0">
                <a:solidFill>
                  <a:schemeClr val="bg1"/>
                </a:solidFill>
              </a:rPr>
              <a:t>iSlide </a:t>
            </a:r>
            <a:endParaRPr lang="zh-CN" altLang="en-US" b="1" dirty="0">
              <a:solidFill>
                <a:schemeClr val="bg1"/>
              </a:solidFill>
            </a:endParaRPr>
          </a:p>
        </p:txBody>
      </p:sp>
      <p:grpSp>
        <p:nvGrpSpPr>
          <p:cNvPr id="388" name="组合 387">
            <a:extLst>
              <a:ext uri="{FF2B5EF4-FFF2-40B4-BE49-F238E27FC236}">
                <a16:creationId xmlns:a16="http://schemas.microsoft.com/office/drawing/2014/main" id="{1B887A5C-B44A-4107-93E0-A0601563C99C}"/>
              </a:ext>
            </a:extLst>
          </p:cNvPr>
          <p:cNvGrpSpPr/>
          <p:nvPr userDrawn="1"/>
        </p:nvGrpSpPr>
        <p:grpSpPr>
          <a:xfrm>
            <a:off x="3530191" y="2529114"/>
            <a:ext cx="8712609" cy="4405086"/>
            <a:chOff x="3530191" y="2529114"/>
            <a:chExt cx="8712609" cy="4405086"/>
          </a:xfrm>
        </p:grpSpPr>
        <p:sp>
          <p:nvSpPr>
            <p:cNvPr id="132" name="Rectangle 13">
              <a:extLst>
                <a:ext uri="{FF2B5EF4-FFF2-40B4-BE49-F238E27FC236}">
                  <a16:creationId xmlns:a16="http://schemas.microsoft.com/office/drawing/2014/main" id="{B9C41FC2-7C71-4403-A8EB-4D068EAF43D4}"/>
                </a:ext>
              </a:extLst>
            </p:cNvPr>
            <p:cNvSpPr>
              <a:spLocks noChangeArrowheads="1"/>
            </p:cNvSpPr>
            <p:nvPr userDrawn="1"/>
          </p:nvSpPr>
          <p:spPr bwMode="auto">
            <a:xfrm>
              <a:off x="10767541" y="3188400"/>
              <a:ext cx="339991" cy="1457523"/>
            </a:xfrm>
            <a:prstGeom prst="rect">
              <a:avLst/>
            </a:prstGeom>
            <a:solidFill>
              <a:srgbClr val="B893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Rectangle 14">
              <a:extLst>
                <a:ext uri="{FF2B5EF4-FFF2-40B4-BE49-F238E27FC236}">
                  <a16:creationId xmlns:a16="http://schemas.microsoft.com/office/drawing/2014/main" id="{37EEF44D-D129-438C-9B85-9D827C8BF362}"/>
                </a:ext>
              </a:extLst>
            </p:cNvPr>
            <p:cNvSpPr>
              <a:spLocks noChangeArrowheads="1"/>
            </p:cNvSpPr>
            <p:nvPr userDrawn="1"/>
          </p:nvSpPr>
          <p:spPr bwMode="auto">
            <a:xfrm>
              <a:off x="10767541" y="3188400"/>
              <a:ext cx="165560" cy="1457523"/>
            </a:xfrm>
            <a:prstGeom prst="rect">
              <a:avLst/>
            </a:prstGeom>
            <a:solidFill>
              <a:srgbClr val="A88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Rectangle 15">
              <a:extLst>
                <a:ext uri="{FF2B5EF4-FFF2-40B4-BE49-F238E27FC236}">
                  <a16:creationId xmlns:a16="http://schemas.microsoft.com/office/drawing/2014/main" id="{01B4D287-758A-4730-9A51-E6ADE2D017E1}"/>
                </a:ext>
              </a:extLst>
            </p:cNvPr>
            <p:cNvSpPr>
              <a:spLocks noChangeArrowheads="1"/>
            </p:cNvSpPr>
            <p:nvPr userDrawn="1"/>
          </p:nvSpPr>
          <p:spPr bwMode="auto">
            <a:xfrm>
              <a:off x="10823712" y="3285961"/>
              <a:ext cx="20696" cy="1359959"/>
            </a:xfrm>
            <a:prstGeom prst="rect">
              <a:avLst/>
            </a:prstGeom>
            <a:solidFill>
              <a:srgbClr val="E3CE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Rectangle 16">
              <a:extLst>
                <a:ext uri="{FF2B5EF4-FFF2-40B4-BE49-F238E27FC236}">
                  <a16:creationId xmlns:a16="http://schemas.microsoft.com/office/drawing/2014/main" id="{48075B5F-478F-40A1-87C8-5F4754E1F5A4}"/>
                </a:ext>
              </a:extLst>
            </p:cNvPr>
            <p:cNvSpPr>
              <a:spLocks noChangeArrowheads="1"/>
            </p:cNvSpPr>
            <p:nvPr userDrawn="1"/>
          </p:nvSpPr>
          <p:spPr bwMode="auto">
            <a:xfrm>
              <a:off x="11039532" y="3285961"/>
              <a:ext cx="14783" cy="1359959"/>
            </a:xfrm>
            <a:prstGeom prst="rect">
              <a:avLst/>
            </a:prstGeom>
            <a:solidFill>
              <a:srgbClr val="E3CE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Rectangle 17">
              <a:extLst>
                <a:ext uri="{FF2B5EF4-FFF2-40B4-BE49-F238E27FC236}">
                  <a16:creationId xmlns:a16="http://schemas.microsoft.com/office/drawing/2014/main" id="{8A31D430-F0EA-4AF9-A560-05542FFD612C}"/>
                </a:ext>
              </a:extLst>
            </p:cNvPr>
            <p:cNvSpPr>
              <a:spLocks noChangeArrowheads="1"/>
            </p:cNvSpPr>
            <p:nvPr userDrawn="1"/>
          </p:nvSpPr>
          <p:spPr bwMode="auto">
            <a:xfrm>
              <a:off x="10968578" y="3285961"/>
              <a:ext cx="14783" cy="1359959"/>
            </a:xfrm>
            <a:prstGeom prst="rect">
              <a:avLst/>
            </a:prstGeom>
            <a:solidFill>
              <a:srgbClr val="E3CE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Rectangle 18">
              <a:extLst>
                <a:ext uri="{FF2B5EF4-FFF2-40B4-BE49-F238E27FC236}">
                  <a16:creationId xmlns:a16="http://schemas.microsoft.com/office/drawing/2014/main" id="{C71BD258-7BA8-4BBE-B94F-80A0D01AD4B9}"/>
                </a:ext>
              </a:extLst>
            </p:cNvPr>
            <p:cNvSpPr>
              <a:spLocks noChangeArrowheads="1"/>
            </p:cNvSpPr>
            <p:nvPr userDrawn="1"/>
          </p:nvSpPr>
          <p:spPr bwMode="auto">
            <a:xfrm>
              <a:off x="10891711" y="3285961"/>
              <a:ext cx="20696" cy="1359959"/>
            </a:xfrm>
            <a:prstGeom prst="rect">
              <a:avLst/>
            </a:prstGeom>
            <a:solidFill>
              <a:srgbClr val="E3CE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Rectangle 19">
              <a:extLst>
                <a:ext uri="{FF2B5EF4-FFF2-40B4-BE49-F238E27FC236}">
                  <a16:creationId xmlns:a16="http://schemas.microsoft.com/office/drawing/2014/main" id="{E8742C99-ACB6-460F-9A0E-7F264322B200}"/>
                </a:ext>
              </a:extLst>
            </p:cNvPr>
            <p:cNvSpPr>
              <a:spLocks noChangeArrowheads="1"/>
            </p:cNvSpPr>
            <p:nvPr userDrawn="1"/>
          </p:nvSpPr>
          <p:spPr bwMode="auto">
            <a:xfrm>
              <a:off x="10338857" y="3351003"/>
              <a:ext cx="363642" cy="1064316"/>
            </a:xfrm>
            <a:prstGeom prst="rect">
              <a:avLst/>
            </a:prstGeom>
            <a:solidFill>
              <a:srgbClr val="E7FC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Rectangle 20">
              <a:extLst>
                <a:ext uri="{FF2B5EF4-FFF2-40B4-BE49-F238E27FC236}">
                  <a16:creationId xmlns:a16="http://schemas.microsoft.com/office/drawing/2014/main" id="{2E7950FD-4763-41E6-BCBD-30F0A91B3311}"/>
                </a:ext>
              </a:extLst>
            </p:cNvPr>
            <p:cNvSpPr>
              <a:spLocks noChangeArrowheads="1"/>
            </p:cNvSpPr>
            <p:nvPr userDrawn="1"/>
          </p:nvSpPr>
          <p:spPr bwMode="auto">
            <a:xfrm>
              <a:off x="10338857" y="3351003"/>
              <a:ext cx="183299" cy="1064316"/>
            </a:xfrm>
            <a:prstGeom prst="rect">
              <a:avLst/>
            </a:prstGeom>
            <a:solidFill>
              <a:srgbClr val="CEE0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Rectangle 21">
              <a:extLst>
                <a:ext uri="{FF2B5EF4-FFF2-40B4-BE49-F238E27FC236}">
                  <a16:creationId xmlns:a16="http://schemas.microsoft.com/office/drawing/2014/main" id="{04FFC4B5-AD85-44AA-B1D3-6D68E7B4CCE3}"/>
                </a:ext>
              </a:extLst>
            </p:cNvPr>
            <p:cNvSpPr>
              <a:spLocks noChangeArrowheads="1"/>
            </p:cNvSpPr>
            <p:nvPr userDrawn="1"/>
          </p:nvSpPr>
          <p:spPr bwMode="auto">
            <a:xfrm>
              <a:off x="10338857" y="3351003"/>
              <a:ext cx="363642" cy="62086"/>
            </a:xfrm>
            <a:prstGeom prst="rect">
              <a:avLst/>
            </a:prstGeom>
            <a:solidFill>
              <a:srgbClr val="A1C2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Rectangle 22">
              <a:extLst>
                <a:ext uri="{FF2B5EF4-FFF2-40B4-BE49-F238E27FC236}">
                  <a16:creationId xmlns:a16="http://schemas.microsoft.com/office/drawing/2014/main" id="{7E14D3FD-8C47-4DA6-B3DD-27E3F09242D6}"/>
                </a:ext>
              </a:extLst>
            </p:cNvPr>
            <p:cNvSpPr>
              <a:spLocks noChangeArrowheads="1"/>
            </p:cNvSpPr>
            <p:nvPr userDrawn="1"/>
          </p:nvSpPr>
          <p:spPr bwMode="auto">
            <a:xfrm>
              <a:off x="10338857" y="3351003"/>
              <a:ext cx="183299" cy="62086"/>
            </a:xfrm>
            <a:prstGeom prst="rect">
              <a:avLst/>
            </a:prstGeom>
            <a:solidFill>
              <a:srgbClr val="819C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Rectangle 23">
              <a:extLst>
                <a:ext uri="{FF2B5EF4-FFF2-40B4-BE49-F238E27FC236}">
                  <a16:creationId xmlns:a16="http://schemas.microsoft.com/office/drawing/2014/main" id="{D1B715DD-45D2-4B2F-944E-AFDC18789794}"/>
                </a:ext>
              </a:extLst>
            </p:cNvPr>
            <p:cNvSpPr>
              <a:spLocks noChangeArrowheads="1"/>
            </p:cNvSpPr>
            <p:nvPr userDrawn="1"/>
          </p:nvSpPr>
          <p:spPr bwMode="auto">
            <a:xfrm>
              <a:off x="10383204" y="3484043"/>
              <a:ext cx="103476" cy="153735"/>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Rectangle 24">
              <a:extLst>
                <a:ext uri="{FF2B5EF4-FFF2-40B4-BE49-F238E27FC236}">
                  <a16:creationId xmlns:a16="http://schemas.microsoft.com/office/drawing/2014/main" id="{6F54806E-BE09-4BF3-A05D-0C739D54585A}"/>
                </a:ext>
              </a:extLst>
            </p:cNvPr>
            <p:cNvSpPr>
              <a:spLocks noChangeArrowheads="1"/>
            </p:cNvSpPr>
            <p:nvPr userDrawn="1"/>
          </p:nvSpPr>
          <p:spPr bwMode="auto">
            <a:xfrm>
              <a:off x="10395030" y="3504737"/>
              <a:ext cx="76867" cy="112344"/>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Rectangle 25">
              <a:extLst>
                <a:ext uri="{FF2B5EF4-FFF2-40B4-BE49-F238E27FC236}">
                  <a16:creationId xmlns:a16="http://schemas.microsoft.com/office/drawing/2014/main" id="{16A3C95B-61B8-464B-BEEE-37B9CE3931FB}"/>
                </a:ext>
              </a:extLst>
            </p:cNvPr>
            <p:cNvSpPr>
              <a:spLocks noChangeArrowheads="1"/>
            </p:cNvSpPr>
            <p:nvPr userDrawn="1"/>
          </p:nvSpPr>
          <p:spPr bwMode="auto">
            <a:xfrm>
              <a:off x="10389117" y="3552040"/>
              <a:ext cx="91650" cy="14783"/>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Rectangle 26">
              <a:extLst>
                <a:ext uri="{FF2B5EF4-FFF2-40B4-BE49-F238E27FC236}">
                  <a16:creationId xmlns:a16="http://schemas.microsoft.com/office/drawing/2014/main" id="{795F4C27-032A-4717-B086-46046D6D14A4}"/>
                </a:ext>
              </a:extLst>
            </p:cNvPr>
            <p:cNvSpPr>
              <a:spLocks noChangeArrowheads="1"/>
            </p:cNvSpPr>
            <p:nvPr userDrawn="1"/>
          </p:nvSpPr>
          <p:spPr bwMode="auto">
            <a:xfrm>
              <a:off x="10424594" y="3495869"/>
              <a:ext cx="20696" cy="127128"/>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Rectangle 27">
              <a:extLst>
                <a:ext uri="{FF2B5EF4-FFF2-40B4-BE49-F238E27FC236}">
                  <a16:creationId xmlns:a16="http://schemas.microsoft.com/office/drawing/2014/main" id="{BE13BD08-F9EC-4634-96A3-900C08EC5372}"/>
                </a:ext>
              </a:extLst>
            </p:cNvPr>
            <p:cNvSpPr>
              <a:spLocks noChangeArrowheads="1"/>
            </p:cNvSpPr>
            <p:nvPr userDrawn="1"/>
          </p:nvSpPr>
          <p:spPr bwMode="auto">
            <a:xfrm>
              <a:off x="10557633" y="3484043"/>
              <a:ext cx="103476" cy="153735"/>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Rectangle 28">
              <a:extLst>
                <a:ext uri="{FF2B5EF4-FFF2-40B4-BE49-F238E27FC236}">
                  <a16:creationId xmlns:a16="http://schemas.microsoft.com/office/drawing/2014/main" id="{CB4F3AE0-9022-412B-822B-F053CF8B2196}"/>
                </a:ext>
              </a:extLst>
            </p:cNvPr>
            <p:cNvSpPr>
              <a:spLocks noChangeArrowheads="1"/>
            </p:cNvSpPr>
            <p:nvPr userDrawn="1"/>
          </p:nvSpPr>
          <p:spPr bwMode="auto">
            <a:xfrm>
              <a:off x="10578329" y="3504737"/>
              <a:ext cx="67999" cy="112344"/>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Rectangle 29">
              <a:extLst>
                <a:ext uri="{FF2B5EF4-FFF2-40B4-BE49-F238E27FC236}">
                  <a16:creationId xmlns:a16="http://schemas.microsoft.com/office/drawing/2014/main" id="{5738E159-122A-41C3-98E7-51D164DBBC9B}"/>
                </a:ext>
              </a:extLst>
            </p:cNvPr>
            <p:cNvSpPr>
              <a:spLocks noChangeArrowheads="1"/>
            </p:cNvSpPr>
            <p:nvPr userDrawn="1"/>
          </p:nvSpPr>
          <p:spPr bwMode="auto">
            <a:xfrm>
              <a:off x="10569459" y="3552040"/>
              <a:ext cx="85738" cy="14783"/>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Rectangle 30">
              <a:extLst>
                <a:ext uri="{FF2B5EF4-FFF2-40B4-BE49-F238E27FC236}">
                  <a16:creationId xmlns:a16="http://schemas.microsoft.com/office/drawing/2014/main" id="{5FF672ED-A8E6-461B-A35A-F655D0222528}"/>
                </a:ext>
              </a:extLst>
            </p:cNvPr>
            <p:cNvSpPr>
              <a:spLocks noChangeArrowheads="1"/>
            </p:cNvSpPr>
            <p:nvPr userDrawn="1"/>
          </p:nvSpPr>
          <p:spPr bwMode="auto">
            <a:xfrm>
              <a:off x="10599023" y="3495869"/>
              <a:ext cx="20696" cy="127128"/>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Rectangle 31">
              <a:extLst>
                <a:ext uri="{FF2B5EF4-FFF2-40B4-BE49-F238E27FC236}">
                  <a16:creationId xmlns:a16="http://schemas.microsoft.com/office/drawing/2014/main" id="{D95C6CB3-029B-469E-BE26-21BC65FB0053}"/>
                </a:ext>
              </a:extLst>
            </p:cNvPr>
            <p:cNvSpPr>
              <a:spLocks noChangeArrowheads="1"/>
            </p:cNvSpPr>
            <p:nvPr userDrawn="1"/>
          </p:nvSpPr>
          <p:spPr bwMode="auto">
            <a:xfrm>
              <a:off x="10383204" y="3729426"/>
              <a:ext cx="103476" cy="14486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Rectangle 32">
              <a:extLst>
                <a:ext uri="{FF2B5EF4-FFF2-40B4-BE49-F238E27FC236}">
                  <a16:creationId xmlns:a16="http://schemas.microsoft.com/office/drawing/2014/main" id="{24159B4F-81C6-45B6-90BE-4C0321B7F44A}"/>
                </a:ext>
              </a:extLst>
            </p:cNvPr>
            <p:cNvSpPr>
              <a:spLocks noChangeArrowheads="1"/>
            </p:cNvSpPr>
            <p:nvPr userDrawn="1"/>
          </p:nvSpPr>
          <p:spPr bwMode="auto">
            <a:xfrm>
              <a:off x="10395030" y="3741252"/>
              <a:ext cx="76867" cy="121215"/>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Rectangle 33">
              <a:extLst>
                <a:ext uri="{FF2B5EF4-FFF2-40B4-BE49-F238E27FC236}">
                  <a16:creationId xmlns:a16="http://schemas.microsoft.com/office/drawing/2014/main" id="{30FB26B3-A83B-459A-8B73-E40E22311132}"/>
                </a:ext>
              </a:extLst>
            </p:cNvPr>
            <p:cNvSpPr>
              <a:spLocks noChangeArrowheads="1"/>
            </p:cNvSpPr>
            <p:nvPr userDrawn="1"/>
          </p:nvSpPr>
          <p:spPr bwMode="auto">
            <a:xfrm>
              <a:off x="10389117" y="3791512"/>
              <a:ext cx="91650" cy="2069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Rectangle 34">
              <a:extLst>
                <a:ext uri="{FF2B5EF4-FFF2-40B4-BE49-F238E27FC236}">
                  <a16:creationId xmlns:a16="http://schemas.microsoft.com/office/drawing/2014/main" id="{F3D12D8F-54D9-4220-AAE2-7678E934CC4B}"/>
                </a:ext>
              </a:extLst>
            </p:cNvPr>
            <p:cNvSpPr>
              <a:spLocks noChangeArrowheads="1"/>
            </p:cNvSpPr>
            <p:nvPr userDrawn="1"/>
          </p:nvSpPr>
          <p:spPr bwMode="auto">
            <a:xfrm>
              <a:off x="10424594" y="3735339"/>
              <a:ext cx="20696" cy="127128"/>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Rectangle 35">
              <a:extLst>
                <a:ext uri="{FF2B5EF4-FFF2-40B4-BE49-F238E27FC236}">
                  <a16:creationId xmlns:a16="http://schemas.microsoft.com/office/drawing/2014/main" id="{68D3DD2C-62BD-4202-8EF9-DF87CA881016}"/>
                </a:ext>
              </a:extLst>
            </p:cNvPr>
            <p:cNvSpPr>
              <a:spLocks noChangeArrowheads="1"/>
            </p:cNvSpPr>
            <p:nvPr userDrawn="1"/>
          </p:nvSpPr>
          <p:spPr bwMode="auto">
            <a:xfrm>
              <a:off x="10557633" y="3729426"/>
              <a:ext cx="103476" cy="14486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Rectangle 36">
              <a:extLst>
                <a:ext uri="{FF2B5EF4-FFF2-40B4-BE49-F238E27FC236}">
                  <a16:creationId xmlns:a16="http://schemas.microsoft.com/office/drawing/2014/main" id="{DE1CFE01-034C-48EC-989A-B07BEE869086}"/>
                </a:ext>
              </a:extLst>
            </p:cNvPr>
            <p:cNvSpPr>
              <a:spLocks noChangeArrowheads="1"/>
            </p:cNvSpPr>
            <p:nvPr userDrawn="1"/>
          </p:nvSpPr>
          <p:spPr bwMode="auto">
            <a:xfrm>
              <a:off x="10578329" y="3741252"/>
              <a:ext cx="67999" cy="121215"/>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Rectangle 37">
              <a:extLst>
                <a:ext uri="{FF2B5EF4-FFF2-40B4-BE49-F238E27FC236}">
                  <a16:creationId xmlns:a16="http://schemas.microsoft.com/office/drawing/2014/main" id="{36CD6D06-D37F-4142-8F1C-ED71F1DD316B}"/>
                </a:ext>
              </a:extLst>
            </p:cNvPr>
            <p:cNvSpPr>
              <a:spLocks noChangeArrowheads="1"/>
            </p:cNvSpPr>
            <p:nvPr userDrawn="1"/>
          </p:nvSpPr>
          <p:spPr bwMode="auto">
            <a:xfrm>
              <a:off x="10569459" y="3791512"/>
              <a:ext cx="85738" cy="2069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Rectangle 38">
              <a:extLst>
                <a:ext uri="{FF2B5EF4-FFF2-40B4-BE49-F238E27FC236}">
                  <a16:creationId xmlns:a16="http://schemas.microsoft.com/office/drawing/2014/main" id="{C725062C-9C75-44F5-B40B-EBD927832FAC}"/>
                </a:ext>
              </a:extLst>
            </p:cNvPr>
            <p:cNvSpPr>
              <a:spLocks noChangeArrowheads="1"/>
            </p:cNvSpPr>
            <p:nvPr userDrawn="1"/>
          </p:nvSpPr>
          <p:spPr bwMode="auto">
            <a:xfrm>
              <a:off x="10599023" y="3735339"/>
              <a:ext cx="20696" cy="127128"/>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Rectangle 39">
              <a:extLst>
                <a:ext uri="{FF2B5EF4-FFF2-40B4-BE49-F238E27FC236}">
                  <a16:creationId xmlns:a16="http://schemas.microsoft.com/office/drawing/2014/main" id="{505324BE-6484-4DC2-9FC3-856EFA8395B0}"/>
                </a:ext>
              </a:extLst>
            </p:cNvPr>
            <p:cNvSpPr>
              <a:spLocks noChangeArrowheads="1"/>
            </p:cNvSpPr>
            <p:nvPr userDrawn="1"/>
          </p:nvSpPr>
          <p:spPr bwMode="auto">
            <a:xfrm>
              <a:off x="10383204" y="3965941"/>
              <a:ext cx="103476" cy="153735"/>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Rectangle 40">
              <a:extLst>
                <a:ext uri="{FF2B5EF4-FFF2-40B4-BE49-F238E27FC236}">
                  <a16:creationId xmlns:a16="http://schemas.microsoft.com/office/drawing/2014/main" id="{B2093064-50F2-4EF5-AE0E-70F21CD33397}"/>
                </a:ext>
              </a:extLst>
            </p:cNvPr>
            <p:cNvSpPr>
              <a:spLocks noChangeArrowheads="1"/>
            </p:cNvSpPr>
            <p:nvPr userDrawn="1"/>
          </p:nvSpPr>
          <p:spPr bwMode="auto">
            <a:xfrm>
              <a:off x="10395030" y="3986637"/>
              <a:ext cx="76867" cy="112344"/>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Rectangle 41">
              <a:extLst>
                <a:ext uri="{FF2B5EF4-FFF2-40B4-BE49-F238E27FC236}">
                  <a16:creationId xmlns:a16="http://schemas.microsoft.com/office/drawing/2014/main" id="{474CD840-F97D-4E20-AB6B-E58C08AEF2B9}"/>
                </a:ext>
              </a:extLst>
            </p:cNvPr>
            <p:cNvSpPr>
              <a:spLocks noChangeArrowheads="1"/>
            </p:cNvSpPr>
            <p:nvPr userDrawn="1"/>
          </p:nvSpPr>
          <p:spPr bwMode="auto">
            <a:xfrm>
              <a:off x="10389117" y="4036895"/>
              <a:ext cx="91650" cy="1182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Rectangle 42">
              <a:extLst>
                <a:ext uri="{FF2B5EF4-FFF2-40B4-BE49-F238E27FC236}">
                  <a16:creationId xmlns:a16="http://schemas.microsoft.com/office/drawing/2014/main" id="{A2876A88-4FF2-4B8B-8D04-84E089AE9205}"/>
                </a:ext>
              </a:extLst>
            </p:cNvPr>
            <p:cNvSpPr>
              <a:spLocks noChangeArrowheads="1"/>
            </p:cNvSpPr>
            <p:nvPr userDrawn="1"/>
          </p:nvSpPr>
          <p:spPr bwMode="auto">
            <a:xfrm>
              <a:off x="10424594" y="3980724"/>
              <a:ext cx="20696" cy="124170"/>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Rectangle 43">
              <a:extLst>
                <a:ext uri="{FF2B5EF4-FFF2-40B4-BE49-F238E27FC236}">
                  <a16:creationId xmlns:a16="http://schemas.microsoft.com/office/drawing/2014/main" id="{E3152EE6-4DD2-44E1-8ADF-DCACF10E8E2F}"/>
                </a:ext>
              </a:extLst>
            </p:cNvPr>
            <p:cNvSpPr>
              <a:spLocks noChangeArrowheads="1"/>
            </p:cNvSpPr>
            <p:nvPr userDrawn="1"/>
          </p:nvSpPr>
          <p:spPr bwMode="auto">
            <a:xfrm>
              <a:off x="10557633" y="3965941"/>
              <a:ext cx="103476" cy="153735"/>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Rectangle 44">
              <a:extLst>
                <a:ext uri="{FF2B5EF4-FFF2-40B4-BE49-F238E27FC236}">
                  <a16:creationId xmlns:a16="http://schemas.microsoft.com/office/drawing/2014/main" id="{4A41C593-5E3B-4EB5-8538-9C4F7BCAD9FA}"/>
                </a:ext>
              </a:extLst>
            </p:cNvPr>
            <p:cNvSpPr>
              <a:spLocks noChangeArrowheads="1"/>
            </p:cNvSpPr>
            <p:nvPr userDrawn="1"/>
          </p:nvSpPr>
          <p:spPr bwMode="auto">
            <a:xfrm>
              <a:off x="10578329" y="3986637"/>
              <a:ext cx="67999" cy="112344"/>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Rectangle 45">
              <a:extLst>
                <a:ext uri="{FF2B5EF4-FFF2-40B4-BE49-F238E27FC236}">
                  <a16:creationId xmlns:a16="http://schemas.microsoft.com/office/drawing/2014/main" id="{787370B6-6360-47A0-8547-0F535BFD453D}"/>
                </a:ext>
              </a:extLst>
            </p:cNvPr>
            <p:cNvSpPr>
              <a:spLocks noChangeArrowheads="1"/>
            </p:cNvSpPr>
            <p:nvPr userDrawn="1"/>
          </p:nvSpPr>
          <p:spPr bwMode="auto">
            <a:xfrm>
              <a:off x="10569459" y="4036895"/>
              <a:ext cx="85738" cy="1182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Rectangle 46">
              <a:extLst>
                <a:ext uri="{FF2B5EF4-FFF2-40B4-BE49-F238E27FC236}">
                  <a16:creationId xmlns:a16="http://schemas.microsoft.com/office/drawing/2014/main" id="{43FE4499-C5E3-4D05-8FB7-1D76D3A771F4}"/>
                </a:ext>
              </a:extLst>
            </p:cNvPr>
            <p:cNvSpPr>
              <a:spLocks noChangeArrowheads="1"/>
            </p:cNvSpPr>
            <p:nvPr userDrawn="1"/>
          </p:nvSpPr>
          <p:spPr bwMode="auto">
            <a:xfrm>
              <a:off x="10599023" y="3980724"/>
              <a:ext cx="20696" cy="124170"/>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Rectangle 47">
              <a:extLst>
                <a:ext uri="{FF2B5EF4-FFF2-40B4-BE49-F238E27FC236}">
                  <a16:creationId xmlns:a16="http://schemas.microsoft.com/office/drawing/2014/main" id="{7C3008CE-9B78-4013-9088-35A4E76A10F7}"/>
                </a:ext>
              </a:extLst>
            </p:cNvPr>
            <p:cNvSpPr>
              <a:spLocks noChangeArrowheads="1"/>
            </p:cNvSpPr>
            <p:nvPr userDrawn="1"/>
          </p:nvSpPr>
          <p:spPr bwMode="auto">
            <a:xfrm>
              <a:off x="10383204" y="4211326"/>
              <a:ext cx="103476" cy="147822"/>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Rectangle 48">
              <a:extLst>
                <a:ext uri="{FF2B5EF4-FFF2-40B4-BE49-F238E27FC236}">
                  <a16:creationId xmlns:a16="http://schemas.microsoft.com/office/drawing/2014/main" id="{DDE02823-0CFF-44D6-A478-DC7B5544C879}"/>
                </a:ext>
              </a:extLst>
            </p:cNvPr>
            <p:cNvSpPr>
              <a:spLocks noChangeArrowheads="1"/>
            </p:cNvSpPr>
            <p:nvPr userDrawn="1"/>
          </p:nvSpPr>
          <p:spPr bwMode="auto">
            <a:xfrm>
              <a:off x="10395030" y="4226107"/>
              <a:ext cx="76867" cy="118257"/>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Rectangle 49">
              <a:extLst>
                <a:ext uri="{FF2B5EF4-FFF2-40B4-BE49-F238E27FC236}">
                  <a16:creationId xmlns:a16="http://schemas.microsoft.com/office/drawing/2014/main" id="{ECFF9140-B59D-4B39-80E2-ADC979C80AA6}"/>
                </a:ext>
              </a:extLst>
            </p:cNvPr>
            <p:cNvSpPr>
              <a:spLocks noChangeArrowheads="1"/>
            </p:cNvSpPr>
            <p:nvPr userDrawn="1"/>
          </p:nvSpPr>
          <p:spPr bwMode="auto">
            <a:xfrm>
              <a:off x="10389117" y="4273410"/>
              <a:ext cx="91650" cy="2069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Rectangle 50">
              <a:extLst>
                <a:ext uri="{FF2B5EF4-FFF2-40B4-BE49-F238E27FC236}">
                  <a16:creationId xmlns:a16="http://schemas.microsoft.com/office/drawing/2014/main" id="{2ADEF2DF-C3D0-4AD1-8533-E37E19138796}"/>
                </a:ext>
              </a:extLst>
            </p:cNvPr>
            <p:cNvSpPr>
              <a:spLocks noChangeArrowheads="1"/>
            </p:cNvSpPr>
            <p:nvPr userDrawn="1"/>
          </p:nvSpPr>
          <p:spPr bwMode="auto">
            <a:xfrm>
              <a:off x="10424594" y="4217238"/>
              <a:ext cx="20696" cy="127128"/>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Rectangle 51">
              <a:extLst>
                <a:ext uri="{FF2B5EF4-FFF2-40B4-BE49-F238E27FC236}">
                  <a16:creationId xmlns:a16="http://schemas.microsoft.com/office/drawing/2014/main" id="{1C91AF57-F393-40BB-896C-677AD4357194}"/>
                </a:ext>
              </a:extLst>
            </p:cNvPr>
            <p:cNvSpPr>
              <a:spLocks noChangeArrowheads="1"/>
            </p:cNvSpPr>
            <p:nvPr userDrawn="1"/>
          </p:nvSpPr>
          <p:spPr bwMode="auto">
            <a:xfrm>
              <a:off x="10557633" y="4211326"/>
              <a:ext cx="103476" cy="147822"/>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Rectangle 52">
              <a:extLst>
                <a:ext uri="{FF2B5EF4-FFF2-40B4-BE49-F238E27FC236}">
                  <a16:creationId xmlns:a16="http://schemas.microsoft.com/office/drawing/2014/main" id="{74EB6521-0BD6-4E86-907B-DF67AB66A7EC}"/>
                </a:ext>
              </a:extLst>
            </p:cNvPr>
            <p:cNvSpPr>
              <a:spLocks noChangeArrowheads="1"/>
            </p:cNvSpPr>
            <p:nvPr userDrawn="1"/>
          </p:nvSpPr>
          <p:spPr bwMode="auto">
            <a:xfrm>
              <a:off x="10578329" y="4226107"/>
              <a:ext cx="67999" cy="118257"/>
            </a:xfrm>
            <a:prstGeom prst="rect">
              <a:avLst/>
            </a:prstGeom>
            <a:solidFill>
              <a:srgbClr val="9294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Rectangle 53">
              <a:extLst>
                <a:ext uri="{FF2B5EF4-FFF2-40B4-BE49-F238E27FC236}">
                  <a16:creationId xmlns:a16="http://schemas.microsoft.com/office/drawing/2014/main" id="{14707B70-8A89-42E4-92A4-A8B8C04EC6A9}"/>
                </a:ext>
              </a:extLst>
            </p:cNvPr>
            <p:cNvSpPr>
              <a:spLocks noChangeArrowheads="1"/>
            </p:cNvSpPr>
            <p:nvPr userDrawn="1"/>
          </p:nvSpPr>
          <p:spPr bwMode="auto">
            <a:xfrm>
              <a:off x="10569459" y="4273410"/>
              <a:ext cx="85738" cy="20696"/>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Rectangle 54">
              <a:extLst>
                <a:ext uri="{FF2B5EF4-FFF2-40B4-BE49-F238E27FC236}">
                  <a16:creationId xmlns:a16="http://schemas.microsoft.com/office/drawing/2014/main" id="{D2F66EDC-71CA-4080-8996-307EBE6E4CB5}"/>
                </a:ext>
              </a:extLst>
            </p:cNvPr>
            <p:cNvSpPr>
              <a:spLocks noChangeArrowheads="1"/>
            </p:cNvSpPr>
            <p:nvPr userDrawn="1"/>
          </p:nvSpPr>
          <p:spPr bwMode="auto">
            <a:xfrm>
              <a:off x="10599023" y="4217238"/>
              <a:ext cx="20696" cy="127128"/>
            </a:xfrm>
            <a:prstGeom prst="rect">
              <a:avLst/>
            </a:prstGeom>
            <a:solidFill>
              <a:srgbClr val="EBED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55">
              <a:extLst>
                <a:ext uri="{FF2B5EF4-FFF2-40B4-BE49-F238E27FC236}">
                  <a16:creationId xmlns:a16="http://schemas.microsoft.com/office/drawing/2014/main" id="{08B363CA-02EB-4750-BB59-500DD53A9740}"/>
                </a:ext>
              </a:extLst>
            </p:cNvPr>
            <p:cNvSpPr>
              <a:spLocks/>
            </p:cNvSpPr>
            <p:nvPr userDrawn="1"/>
          </p:nvSpPr>
          <p:spPr bwMode="auto">
            <a:xfrm>
              <a:off x="9732789" y="3797425"/>
              <a:ext cx="1076142" cy="694763"/>
            </a:xfrm>
            <a:custGeom>
              <a:avLst/>
              <a:gdLst>
                <a:gd name="T0" fmla="*/ 154 w 154"/>
                <a:gd name="T1" fmla="*/ 79 h 99"/>
                <a:gd name="T2" fmla="*/ 134 w 154"/>
                <a:gd name="T3" fmla="*/ 99 h 99"/>
                <a:gd name="T4" fmla="*/ 134 w 154"/>
                <a:gd name="T5" fmla="*/ 99 h 99"/>
                <a:gd name="T6" fmla="*/ 23 w 154"/>
                <a:gd name="T7" fmla="*/ 99 h 99"/>
                <a:gd name="T8" fmla="*/ 0 w 154"/>
                <a:gd name="T9" fmla="*/ 79 h 99"/>
                <a:gd name="T10" fmla="*/ 7 w 154"/>
                <a:gd name="T11" fmla="*/ 65 h 99"/>
                <a:gd name="T12" fmla="*/ 23 w 154"/>
                <a:gd name="T13" fmla="*/ 59 h 99"/>
                <a:gd name="T14" fmla="*/ 23 w 154"/>
                <a:gd name="T15" fmla="*/ 59 h 99"/>
                <a:gd name="T16" fmla="*/ 31 w 154"/>
                <a:gd name="T17" fmla="*/ 45 h 99"/>
                <a:gd name="T18" fmla="*/ 28 w 154"/>
                <a:gd name="T19" fmla="*/ 34 h 99"/>
                <a:gd name="T20" fmla="*/ 51 w 154"/>
                <a:gd name="T21" fmla="*/ 11 h 99"/>
                <a:gd name="T22" fmla="*/ 58 w 154"/>
                <a:gd name="T23" fmla="*/ 12 h 99"/>
                <a:gd name="T24" fmla="*/ 74 w 154"/>
                <a:gd name="T25" fmla="*/ 0 h 99"/>
                <a:gd name="T26" fmla="*/ 87 w 154"/>
                <a:gd name="T27" fmla="*/ 5 h 99"/>
                <a:gd name="T28" fmla="*/ 91 w 154"/>
                <a:gd name="T29" fmla="*/ 17 h 99"/>
                <a:gd name="T30" fmla="*/ 91 w 154"/>
                <a:gd name="T31" fmla="*/ 19 h 99"/>
                <a:gd name="T32" fmla="*/ 96 w 154"/>
                <a:gd name="T33" fmla="*/ 18 h 99"/>
                <a:gd name="T34" fmla="*/ 113 w 154"/>
                <a:gd name="T35" fmla="*/ 31 h 99"/>
                <a:gd name="T36" fmla="*/ 122 w 154"/>
                <a:gd name="T37" fmla="*/ 29 h 99"/>
                <a:gd name="T38" fmla="*/ 145 w 154"/>
                <a:gd name="T39" fmla="*/ 52 h 99"/>
                <a:gd name="T40" fmla="*/ 142 w 154"/>
                <a:gd name="T41" fmla="*/ 62 h 99"/>
                <a:gd name="T42" fmla="*/ 154 w 154"/>
                <a:gd name="T43" fmla="*/ 7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 h="99">
                  <a:moveTo>
                    <a:pt x="154" y="79"/>
                  </a:moveTo>
                  <a:cubicBezTo>
                    <a:pt x="154" y="89"/>
                    <a:pt x="145" y="98"/>
                    <a:pt x="134" y="99"/>
                  </a:cubicBezTo>
                  <a:cubicBezTo>
                    <a:pt x="134" y="99"/>
                    <a:pt x="134" y="99"/>
                    <a:pt x="134" y="99"/>
                  </a:cubicBezTo>
                  <a:cubicBezTo>
                    <a:pt x="23" y="99"/>
                    <a:pt x="23" y="99"/>
                    <a:pt x="23" y="99"/>
                  </a:cubicBezTo>
                  <a:cubicBezTo>
                    <a:pt x="10" y="99"/>
                    <a:pt x="0" y="90"/>
                    <a:pt x="0" y="79"/>
                  </a:cubicBezTo>
                  <a:cubicBezTo>
                    <a:pt x="0" y="74"/>
                    <a:pt x="2" y="69"/>
                    <a:pt x="7" y="65"/>
                  </a:cubicBezTo>
                  <a:cubicBezTo>
                    <a:pt x="11" y="62"/>
                    <a:pt x="17" y="59"/>
                    <a:pt x="23" y="59"/>
                  </a:cubicBezTo>
                  <a:cubicBezTo>
                    <a:pt x="23" y="59"/>
                    <a:pt x="23" y="59"/>
                    <a:pt x="23" y="59"/>
                  </a:cubicBezTo>
                  <a:cubicBezTo>
                    <a:pt x="23" y="53"/>
                    <a:pt x="26" y="48"/>
                    <a:pt x="31" y="45"/>
                  </a:cubicBezTo>
                  <a:cubicBezTo>
                    <a:pt x="29" y="42"/>
                    <a:pt x="28" y="38"/>
                    <a:pt x="28" y="34"/>
                  </a:cubicBezTo>
                  <a:cubicBezTo>
                    <a:pt x="28" y="21"/>
                    <a:pt x="39" y="11"/>
                    <a:pt x="51" y="11"/>
                  </a:cubicBezTo>
                  <a:cubicBezTo>
                    <a:pt x="54" y="11"/>
                    <a:pt x="56" y="11"/>
                    <a:pt x="58" y="12"/>
                  </a:cubicBezTo>
                  <a:cubicBezTo>
                    <a:pt x="60" y="5"/>
                    <a:pt x="67" y="0"/>
                    <a:pt x="74" y="0"/>
                  </a:cubicBezTo>
                  <a:cubicBezTo>
                    <a:pt x="79" y="0"/>
                    <a:pt x="84" y="2"/>
                    <a:pt x="87" y="5"/>
                  </a:cubicBezTo>
                  <a:cubicBezTo>
                    <a:pt x="90" y="8"/>
                    <a:pt x="91" y="12"/>
                    <a:pt x="91" y="17"/>
                  </a:cubicBezTo>
                  <a:cubicBezTo>
                    <a:pt x="91" y="17"/>
                    <a:pt x="91" y="18"/>
                    <a:pt x="91" y="19"/>
                  </a:cubicBezTo>
                  <a:cubicBezTo>
                    <a:pt x="93" y="18"/>
                    <a:pt x="95" y="18"/>
                    <a:pt x="96" y="18"/>
                  </a:cubicBezTo>
                  <a:cubicBezTo>
                    <a:pt x="104" y="18"/>
                    <a:pt x="111" y="23"/>
                    <a:pt x="113" y="31"/>
                  </a:cubicBezTo>
                  <a:cubicBezTo>
                    <a:pt x="116" y="30"/>
                    <a:pt x="119" y="29"/>
                    <a:pt x="122" y="29"/>
                  </a:cubicBezTo>
                  <a:cubicBezTo>
                    <a:pt x="134" y="29"/>
                    <a:pt x="145" y="39"/>
                    <a:pt x="145" y="52"/>
                  </a:cubicBezTo>
                  <a:cubicBezTo>
                    <a:pt x="145" y="56"/>
                    <a:pt x="144" y="59"/>
                    <a:pt x="142" y="62"/>
                  </a:cubicBezTo>
                  <a:cubicBezTo>
                    <a:pt x="150" y="65"/>
                    <a:pt x="154" y="72"/>
                    <a:pt x="154" y="79"/>
                  </a:cubicBezTo>
                  <a:close/>
                </a:path>
              </a:pathLst>
            </a:custGeom>
            <a:solidFill>
              <a:srgbClr val="70B0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56">
              <a:extLst>
                <a:ext uri="{FF2B5EF4-FFF2-40B4-BE49-F238E27FC236}">
                  <a16:creationId xmlns:a16="http://schemas.microsoft.com/office/drawing/2014/main" id="{F0546F6F-5B42-48A2-87FB-B5EBC6CEB2B6}"/>
                </a:ext>
              </a:extLst>
            </p:cNvPr>
            <p:cNvSpPr>
              <a:spLocks/>
            </p:cNvSpPr>
            <p:nvPr userDrawn="1"/>
          </p:nvSpPr>
          <p:spPr bwMode="auto">
            <a:xfrm>
              <a:off x="9732789" y="3797425"/>
              <a:ext cx="606070" cy="694763"/>
            </a:xfrm>
            <a:custGeom>
              <a:avLst/>
              <a:gdLst>
                <a:gd name="T0" fmla="*/ 87 w 87"/>
                <a:gd name="T1" fmla="*/ 5 h 99"/>
                <a:gd name="T2" fmla="*/ 87 w 87"/>
                <a:gd name="T3" fmla="*/ 99 h 99"/>
                <a:gd name="T4" fmla="*/ 23 w 87"/>
                <a:gd name="T5" fmla="*/ 99 h 99"/>
                <a:gd name="T6" fmla="*/ 0 w 87"/>
                <a:gd name="T7" fmla="*/ 79 h 99"/>
                <a:gd name="T8" fmla="*/ 7 w 87"/>
                <a:gd name="T9" fmla="*/ 65 h 99"/>
                <a:gd name="T10" fmla="*/ 23 w 87"/>
                <a:gd name="T11" fmla="*/ 59 h 99"/>
                <a:gd name="T12" fmla="*/ 23 w 87"/>
                <a:gd name="T13" fmla="*/ 59 h 99"/>
                <a:gd name="T14" fmla="*/ 31 w 87"/>
                <a:gd name="T15" fmla="*/ 45 h 99"/>
                <a:gd name="T16" fmla="*/ 28 w 87"/>
                <a:gd name="T17" fmla="*/ 34 h 99"/>
                <a:gd name="T18" fmla="*/ 51 w 87"/>
                <a:gd name="T19" fmla="*/ 11 h 99"/>
                <a:gd name="T20" fmla="*/ 58 w 87"/>
                <a:gd name="T21" fmla="*/ 12 h 99"/>
                <a:gd name="T22" fmla="*/ 74 w 87"/>
                <a:gd name="T23" fmla="*/ 0 h 99"/>
                <a:gd name="T24" fmla="*/ 87 w 87"/>
                <a:gd name="T25" fmla="*/ 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99">
                  <a:moveTo>
                    <a:pt x="87" y="5"/>
                  </a:moveTo>
                  <a:cubicBezTo>
                    <a:pt x="87" y="99"/>
                    <a:pt x="87" y="99"/>
                    <a:pt x="87" y="99"/>
                  </a:cubicBezTo>
                  <a:cubicBezTo>
                    <a:pt x="23" y="99"/>
                    <a:pt x="23" y="99"/>
                    <a:pt x="23" y="99"/>
                  </a:cubicBezTo>
                  <a:cubicBezTo>
                    <a:pt x="10" y="99"/>
                    <a:pt x="0" y="90"/>
                    <a:pt x="0" y="79"/>
                  </a:cubicBezTo>
                  <a:cubicBezTo>
                    <a:pt x="0" y="74"/>
                    <a:pt x="2" y="69"/>
                    <a:pt x="7" y="65"/>
                  </a:cubicBezTo>
                  <a:cubicBezTo>
                    <a:pt x="11" y="62"/>
                    <a:pt x="17" y="59"/>
                    <a:pt x="23" y="59"/>
                  </a:cubicBezTo>
                  <a:cubicBezTo>
                    <a:pt x="23" y="59"/>
                    <a:pt x="23" y="59"/>
                    <a:pt x="23" y="59"/>
                  </a:cubicBezTo>
                  <a:cubicBezTo>
                    <a:pt x="23" y="53"/>
                    <a:pt x="26" y="48"/>
                    <a:pt x="31" y="45"/>
                  </a:cubicBezTo>
                  <a:cubicBezTo>
                    <a:pt x="29" y="42"/>
                    <a:pt x="28" y="38"/>
                    <a:pt x="28" y="34"/>
                  </a:cubicBezTo>
                  <a:cubicBezTo>
                    <a:pt x="28" y="21"/>
                    <a:pt x="39" y="11"/>
                    <a:pt x="51" y="11"/>
                  </a:cubicBezTo>
                  <a:cubicBezTo>
                    <a:pt x="54" y="11"/>
                    <a:pt x="56" y="11"/>
                    <a:pt x="58" y="12"/>
                  </a:cubicBezTo>
                  <a:cubicBezTo>
                    <a:pt x="60" y="5"/>
                    <a:pt x="67" y="0"/>
                    <a:pt x="74" y="0"/>
                  </a:cubicBezTo>
                  <a:cubicBezTo>
                    <a:pt x="79" y="0"/>
                    <a:pt x="84" y="2"/>
                    <a:pt x="87" y="5"/>
                  </a:cubicBezTo>
                  <a:close/>
                </a:path>
              </a:pathLst>
            </a:custGeom>
            <a:solidFill>
              <a:srgbClr val="51A1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57">
              <a:extLst>
                <a:ext uri="{FF2B5EF4-FFF2-40B4-BE49-F238E27FC236}">
                  <a16:creationId xmlns:a16="http://schemas.microsoft.com/office/drawing/2014/main" id="{87CCA367-CB96-4D8C-8AA4-88F5A327F219}"/>
                </a:ext>
              </a:extLst>
            </p:cNvPr>
            <p:cNvSpPr>
              <a:spLocks/>
            </p:cNvSpPr>
            <p:nvPr userDrawn="1"/>
          </p:nvSpPr>
          <p:spPr bwMode="auto">
            <a:xfrm>
              <a:off x="5147359" y="5030257"/>
              <a:ext cx="1543258" cy="1525520"/>
            </a:xfrm>
            <a:custGeom>
              <a:avLst/>
              <a:gdLst>
                <a:gd name="T0" fmla="*/ 522 w 522"/>
                <a:gd name="T1" fmla="*/ 149 h 516"/>
                <a:gd name="T2" fmla="*/ 177 w 522"/>
                <a:gd name="T3" fmla="*/ 516 h 516"/>
                <a:gd name="T4" fmla="*/ 0 w 522"/>
                <a:gd name="T5" fmla="*/ 0 h 516"/>
                <a:gd name="T6" fmla="*/ 522 w 522"/>
                <a:gd name="T7" fmla="*/ 149 h 516"/>
              </a:gdLst>
              <a:ahLst/>
              <a:cxnLst>
                <a:cxn ang="0">
                  <a:pos x="T0" y="T1"/>
                </a:cxn>
                <a:cxn ang="0">
                  <a:pos x="T2" y="T3"/>
                </a:cxn>
                <a:cxn ang="0">
                  <a:pos x="T4" y="T5"/>
                </a:cxn>
                <a:cxn ang="0">
                  <a:pos x="T6" y="T7"/>
                </a:cxn>
              </a:cxnLst>
              <a:rect l="0" t="0" r="r" b="b"/>
              <a:pathLst>
                <a:path w="522" h="516">
                  <a:moveTo>
                    <a:pt x="522" y="149"/>
                  </a:moveTo>
                  <a:lnTo>
                    <a:pt x="177" y="516"/>
                  </a:lnTo>
                  <a:lnTo>
                    <a:pt x="0" y="0"/>
                  </a:lnTo>
                  <a:lnTo>
                    <a:pt x="522" y="149"/>
                  </a:lnTo>
                  <a:close/>
                </a:path>
              </a:pathLst>
            </a:custGeom>
            <a:solidFill>
              <a:srgbClr val="B2C2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58">
              <a:extLst>
                <a:ext uri="{FF2B5EF4-FFF2-40B4-BE49-F238E27FC236}">
                  <a16:creationId xmlns:a16="http://schemas.microsoft.com/office/drawing/2014/main" id="{E8743FC5-74B1-4C71-A6B4-0E3938B95E01}"/>
                </a:ext>
              </a:extLst>
            </p:cNvPr>
            <p:cNvSpPr>
              <a:spLocks/>
            </p:cNvSpPr>
            <p:nvPr userDrawn="1"/>
          </p:nvSpPr>
          <p:spPr bwMode="auto">
            <a:xfrm>
              <a:off x="5147359" y="5030257"/>
              <a:ext cx="1040665" cy="1525520"/>
            </a:xfrm>
            <a:custGeom>
              <a:avLst/>
              <a:gdLst>
                <a:gd name="T0" fmla="*/ 0 w 352"/>
                <a:gd name="T1" fmla="*/ 0 h 516"/>
                <a:gd name="T2" fmla="*/ 352 w 352"/>
                <a:gd name="T3" fmla="*/ 332 h 516"/>
                <a:gd name="T4" fmla="*/ 177 w 352"/>
                <a:gd name="T5" fmla="*/ 516 h 516"/>
                <a:gd name="T6" fmla="*/ 0 w 352"/>
                <a:gd name="T7" fmla="*/ 0 h 516"/>
              </a:gdLst>
              <a:ahLst/>
              <a:cxnLst>
                <a:cxn ang="0">
                  <a:pos x="T0" y="T1"/>
                </a:cxn>
                <a:cxn ang="0">
                  <a:pos x="T2" y="T3"/>
                </a:cxn>
                <a:cxn ang="0">
                  <a:pos x="T4" y="T5"/>
                </a:cxn>
                <a:cxn ang="0">
                  <a:pos x="T6" y="T7"/>
                </a:cxn>
              </a:cxnLst>
              <a:rect l="0" t="0" r="r" b="b"/>
              <a:pathLst>
                <a:path w="352" h="516">
                  <a:moveTo>
                    <a:pt x="0" y="0"/>
                  </a:moveTo>
                  <a:lnTo>
                    <a:pt x="352" y="332"/>
                  </a:lnTo>
                  <a:lnTo>
                    <a:pt x="177" y="516"/>
                  </a:lnTo>
                  <a:lnTo>
                    <a:pt x="0" y="0"/>
                  </a:lnTo>
                  <a:close/>
                </a:path>
              </a:pathLst>
            </a:custGeom>
            <a:solidFill>
              <a:srgbClr val="8D9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59">
              <a:extLst>
                <a:ext uri="{FF2B5EF4-FFF2-40B4-BE49-F238E27FC236}">
                  <a16:creationId xmlns:a16="http://schemas.microsoft.com/office/drawing/2014/main" id="{17034498-1117-45F8-A130-9FBA3D798822}"/>
                </a:ext>
              </a:extLst>
            </p:cNvPr>
            <p:cNvSpPr>
              <a:spLocks/>
            </p:cNvSpPr>
            <p:nvPr userDrawn="1"/>
          </p:nvSpPr>
          <p:spPr bwMode="auto">
            <a:xfrm>
              <a:off x="5147359" y="5030257"/>
              <a:ext cx="452335" cy="449378"/>
            </a:xfrm>
            <a:custGeom>
              <a:avLst/>
              <a:gdLst>
                <a:gd name="T0" fmla="*/ 153 w 153"/>
                <a:gd name="T1" fmla="*/ 43 h 152"/>
                <a:gd name="T2" fmla="*/ 120 w 153"/>
                <a:gd name="T3" fmla="*/ 59 h 152"/>
                <a:gd name="T4" fmla="*/ 151 w 153"/>
                <a:gd name="T5" fmla="*/ 109 h 152"/>
                <a:gd name="T6" fmla="*/ 99 w 153"/>
                <a:gd name="T7" fmla="*/ 95 h 152"/>
                <a:gd name="T8" fmla="*/ 118 w 153"/>
                <a:gd name="T9" fmla="*/ 147 h 152"/>
                <a:gd name="T10" fmla="*/ 66 w 153"/>
                <a:gd name="T11" fmla="*/ 119 h 152"/>
                <a:gd name="T12" fmla="*/ 52 w 153"/>
                <a:gd name="T13" fmla="*/ 152 h 152"/>
                <a:gd name="T14" fmla="*/ 0 w 153"/>
                <a:gd name="T15" fmla="*/ 0 h 152"/>
                <a:gd name="T16" fmla="*/ 153 w 153"/>
                <a:gd name="T17" fmla="*/ 4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52">
                  <a:moveTo>
                    <a:pt x="153" y="43"/>
                  </a:moveTo>
                  <a:lnTo>
                    <a:pt x="120" y="59"/>
                  </a:lnTo>
                  <a:lnTo>
                    <a:pt x="151" y="109"/>
                  </a:lnTo>
                  <a:lnTo>
                    <a:pt x="99" y="95"/>
                  </a:lnTo>
                  <a:lnTo>
                    <a:pt x="118" y="147"/>
                  </a:lnTo>
                  <a:lnTo>
                    <a:pt x="66" y="119"/>
                  </a:lnTo>
                  <a:lnTo>
                    <a:pt x="52" y="152"/>
                  </a:lnTo>
                  <a:lnTo>
                    <a:pt x="0" y="0"/>
                  </a:lnTo>
                  <a:lnTo>
                    <a:pt x="15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60">
              <a:extLst>
                <a:ext uri="{FF2B5EF4-FFF2-40B4-BE49-F238E27FC236}">
                  <a16:creationId xmlns:a16="http://schemas.microsoft.com/office/drawing/2014/main" id="{C618B386-C94A-471F-8A7B-BABCDE8FA523}"/>
                </a:ext>
              </a:extLst>
            </p:cNvPr>
            <p:cNvSpPr>
              <a:spLocks/>
            </p:cNvSpPr>
            <p:nvPr userDrawn="1"/>
          </p:nvSpPr>
          <p:spPr bwMode="auto">
            <a:xfrm>
              <a:off x="5147359" y="5030257"/>
              <a:ext cx="348859" cy="449378"/>
            </a:xfrm>
            <a:custGeom>
              <a:avLst/>
              <a:gdLst>
                <a:gd name="T0" fmla="*/ 0 w 118"/>
                <a:gd name="T1" fmla="*/ 0 h 152"/>
                <a:gd name="T2" fmla="*/ 99 w 118"/>
                <a:gd name="T3" fmla="*/ 95 h 152"/>
                <a:gd name="T4" fmla="*/ 118 w 118"/>
                <a:gd name="T5" fmla="*/ 147 h 152"/>
                <a:gd name="T6" fmla="*/ 66 w 118"/>
                <a:gd name="T7" fmla="*/ 119 h 152"/>
                <a:gd name="T8" fmla="*/ 52 w 118"/>
                <a:gd name="T9" fmla="*/ 152 h 152"/>
                <a:gd name="T10" fmla="*/ 0 w 118"/>
                <a:gd name="T11" fmla="*/ 0 h 152"/>
              </a:gdLst>
              <a:ahLst/>
              <a:cxnLst>
                <a:cxn ang="0">
                  <a:pos x="T0" y="T1"/>
                </a:cxn>
                <a:cxn ang="0">
                  <a:pos x="T2" y="T3"/>
                </a:cxn>
                <a:cxn ang="0">
                  <a:pos x="T4" y="T5"/>
                </a:cxn>
                <a:cxn ang="0">
                  <a:pos x="T6" y="T7"/>
                </a:cxn>
                <a:cxn ang="0">
                  <a:pos x="T8" y="T9"/>
                </a:cxn>
                <a:cxn ang="0">
                  <a:pos x="T10" y="T11"/>
                </a:cxn>
              </a:cxnLst>
              <a:rect l="0" t="0" r="r" b="b"/>
              <a:pathLst>
                <a:path w="118" h="152">
                  <a:moveTo>
                    <a:pt x="0" y="0"/>
                  </a:moveTo>
                  <a:lnTo>
                    <a:pt x="99" y="95"/>
                  </a:lnTo>
                  <a:lnTo>
                    <a:pt x="118" y="147"/>
                  </a:lnTo>
                  <a:lnTo>
                    <a:pt x="66" y="119"/>
                  </a:lnTo>
                  <a:lnTo>
                    <a:pt x="52" y="152"/>
                  </a:lnTo>
                  <a:lnTo>
                    <a:pt x="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任意多边形: 形状 384">
              <a:extLst>
                <a:ext uri="{FF2B5EF4-FFF2-40B4-BE49-F238E27FC236}">
                  <a16:creationId xmlns:a16="http://schemas.microsoft.com/office/drawing/2014/main" id="{4969F10B-A428-49E2-84B4-68DC9FFB74ED}"/>
                </a:ext>
              </a:extLst>
            </p:cNvPr>
            <p:cNvSpPr>
              <a:spLocks/>
            </p:cNvSpPr>
            <p:nvPr userDrawn="1"/>
          </p:nvSpPr>
          <p:spPr bwMode="auto">
            <a:xfrm>
              <a:off x="4851716" y="6053183"/>
              <a:ext cx="1413175" cy="804150"/>
            </a:xfrm>
            <a:custGeom>
              <a:avLst/>
              <a:gdLst>
                <a:gd name="connsiteX0" fmla="*/ 0 w 758825"/>
                <a:gd name="connsiteY0" fmla="*/ 0 h 431800"/>
                <a:gd name="connsiteX1" fmla="*/ 758825 w 758825"/>
                <a:gd name="connsiteY1" fmla="*/ 60325 h 431800"/>
                <a:gd name="connsiteX2" fmla="*/ 529617 w 758825"/>
                <a:gd name="connsiteY2" fmla="*/ 431800 h 431800"/>
                <a:gd name="connsiteX3" fmla="*/ 256577 w 758825"/>
                <a:gd name="connsiteY3" fmla="*/ 431800 h 431800"/>
              </a:gdLst>
              <a:ahLst/>
              <a:cxnLst>
                <a:cxn ang="0">
                  <a:pos x="connsiteX0" y="connsiteY0"/>
                </a:cxn>
                <a:cxn ang="0">
                  <a:pos x="connsiteX1" y="connsiteY1"/>
                </a:cxn>
                <a:cxn ang="0">
                  <a:pos x="connsiteX2" y="connsiteY2"/>
                </a:cxn>
                <a:cxn ang="0">
                  <a:pos x="connsiteX3" y="connsiteY3"/>
                </a:cxn>
              </a:cxnLst>
              <a:rect l="l" t="t" r="r" b="b"/>
              <a:pathLst>
                <a:path w="758825" h="431800">
                  <a:moveTo>
                    <a:pt x="0" y="0"/>
                  </a:moveTo>
                  <a:lnTo>
                    <a:pt x="758825" y="60325"/>
                  </a:lnTo>
                  <a:lnTo>
                    <a:pt x="529617" y="431800"/>
                  </a:lnTo>
                  <a:lnTo>
                    <a:pt x="256577" y="431800"/>
                  </a:lnTo>
                  <a:close/>
                </a:path>
              </a:pathLst>
            </a:custGeom>
            <a:solidFill>
              <a:srgbClr val="B2C2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384" name="任意多边形: 形状 383">
              <a:extLst>
                <a:ext uri="{FF2B5EF4-FFF2-40B4-BE49-F238E27FC236}">
                  <a16:creationId xmlns:a16="http://schemas.microsoft.com/office/drawing/2014/main" id="{03704FCD-40EC-4D8F-89B8-BC422AB3E673}"/>
                </a:ext>
              </a:extLst>
            </p:cNvPr>
            <p:cNvSpPr>
              <a:spLocks/>
            </p:cNvSpPr>
            <p:nvPr userDrawn="1"/>
          </p:nvSpPr>
          <p:spPr bwMode="auto">
            <a:xfrm>
              <a:off x="4851716" y="6053183"/>
              <a:ext cx="1070229" cy="804150"/>
            </a:xfrm>
            <a:custGeom>
              <a:avLst/>
              <a:gdLst>
                <a:gd name="connsiteX0" fmla="*/ 0 w 574675"/>
                <a:gd name="connsiteY0" fmla="*/ 0 h 431800"/>
                <a:gd name="connsiteX1" fmla="*/ 574675 w 574675"/>
                <a:gd name="connsiteY1" fmla="*/ 354013 h 431800"/>
                <a:gd name="connsiteX2" fmla="*/ 527433 w 574675"/>
                <a:gd name="connsiteY2" fmla="*/ 431800 h 431800"/>
                <a:gd name="connsiteX3" fmla="*/ 256577 w 574675"/>
                <a:gd name="connsiteY3" fmla="*/ 431800 h 431800"/>
              </a:gdLst>
              <a:ahLst/>
              <a:cxnLst>
                <a:cxn ang="0">
                  <a:pos x="connsiteX0" y="connsiteY0"/>
                </a:cxn>
                <a:cxn ang="0">
                  <a:pos x="connsiteX1" y="connsiteY1"/>
                </a:cxn>
                <a:cxn ang="0">
                  <a:pos x="connsiteX2" y="connsiteY2"/>
                </a:cxn>
                <a:cxn ang="0">
                  <a:pos x="connsiteX3" y="connsiteY3"/>
                </a:cxn>
              </a:cxnLst>
              <a:rect l="l" t="t" r="r" b="b"/>
              <a:pathLst>
                <a:path w="574675" h="431800">
                  <a:moveTo>
                    <a:pt x="0" y="0"/>
                  </a:moveTo>
                  <a:lnTo>
                    <a:pt x="574675" y="354013"/>
                  </a:lnTo>
                  <a:lnTo>
                    <a:pt x="527433" y="431800"/>
                  </a:lnTo>
                  <a:lnTo>
                    <a:pt x="256577" y="431800"/>
                  </a:lnTo>
                  <a:close/>
                </a:path>
              </a:pathLst>
            </a:custGeom>
            <a:solidFill>
              <a:srgbClr val="8D9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82" name="Freeform 63">
              <a:extLst>
                <a:ext uri="{FF2B5EF4-FFF2-40B4-BE49-F238E27FC236}">
                  <a16:creationId xmlns:a16="http://schemas.microsoft.com/office/drawing/2014/main" id="{DF77EBB0-B2C9-4F45-AF6F-B54430E0AFD1}"/>
                </a:ext>
              </a:extLst>
            </p:cNvPr>
            <p:cNvSpPr>
              <a:spLocks/>
            </p:cNvSpPr>
            <p:nvPr userDrawn="1"/>
          </p:nvSpPr>
          <p:spPr bwMode="auto">
            <a:xfrm>
              <a:off x="4851716" y="6053183"/>
              <a:ext cx="449378" cy="363642"/>
            </a:xfrm>
            <a:custGeom>
              <a:avLst/>
              <a:gdLst>
                <a:gd name="T0" fmla="*/ 142 w 152"/>
                <a:gd name="T1" fmla="*/ 9 h 123"/>
                <a:gd name="T2" fmla="*/ 116 w 152"/>
                <a:gd name="T3" fmla="*/ 28 h 123"/>
                <a:gd name="T4" fmla="*/ 152 w 152"/>
                <a:gd name="T5" fmla="*/ 66 h 123"/>
                <a:gd name="T6" fmla="*/ 104 w 152"/>
                <a:gd name="T7" fmla="*/ 64 h 123"/>
                <a:gd name="T8" fmla="*/ 128 w 152"/>
                <a:gd name="T9" fmla="*/ 104 h 123"/>
                <a:gd name="T10" fmla="*/ 78 w 152"/>
                <a:gd name="T11" fmla="*/ 90 h 123"/>
                <a:gd name="T12" fmla="*/ 74 w 152"/>
                <a:gd name="T13" fmla="*/ 123 h 123"/>
                <a:gd name="T14" fmla="*/ 0 w 152"/>
                <a:gd name="T15" fmla="*/ 0 h 123"/>
                <a:gd name="T16" fmla="*/ 142 w 152"/>
                <a:gd name="T17" fmla="*/ 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123">
                  <a:moveTo>
                    <a:pt x="142" y="9"/>
                  </a:moveTo>
                  <a:lnTo>
                    <a:pt x="116" y="28"/>
                  </a:lnTo>
                  <a:lnTo>
                    <a:pt x="152" y="66"/>
                  </a:lnTo>
                  <a:lnTo>
                    <a:pt x="104" y="64"/>
                  </a:lnTo>
                  <a:lnTo>
                    <a:pt x="128" y="104"/>
                  </a:lnTo>
                  <a:lnTo>
                    <a:pt x="78" y="90"/>
                  </a:lnTo>
                  <a:lnTo>
                    <a:pt x="74" y="123"/>
                  </a:lnTo>
                  <a:lnTo>
                    <a:pt x="0" y="0"/>
                  </a:lnTo>
                  <a:lnTo>
                    <a:pt x="14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64">
              <a:extLst>
                <a:ext uri="{FF2B5EF4-FFF2-40B4-BE49-F238E27FC236}">
                  <a16:creationId xmlns:a16="http://schemas.microsoft.com/office/drawing/2014/main" id="{B13A8C0D-58D3-48DD-8EA3-7D7276FD2ED4}"/>
                </a:ext>
              </a:extLst>
            </p:cNvPr>
            <p:cNvSpPr>
              <a:spLocks/>
            </p:cNvSpPr>
            <p:nvPr userDrawn="1"/>
          </p:nvSpPr>
          <p:spPr bwMode="auto">
            <a:xfrm>
              <a:off x="4851716" y="6053183"/>
              <a:ext cx="378424" cy="363642"/>
            </a:xfrm>
            <a:custGeom>
              <a:avLst/>
              <a:gdLst>
                <a:gd name="T0" fmla="*/ 0 w 128"/>
                <a:gd name="T1" fmla="*/ 0 h 123"/>
                <a:gd name="T2" fmla="*/ 104 w 128"/>
                <a:gd name="T3" fmla="*/ 64 h 123"/>
                <a:gd name="T4" fmla="*/ 128 w 128"/>
                <a:gd name="T5" fmla="*/ 104 h 123"/>
                <a:gd name="T6" fmla="*/ 78 w 128"/>
                <a:gd name="T7" fmla="*/ 90 h 123"/>
                <a:gd name="T8" fmla="*/ 74 w 128"/>
                <a:gd name="T9" fmla="*/ 123 h 123"/>
                <a:gd name="T10" fmla="*/ 0 w 128"/>
                <a:gd name="T11" fmla="*/ 0 h 123"/>
              </a:gdLst>
              <a:ahLst/>
              <a:cxnLst>
                <a:cxn ang="0">
                  <a:pos x="T0" y="T1"/>
                </a:cxn>
                <a:cxn ang="0">
                  <a:pos x="T2" y="T3"/>
                </a:cxn>
                <a:cxn ang="0">
                  <a:pos x="T4" y="T5"/>
                </a:cxn>
                <a:cxn ang="0">
                  <a:pos x="T6" y="T7"/>
                </a:cxn>
                <a:cxn ang="0">
                  <a:pos x="T8" y="T9"/>
                </a:cxn>
                <a:cxn ang="0">
                  <a:pos x="T10" y="T11"/>
                </a:cxn>
              </a:cxnLst>
              <a:rect l="0" t="0" r="r" b="b"/>
              <a:pathLst>
                <a:path w="128" h="123">
                  <a:moveTo>
                    <a:pt x="0" y="0"/>
                  </a:moveTo>
                  <a:lnTo>
                    <a:pt x="104" y="64"/>
                  </a:lnTo>
                  <a:lnTo>
                    <a:pt x="128" y="104"/>
                  </a:lnTo>
                  <a:lnTo>
                    <a:pt x="78" y="90"/>
                  </a:lnTo>
                  <a:lnTo>
                    <a:pt x="74" y="123"/>
                  </a:lnTo>
                  <a:lnTo>
                    <a:pt x="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65">
              <a:extLst>
                <a:ext uri="{FF2B5EF4-FFF2-40B4-BE49-F238E27FC236}">
                  <a16:creationId xmlns:a16="http://schemas.microsoft.com/office/drawing/2014/main" id="{4988987A-B9BC-420D-A052-F7836403DEDC}"/>
                </a:ext>
              </a:extLst>
            </p:cNvPr>
            <p:cNvSpPr>
              <a:spLocks/>
            </p:cNvSpPr>
            <p:nvPr userDrawn="1"/>
          </p:nvSpPr>
          <p:spPr bwMode="auto">
            <a:xfrm>
              <a:off x="5543521" y="5521025"/>
              <a:ext cx="1176661" cy="1268311"/>
            </a:xfrm>
            <a:custGeom>
              <a:avLst/>
              <a:gdLst>
                <a:gd name="T0" fmla="*/ 156 w 168"/>
                <a:gd name="T1" fmla="*/ 35 h 181"/>
                <a:gd name="T2" fmla="*/ 168 w 168"/>
                <a:gd name="T3" fmla="*/ 47 h 181"/>
                <a:gd name="T4" fmla="*/ 42 w 168"/>
                <a:gd name="T5" fmla="*/ 181 h 181"/>
                <a:gd name="T6" fmla="*/ 30 w 168"/>
                <a:gd name="T7" fmla="*/ 169 h 181"/>
                <a:gd name="T8" fmla="*/ 1 w 168"/>
                <a:gd name="T9" fmla="*/ 105 h 181"/>
                <a:gd name="T10" fmla="*/ 26 w 168"/>
                <a:gd name="T11" fmla="*/ 39 h 181"/>
                <a:gd name="T12" fmla="*/ 156 w 168"/>
                <a:gd name="T13" fmla="*/ 35 h 181"/>
              </a:gdLst>
              <a:ahLst/>
              <a:cxnLst>
                <a:cxn ang="0">
                  <a:pos x="T0" y="T1"/>
                </a:cxn>
                <a:cxn ang="0">
                  <a:pos x="T2" y="T3"/>
                </a:cxn>
                <a:cxn ang="0">
                  <a:pos x="T4" y="T5"/>
                </a:cxn>
                <a:cxn ang="0">
                  <a:pos x="T6" y="T7"/>
                </a:cxn>
                <a:cxn ang="0">
                  <a:pos x="T8" y="T9"/>
                </a:cxn>
                <a:cxn ang="0">
                  <a:pos x="T10" y="T11"/>
                </a:cxn>
                <a:cxn ang="0">
                  <a:pos x="T12" y="T13"/>
                </a:cxn>
              </a:cxnLst>
              <a:rect l="0" t="0" r="r" b="b"/>
              <a:pathLst>
                <a:path w="168" h="181">
                  <a:moveTo>
                    <a:pt x="156" y="35"/>
                  </a:moveTo>
                  <a:cubicBezTo>
                    <a:pt x="168" y="47"/>
                    <a:pt x="168" y="47"/>
                    <a:pt x="168" y="47"/>
                  </a:cubicBezTo>
                  <a:cubicBezTo>
                    <a:pt x="42" y="181"/>
                    <a:pt x="42" y="181"/>
                    <a:pt x="42" y="181"/>
                  </a:cubicBezTo>
                  <a:cubicBezTo>
                    <a:pt x="30" y="169"/>
                    <a:pt x="30" y="169"/>
                    <a:pt x="30" y="169"/>
                  </a:cubicBezTo>
                  <a:cubicBezTo>
                    <a:pt x="11" y="152"/>
                    <a:pt x="2" y="128"/>
                    <a:pt x="1" y="105"/>
                  </a:cubicBezTo>
                  <a:cubicBezTo>
                    <a:pt x="0" y="81"/>
                    <a:pt x="9" y="58"/>
                    <a:pt x="26" y="39"/>
                  </a:cubicBezTo>
                  <a:cubicBezTo>
                    <a:pt x="61" y="2"/>
                    <a:pt x="119" y="0"/>
                    <a:pt x="156" y="35"/>
                  </a:cubicBezTo>
                  <a:close/>
                </a:path>
              </a:pathLst>
            </a:custGeom>
            <a:solidFill>
              <a:srgbClr val="98BF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66">
              <a:extLst>
                <a:ext uri="{FF2B5EF4-FFF2-40B4-BE49-F238E27FC236}">
                  <a16:creationId xmlns:a16="http://schemas.microsoft.com/office/drawing/2014/main" id="{DF11D55C-2C7B-4AFC-BAD6-F63B1482E571}"/>
                </a:ext>
              </a:extLst>
            </p:cNvPr>
            <p:cNvSpPr>
              <a:spLocks/>
            </p:cNvSpPr>
            <p:nvPr userDrawn="1"/>
          </p:nvSpPr>
          <p:spPr bwMode="auto">
            <a:xfrm>
              <a:off x="5543521" y="5793017"/>
              <a:ext cx="736153" cy="996319"/>
            </a:xfrm>
            <a:custGeom>
              <a:avLst/>
              <a:gdLst>
                <a:gd name="T0" fmla="*/ 26 w 105"/>
                <a:gd name="T1" fmla="*/ 0 h 142"/>
                <a:gd name="T2" fmla="*/ 105 w 105"/>
                <a:gd name="T3" fmla="*/ 75 h 142"/>
                <a:gd name="T4" fmla="*/ 42 w 105"/>
                <a:gd name="T5" fmla="*/ 142 h 142"/>
                <a:gd name="T6" fmla="*/ 30 w 105"/>
                <a:gd name="T7" fmla="*/ 130 h 142"/>
                <a:gd name="T8" fmla="*/ 1 w 105"/>
                <a:gd name="T9" fmla="*/ 66 h 142"/>
                <a:gd name="T10" fmla="*/ 26 w 105"/>
                <a:gd name="T11" fmla="*/ 0 h 142"/>
              </a:gdLst>
              <a:ahLst/>
              <a:cxnLst>
                <a:cxn ang="0">
                  <a:pos x="T0" y="T1"/>
                </a:cxn>
                <a:cxn ang="0">
                  <a:pos x="T2" y="T3"/>
                </a:cxn>
                <a:cxn ang="0">
                  <a:pos x="T4" y="T5"/>
                </a:cxn>
                <a:cxn ang="0">
                  <a:pos x="T6" y="T7"/>
                </a:cxn>
                <a:cxn ang="0">
                  <a:pos x="T8" y="T9"/>
                </a:cxn>
                <a:cxn ang="0">
                  <a:pos x="T10" y="T11"/>
                </a:cxn>
              </a:cxnLst>
              <a:rect l="0" t="0" r="r" b="b"/>
              <a:pathLst>
                <a:path w="105" h="142">
                  <a:moveTo>
                    <a:pt x="26" y="0"/>
                  </a:moveTo>
                  <a:cubicBezTo>
                    <a:pt x="105" y="75"/>
                    <a:pt x="105" y="75"/>
                    <a:pt x="105" y="75"/>
                  </a:cubicBezTo>
                  <a:cubicBezTo>
                    <a:pt x="42" y="142"/>
                    <a:pt x="42" y="142"/>
                    <a:pt x="42" y="142"/>
                  </a:cubicBezTo>
                  <a:cubicBezTo>
                    <a:pt x="30" y="130"/>
                    <a:pt x="30" y="130"/>
                    <a:pt x="30" y="130"/>
                  </a:cubicBezTo>
                  <a:cubicBezTo>
                    <a:pt x="11" y="113"/>
                    <a:pt x="2" y="89"/>
                    <a:pt x="1" y="66"/>
                  </a:cubicBezTo>
                  <a:cubicBezTo>
                    <a:pt x="0" y="42"/>
                    <a:pt x="9" y="19"/>
                    <a:pt x="26" y="0"/>
                  </a:cubicBezTo>
                  <a:close/>
                </a:path>
              </a:pathLst>
            </a:custGeom>
            <a:solidFill>
              <a:srgbClr val="80A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任意多边形: 形状 381">
              <a:extLst>
                <a:ext uri="{FF2B5EF4-FFF2-40B4-BE49-F238E27FC236}">
                  <a16:creationId xmlns:a16="http://schemas.microsoft.com/office/drawing/2014/main" id="{67276604-F4C4-4D42-B944-4F02A56ADEE5}"/>
                </a:ext>
              </a:extLst>
            </p:cNvPr>
            <p:cNvSpPr>
              <a:spLocks/>
            </p:cNvSpPr>
            <p:nvPr userDrawn="1"/>
          </p:nvSpPr>
          <p:spPr bwMode="auto">
            <a:xfrm>
              <a:off x="5242317" y="6402949"/>
              <a:ext cx="862929" cy="454384"/>
            </a:xfrm>
            <a:custGeom>
              <a:avLst/>
              <a:gdLst>
                <a:gd name="connsiteX0" fmla="*/ 305413 w 463362"/>
                <a:gd name="connsiteY0" fmla="*/ 983 h 243988"/>
                <a:gd name="connsiteX1" fmla="*/ 414509 w 463362"/>
                <a:gd name="connsiteY1" fmla="*/ 33497 h 243988"/>
                <a:gd name="connsiteX2" fmla="*/ 463362 w 463362"/>
                <a:gd name="connsiteY2" fmla="*/ 59838 h 243988"/>
                <a:gd name="connsiteX3" fmla="*/ 374053 w 463362"/>
                <a:gd name="connsiteY3" fmla="*/ 227518 h 243988"/>
                <a:gd name="connsiteX4" fmla="*/ 365281 w 463362"/>
                <a:gd name="connsiteY4" fmla="*/ 243988 h 243988"/>
                <a:gd name="connsiteX5" fmla="*/ 0 w 463362"/>
                <a:gd name="connsiteY5" fmla="*/ 243988 h 243988"/>
                <a:gd name="connsiteX6" fmla="*/ 27444 w 463362"/>
                <a:gd name="connsiteY6" fmla="*/ 153912 h 243988"/>
                <a:gd name="connsiteX7" fmla="*/ 305413 w 463362"/>
                <a:gd name="connsiteY7" fmla="*/ 983 h 243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3362" h="243988">
                  <a:moveTo>
                    <a:pt x="305413" y="983"/>
                  </a:moveTo>
                  <a:cubicBezTo>
                    <a:pt x="342639" y="4099"/>
                    <a:pt x="379749" y="14683"/>
                    <a:pt x="414509" y="33497"/>
                  </a:cubicBezTo>
                  <a:cubicBezTo>
                    <a:pt x="463362" y="59838"/>
                    <a:pt x="463362" y="59838"/>
                    <a:pt x="463362" y="59838"/>
                  </a:cubicBezTo>
                  <a:cubicBezTo>
                    <a:pt x="429541" y="123338"/>
                    <a:pt x="399947" y="178901"/>
                    <a:pt x="374053" y="227518"/>
                  </a:cubicBezTo>
                  <a:lnTo>
                    <a:pt x="365281" y="243988"/>
                  </a:lnTo>
                  <a:lnTo>
                    <a:pt x="0" y="243988"/>
                  </a:lnTo>
                  <a:lnTo>
                    <a:pt x="27444" y="153912"/>
                  </a:lnTo>
                  <a:cubicBezTo>
                    <a:pt x="80995" y="49490"/>
                    <a:pt x="193732" y="-8366"/>
                    <a:pt x="305413" y="983"/>
                  </a:cubicBezTo>
                  <a:close/>
                </a:path>
              </a:pathLst>
            </a:custGeom>
            <a:solidFill>
              <a:srgbClr val="98BF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383" name="任意多边形: 形状 382">
              <a:extLst>
                <a:ext uri="{FF2B5EF4-FFF2-40B4-BE49-F238E27FC236}">
                  <a16:creationId xmlns:a16="http://schemas.microsoft.com/office/drawing/2014/main" id="{6FE5AEC8-DC6F-4918-9A7D-E35A9B44E1C5}"/>
                </a:ext>
              </a:extLst>
            </p:cNvPr>
            <p:cNvSpPr>
              <a:spLocks/>
            </p:cNvSpPr>
            <p:nvPr userDrawn="1"/>
          </p:nvSpPr>
          <p:spPr bwMode="auto">
            <a:xfrm>
              <a:off x="5242021" y="6688819"/>
              <a:ext cx="362771" cy="168516"/>
            </a:xfrm>
            <a:custGeom>
              <a:avLst/>
              <a:gdLst>
                <a:gd name="connsiteX0" fmla="*/ 27442 w 194795"/>
                <a:gd name="connsiteY0" fmla="*/ 0 h 90487"/>
                <a:gd name="connsiteX1" fmla="*/ 126319 w 194795"/>
                <a:gd name="connsiteY1" fmla="*/ 53462 h 90487"/>
                <a:gd name="connsiteX2" fmla="*/ 194795 w 194795"/>
                <a:gd name="connsiteY2" fmla="*/ 90487 h 90487"/>
                <a:gd name="connsiteX3" fmla="*/ 0 w 194795"/>
                <a:gd name="connsiteY3" fmla="*/ 90487 h 90487"/>
              </a:gdLst>
              <a:ahLst/>
              <a:cxnLst>
                <a:cxn ang="0">
                  <a:pos x="connsiteX0" y="connsiteY0"/>
                </a:cxn>
                <a:cxn ang="0">
                  <a:pos x="connsiteX1" y="connsiteY1"/>
                </a:cxn>
                <a:cxn ang="0">
                  <a:pos x="connsiteX2" y="connsiteY2"/>
                </a:cxn>
                <a:cxn ang="0">
                  <a:pos x="connsiteX3" y="connsiteY3"/>
                </a:cxn>
              </a:cxnLst>
              <a:rect l="l" t="t" r="r" b="b"/>
              <a:pathLst>
                <a:path w="194795" h="90487">
                  <a:moveTo>
                    <a:pt x="27442" y="0"/>
                  </a:moveTo>
                  <a:cubicBezTo>
                    <a:pt x="64887" y="20246"/>
                    <a:pt x="97651" y="37962"/>
                    <a:pt x="126319" y="53462"/>
                  </a:cubicBezTo>
                  <a:lnTo>
                    <a:pt x="194795" y="90487"/>
                  </a:lnTo>
                  <a:lnTo>
                    <a:pt x="0" y="90487"/>
                  </a:lnTo>
                  <a:close/>
                </a:path>
              </a:pathLst>
            </a:custGeom>
            <a:solidFill>
              <a:srgbClr val="80A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88" name="Freeform 69">
              <a:extLst>
                <a:ext uri="{FF2B5EF4-FFF2-40B4-BE49-F238E27FC236}">
                  <a16:creationId xmlns:a16="http://schemas.microsoft.com/office/drawing/2014/main" id="{63B1E259-A6AD-483F-83D5-ECB1C9D7B1A9}"/>
                </a:ext>
              </a:extLst>
            </p:cNvPr>
            <p:cNvSpPr>
              <a:spLocks/>
            </p:cNvSpPr>
            <p:nvPr userDrawn="1"/>
          </p:nvSpPr>
          <p:spPr bwMode="auto">
            <a:xfrm>
              <a:off x="6291500" y="4876522"/>
              <a:ext cx="644503" cy="623808"/>
            </a:xfrm>
            <a:custGeom>
              <a:avLst/>
              <a:gdLst>
                <a:gd name="T0" fmla="*/ 83 w 92"/>
                <a:gd name="T1" fmla="*/ 28 h 89"/>
                <a:gd name="T2" fmla="*/ 79 w 92"/>
                <a:gd name="T3" fmla="*/ 65 h 89"/>
                <a:gd name="T4" fmla="*/ 78 w 92"/>
                <a:gd name="T5" fmla="*/ 65 h 89"/>
                <a:gd name="T6" fmla="*/ 66 w 92"/>
                <a:gd name="T7" fmla="*/ 70 h 89"/>
                <a:gd name="T8" fmla="*/ 65 w 92"/>
                <a:gd name="T9" fmla="*/ 70 h 89"/>
                <a:gd name="T10" fmla="*/ 59 w 92"/>
                <a:gd name="T11" fmla="*/ 81 h 89"/>
                <a:gd name="T12" fmla="*/ 57 w 92"/>
                <a:gd name="T13" fmla="*/ 82 h 89"/>
                <a:gd name="T14" fmla="*/ 25 w 92"/>
                <a:gd name="T15" fmla="*/ 78 h 89"/>
                <a:gd name="T16" fmla="*/ 21 w 92"/>
                <a:gd name="T17" fmla="*/ 64 h 89"/>
                <a:gd name="T18" fmla="*/ 11 w 92"/>
                <a:gd name="T19" fmla="*/ 58 h 89"/>
                <a:gd name="T20" fmla="*/ 12 w 92"/>
                <a:gd name="T21" fmla="*/ 32 h 89"/>
                <a:gd name="T22" fmla="*/ 5 w 92"/>
                <a:gd name="T23" fmla="*/ 28 h 89"/>
                <a:gd name="T24" fmla="*/ 8 w 92"/>
                <a:gd name="T25" fmla="*/ 5 h 89"/>
                <a:gd name="T26" fmla="*/ 12 w 92"/>
                <a:gd name="T27" fmla="*/ 2 h 89"/>
                <a:gd name="T28" fmla="*/ 30 w 92"/>
                <a:gd name="T29" fmla="*/ 7 h 89"/>
                <a:gd name="T30" fmla="*/ 31 w 92"/>
                <a:gd name="T31" fmla="*/ 8 h 89"/>
                <a:gd name="T32" fmla="*/ 31 w 92"/>
                <a:gd name="T33" fmla="*/ 8 h 89"/>
                <a:gd name="T34" fmla="*/ 58 w 92"/>
                <a:gd name="T35" fmla="*/ 11 h 89"/>
                <a:gd name="T36" fmla="*/ 61 w 92"/>
                <a:gd name="T37" fmla="*/ 18 h 89"/>
                <a:gd name="T38" fmla="*/ 83 w 92"/>
                <a:gd name="T39"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 h="89">
                  <a:moveTo>
                    <a:pt x="83" y="28"/>
                  </a:moveTo>
                  <a:cubicBezTo>
                    <a:pt x="92" y="39"/>
                    <a:pt x="90" y="55"/>
                    <a:pt x="79" y="65"/>
                  </a:cubicBezTo>
                  <a:cubicBezTo>
                    <a:pt x="78" y="65"/>
                    <a:pt x="78" y="65"/>
                    <a:pt x="78" y="65"/>
                  </a:cubicBezTo>
                  <a:cubicBezTo>
                    <a:pt x="74" y="68"/>
                    <a:pt x="70" y="69"/>
                    <a:pt x="66" y="70"/>
                  </a:cubicBezTo>
                  <a:cubicBezTo>
                    <a:pt x="66" y="70"/>
                    <a:pt x="65" y="70"/>
                    <a:pt x="65" y="70"/>
                  </a:cubicBezTo>
                  <a:cubicBezTo>
                    <a:pt x="64" y="74"/>
                    <a:pt x="62" y="78"/>
                    <a:pt x="59" y="81"/>
                  </a:cubicBezTo>
                  <a:cubicBezTo>
                    <a:pt x="58" y="81"/>
                    <a:pt x="58" y="81"/>
                    <a:pt x="57" y="82"/>
                  </a:cubicBezTo>
                  <a:cubicBezTo>
                    <a:pt x="48" y="89"/>
                    <a:pt x="33" y="88"/>
                    <a:pt x="25" y="78"/>
                  </a:cubicBezTo>
                  <a:cubicBezTo>
                    <a:pt x="22" y="74"/>
                    <a:pt x="21" y="69"/>
                    <a:pt x="21" y="64"/>
                  </a:cubicBezTo>
                  <a:cubicBezTo>
                    <a:pt x="17" y="63"/>
                    <a:pt x="13" y="61"/>
                    <a:pt x="11" y="58"/>
                  </a:cubicBezTo>
                  <a:cubicBezTo>
                    <a:pt x="4" y="50"/>
                    <a:pt x="5" y="39"/>
                    <a:pt x="12" y="32"/>
                  </a:cubicBezTo>
                  <a:cubicBezTo>
                    <a:pt x="9" y="31"/>
                    <a:pt x="7" y="30"/>
                    <a:pt x="5" y="28"/>
                  </a:cubicBezTo>
                  <a:cubicBezTo>
                    <a:pt x="0" y="21"/>
                    <a:pt x="1" y="10"/>
                    <a:pt x="8" y="5"/>
                  </a:cubicBezTo>
                  <a:cubicBezTo>
                    <a:pt x="9" y="4"/>
                    <a:pt x="10" y="3"/>
                    <a:pt x="12" y="2"/>
                  </a:cubicBezTo>
                  <a:cubicBezTo>
                    <a:pt x="18" y="0"/>
                    <a:pt x="26" y="2"/>
                    <a:pt x="30" y="7"/>
                  </a:cubicBezTo>
                  <a:cubicBezTo>
                    <a:pt x="31" y="8"/>
                    <a:pt x="31" y="8"/>
                    <a:pt x="31" y="8"/>
                  </a:cubicBezTo>
                  <a:cubicBezTo>
                    <a:pt x="31" y="8"/>
                    <a:pt x="31" y="8"/>
                    <a:pt x="31" y="8"/>
                  </a:cubicBezTo>
                  <a:cubicBezTo>
                    <a:pt x="39" y="1"/>
                    <a:pt x="51" y="3"/>
                    <a:pt x="58" y="11"/>
                  </a:cubicBezTo>
                  <a:cubicBezTo>
                    <a:pt x="59" y="13"/>
                    <a:pt x="60" y="15"/>
                    <a:pt x="61" y="18"/>
                  </a:cubicBezTo>
                  <a:cubicBezTo>
                    <a:pt x="69" y="17"/>
                    <a:pt x="77" y="21"/>
                    <a:pt x="83" y="28"/>
                  </a:cubicBezTo>
                  <a:close/>
                </a:path>
              </a:pathLst>
            </a:custGeom>
            <a:solidFill>
              <a:srgbClr val="70B0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70">
              <a:extLst>
                <a:ext uri="{FF2B5EF4-FFF2-40B4-BE49-F238E27FC236}">
                  <a16:creationId xmlns:a16="http://schemas.microsoft.com/office/drawing/2014/main" id="{29D281D5-CAB1-4759-8ADE-F6460670086F}"/>
                </a:ext>
              </a:extLst>
            </p:cNvPr>
            <p:cNvSpPr>
              <a:spLocks/>
            </p:cNvSpPr>
            <p:nvPr userDrawn="1"/>
          </p:nvSpPr>
          <p:spPr bwMode="auto">
            <a:xfrm>
              <a:off x="6291500" y="4891305"/>
              <a:ext cx="461204" cy="609025"/>
            </a:xfrm>
            <a:custGeom>
              <a:avLst/>
              <a:gdLst>
                <a:gd name="T0" fmla="*/ 12 w 66"/>
                <a:gd name="T1" fmla="*/ 0 h 87"/>
                <a:gd name="T2" fmla="*/ 66 w 66"/>
                <a:gd name="T3" fmla="*/ 68 h 87"/>
                <a:gd name="T4" fmla="*/ 65 w 66"/>
                <a:gd name="T5" fmla="*/ 68 h 87"/>
                <a:gd name="T6" fmla="*/ 59 w 66"/>
                <a:gd name="T7" fmla="*/ 79 h 87"/>
                <a:gd name="T8" fmla="*/ 57 w 66"/>
                <a:gd name="T9" fmla="*/ 80 h 87"/>
                <a:gd name="T10" fmla="*/ 25 w 66"/>
                <a:gd name="T11" fmla="*/ 76 h 87"/>
                <a:gd name="T12" fmla="*/ 21 w 66"/>
                <a:gd name="T13" fmla="*/ 62 h 87"/>
                <a:gd name="T14" fmla="*/ 11 w 66"/>
                <a:gd name="T15" fmla="*/ 56 h 87"/>
                <a:gd name="T16" fmla="*/ 12 w 66"/>
                <a:gd name="T17" fmla="*/ 30 h 87"/>
                <a:gd name="T18" fmla="*/ 5 w 66"/>
                <a:gd name="T19" fmla="*/ 26 h 87"/>
                <a:gd name="T20" fmla="*/ 8 w 66"/>
                <a:gd name="T21" fmla="*/ 3 h 87"/>
                <a:gd name="T22" fmla="*/ 12 w 66"/>
                <a:gd name="T2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87">
                  <a:moveTo>
                    <a:pt x="12" y="0"/>
                  </a:moveTo>
                  <a:cubicBezTo>
                    <a:pt x="66" y="68"/>
                    <a:pt x="66" y="68"/>
                    <a:pt x="66" y="68"/>
                  </a:cubicBezTo>
                  <a:cubicBezTo>
                    <a:pt x="66" y="68"/>
                    <a:pt x="65" y="68"/>
                    <a:pt x="65" y="68"/>
                  </a:cubicBezTo>
                  <a:cubicBezTo>
                    <a:pt x="64" y="72"/>
                    <a:pt x="62" y="76"/>
                    <a:pt x="59" y="79"/>
                  </a:cubicBezTo>
                  <a:cubicBezTo>
                    <a:pt x="58" y="79"/>
                    <a:pt x="58" y="79"/>
                    <a:pt x="57" y="80"/>
                  </a:cubicBezTo>
                  <a:cubicBezTo>
                    <a:pt x="48" y="87"/>
                    <a:pt x="33" y="86"/>
                    <a:pt x="25" y="76"/>
                  </a:cubicBezTo>
                  <a:cubicBezTo>
                    <a:pt x="22" y="72"/>
                    <a:pt x="21" y="67"/>
                    <a:pt x="21" y="62"/>
                  </a:cubicBezTo>
                  <a:cubicBezTo>
                    <a:pt x="17" y="61"/>
                    <a:pt x="13" y="59"/>
                    <a:pt x="11" y="56"/>
                  </a:cubicBezTo>
                  <a:cubicBezTo>
                    <a:pt x="4" y="48"/>
                    <a:pt x="5" y="37"/>
                    <a:pt x="12" y="30"/>
                  </a:cubicBezTo>
                  <a:cubicBezTo>
                    <a:pt x="9" y="29"/>
                    <a:pt x="7" y="28"/>
                    <a:pt x="5" y="26"/>
                  </a:cubicBezTo>
                  <a:cubicBezTo>
                    <a:pt x="0" y="19"/>
                    <a:pt x="1" y="8"/>
                    <a:pt x="8" y="3"/>
                  </a:cubicBezTo>
                  <a:cubicBezTo>
                    <a:pt x="9" y="2"/>
                    <a:pt x="10" y="1"/>
                    <a:pt x="12" y="0"/>
                  </a:cubicBezTo>
                  <a:close/>
                </a:path>
              </a:pathLst>
            </a:custGeom>
            <a:solidFill>
              <a:srgbClr val="51A1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71">
              <a:extLst>
                <a:ext uri="{FF2B5EF4-FFF2-40B4-BE49-F238E27FC236}">
                  <a16:creationId xmlns:a16="http://schemas.microsoft.com/office/drawing/2014/main" id="{09D41342-B199-4BA3-853A-E983ADA2A0A1}"/>
                </a:ext>
              </a:extLst>
            </p:cNvPr>
            <p:cNvSpPr>
              <a:spLocks/>
            </p:cNvSpPr>
            <p:nvPr userDrawn="1"/>
          </p:nvSpPr>
          <p:spPr bwMode="auto">
            <a:xfrm>
              <a:off x="6578273" y="5192862"/>
              <a:ext cx="274949" cy="257211"/>
            </a:xfrm>
            <a:custGeom>
              <a:avLst/>
              <a:gdLst>
                <a:gd name="T0" fmla="*/ 36 w 39"/>
                <a:gd name="T1" fmla="*/ 6 h 37"/>
                <a:gd name="T2" fmla="*/ 37 w 39"/>
                <a:gd name="T3" fmla="*/ 20 h 37"/>
                <a:gd name="T4" fmla="*/ 30 w 39"/>
                <a:gd name="T5" fmla="*/ 24 h 37"/>
                <a:gd name="T6" fmla="*/ 24 w 39"/>
                <a:gd name="T7" fmla="*/ 25 h 37"/>
                <a:gd name="T8" fmla="*/ 22 w 39"/>
                <a:gd name="T9" fmla="*/ 29 h 37"/>
                <a:gd name="T10" fmla="*/ 18 w 39"/>
                <a:gd name="T11" fmla="*/ 36 h 37"/>
                <a:gd name="T12" fmla="*/ 4 w 39"/>
                <a:gd name="T13" fmla="*/ 32 h 37"/>
                <a:gd name="T14" fmla="*/ 7 w 39"/>
                <a:gd name="T15" fmla="*/ 11 h 37"/>
                <a:gd name="T16" fmla="*/ 11 w 39"/>
                <a:gd name="T17" fmla="*/ 7 h 37"/>
                <a:gd name="T18" fmla="*/ 15 w 39"/>
                <a:gd name="T19" fmla="*/ 5 h 37"/>
                <a:gd name="T20" fmla="*/ 36 w 39"/>
                <a:gd name="T21" fmla="*/ 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7">
                  <a:moveTo>
                    <a:pt x="36" y="6"/>
                  </a:moveTo>
                  <a:cubicBezTo>
                    <a:pt x="39" y="9"/>
                    <a:pt x="39" y="15"/>
                    <a:pt x="37" y="20"/>
                  </a:cubicBezTo>
                  <a:cubicBezTo>
                    <a:pt x="35" y="22"/>
                    <a:pt x="33" y="23"/>
                    <a:pt x="30" y="24"/>
                  </a:cubicBezTo>
                  <a:cubicBezTo>
                    <a:pt x="28" y="24"/>
                    <a:pt x="26" y="25"/>
                    <a:pt x="24" y="25"/>
                  </a:cubicBezTo>
                  <a:cubicBezTo>
                    <a:pt x="24" y="27"/>
                    <a:pt x="23" y="28"/>
                    <a:pt x="22" y="29"/>
                  </a:cubicBezTo>
                  <a:cubicBezTo>
                    <a:pt x="21" y="32"/>
                    <a:pt x="20" y="34"/>
                    <a:pt x="18" y="36"/>
                  </a:cubicBezTo>
                  <a:cubicBezTo>
                    <a:pt x="12" y="37"/>
                    <a:pt x="7" y="35"/>
                    <a:pt x="4" y="32"/>
                  </a:cubicBezTo>
                  <a:cubicBezTo>
                    <a:pt x="0" y="26"/>
                    <a:pt x="1" y="18"/>
                    <a:pt x="7" y="11"/>
                  </a:cubicBezTo>
                  <a:cubicBezTo>
                    <a:pt x="8" y="10"/>
                    <a:pt x="10" y="8"/>
                    <a:pt x="11" y="7"/>
                  </a:cubicBezTo>
                  <a:cubicBezTo>
                    <a:pt x="12" y="6"/>
                    <a:pt x="14" y="5"/>
                    <a:pt x="15" y="5"/>
                  </a:cubicBezTo>
                  <a:cubicBezTo>
                    <a:pt x="23" y="0"/>
                    <a:pt x="32" y="0"/>
                    <a:pt x="36" y="6"/>
                  </a:cubicBezTo>
                  <a:close/>
                </a:path>
              </a:pathLst>
            </a:custGeom>
            <a:solidFill>
              <a:srgbClr val="5C91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72">
              <a:extLst>
                <a:ext uri="{FF2B5EF4-FFF2-40B4-BE49-F238E27FC236}">
                  <a16:creationId xmlns:a16="http://schemas.microsoft.com/office/drawing/2014/main" id="{F1B6B1C5-1BC3-40E2-A3CD-79C281FCD187}"/>
                </a:ext>
              </a:extLst>
            </p:cNvPr>
            <p:cNvSpPr>
              <a:spLocks/>
            </p:cNvSpPr>
            <p:nvPr userDrawn="1"/>
          </p:nvSpPr>
          <p:spPr bwMode="auto">
            <a:xfrm>
              <a:off x="6628533" y="5225381"/>
              <a:ext cx="271992" cy="310426"/>
            </a:xfrm>
            <a:custGeom>
              <a:avLst/>
              <a:gdLst>
                <a:gd name="T0" fmla="*/ 8 w 39"/>
                <a:gd name="T1" fmla="*/ 0 h 44"/>
                <a:gd name="T2" fmla="*/ 39 w 39"/>
                <a:gd name="T3" fmla="*/ 38 h 44"/>
                <a:gd name="T4" fmla="*/ 31 w 39"/>
                <a:gd name="T5" fmla="*/ 44 h 44"/>
                <a:gd name="T6" fmla="*/ 0 w 39"/>
                <a:gd name="T7" fmla="*/ 6 h 44"/>
                <a:gd name="T8" fmla="*/ 4 w 39"/>
                <a:gd name="T9" fmla="*/ 2 h 44"/>
                <a:gd name="T10" fmla="*/ 8 w 39"/>
                <a:gd name="T11" fmla="*/ 0 h 44"/>
              </a:gdLst>
              <a:ahLst/>
              <a:cxnLst>
                <a:cxn ang="0">
                  <a:pos x="T0" y="T1"/>
                </a:cxn>
                <a:cxn ang="0">
                  <a:pos x="T2" y="T3"/>
                </a:cxn>
                <a:cxn ang="0">
                  <a:pos x="T4" y="T5"/>
                </a:cxn>
                <a:cxn ang="0">
                  <a:pos x="T6" y="T7"/>
                </a:cxn>
                <a:cxn ang="0">
                  <a:pos x="T8" y="T9"/>
                </a:cxn>
                <a:cxn ang="0">
                  <a:pos x="T10" y="T11"/>
                </a:cxn>
              </a:cxnLst>
              <a:rect l="0" t="0" r="r" b="b"/>
              <a:pathLst>
                <a:path w="39" h="44">
                  <a:moveTo>
                    <a:pt x="8" y="0"/>
                  </a:moveTo>
                  <a:cubicBezTo>
                    <a:pt x="39" y="38"/>
                    <a:pt x="39" y="38"/>
                    <a:pt x="39" y="38"/>
                  </a:cubicBezTo>
                  <a:cubicBezTo>
                    <a:pt x="31" y="44"/>
                    <a:pt x="31" y="44"/>
                    <a:pt x="31" y="44"/>
                  </a:cubicBezTo>
                  <a:cubicBezTo>
                    <a:pt x="0" y="6"/>
                    <a:pt x="0" y="6"/>
                    <a:pt x="0" y="6"/>
                  </a:cubicBezTo>
                  <a:cubicBezTo>
                    <a:pt x="1" y="5"/>
                    <a:pt x="3" y="3"/>
                    <a:pt x="4" y="2"/>
                  </a:cubicBezTo>
                  <a:cubicBezTo>
                    <a:pt x="5" y="1"/>
                    <a:pt x="7" y="0"/>
                    <a:pt x="8" y="0"/>
                  </a:cubicBezTo>
                  <a:close/>
                </a:path>
              </a:pathLst>
            </a:custGeom>
            <a:solidFill>
              <a:srgbClr val="8A7A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73">
              <a:extLst>
                <a:ext uri="{FF2B5EF4-FFF2-40B4-BE49-F238E27FC236}">
                  <a16:creationId xmlns:a16="http://schemas.microsoft.com/office/drawing/2014/main" id="{184AD69D-7099-4B97-B8BB-B3484AC7B803}"/>
                </a:ext>
              </a:extLst>
            </p:cNvPr>
            <p:cNvSpPr>
              <a:spLocks/>
            </p:cNvSpPr>
            <p:nvPr userDrawn="1"/>
          </p:nvSpPr>
          <p:spPr bwMode="auto">
            <a:xfrm>
              <a:off x="5895338" y="4903131"/>
              <a:ext cx="1291962" cy="1380655"/>
            </a:xfrm>
            <a:custGeom>
              <a:avLst/>
              <a:gdLst>
                <a:gd name="T0" fmla="*/ 437 w 437"/>
                <a:gd name="T1" fmla="*/ 183 h 467"/>
                <a:gd name="T2" fmla="*/ 104 w 437"/>
                <a:gd name="T3" fmla="*/ 467 h 467"/>
                <a:gd name="T4" fmla="*/ 0 w 437"/>
                <a:gd name="T5" fmla="*/ 0 h 467"/>
                <a:gd name="T6" fmla="*/ 437 w 437"/>
                <a:gd name="T7" fmla="*/ 183 h 467"/>
              </a:gdLst>
              <a:ahLst/>
              <a:cxnLst>
                <a:cxn ang="0">
                  <a:pos x="T0" y="T1"/>
                </a:cxn>
                <a:cxn ang="0">
                  <a:pos x="T2" y="T3"/>
                </a:cxn>
                <a:cxn ang="0">
                  <a:pos x="T4" y="T5"/>
                </a:cxn>
                <a:cxn ang="0">
                  <a:pos x="T6" y="T7"/>
                </a:cxn>
              </a:cxnLst>
              <a:rect l="0" t="0" r="r" b="b"/>
              <a:pathLst>
                <a:path w="437" h="467">
                  <a:moveTo>
                    <a:pt x="437" y="183"/>
                  </a:moveTo>
                  <a:lnTo>
                    <a:pt x="104" y="467"/>
                  </a:lnTo>
                  <a:lnTo>
                    <a:pt x="0" y="0"/>
                  </a:lnTo>
                  <a:lnTo>
                    <a:pt x="437" y="183"/>
                  </a:lnTo>
                  <a:close/>
                </a:path>
              </a:pathLst>
            </a:custGeom>
            <a:solidFill>
              <a:srgbClr val="83A5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74">
              <a:extLst>
                <a:ext uri="{FF2B5EF4-FFF2-40B4-BE49-F238E27FC236}">
                  <a16:creationId xmlns:a16="http://schemas.microsoft.com/office/drawing/2014/main" id="{F388070C-C66D-4CBC-9EC0-FB347B88C4CD}"/>
                </a:ext>
              </a:extLst>
            </p:cNvPr>
            <p:cNvSpPr>
              <a:spLocks/>
            </p:cNvSpPr>
            <p:nvPr userDrawn="1"/>
          </p:nvSpPr>
          <p:spPr bwMode="auto">
            <a:xfrm>
              <a:off x="5895338" y="4903131"/>
              <a:ext cx="804150" cy="1380655"/>
            </a:xfrm>
            <a:custGeom>
              <a:avLst/>
              <a:gdLst>
                <a:gd name="T0" fmla="*/ 0 w 272"/>
                <a:gd name="T1" fmla="*/ 0 h 467"/>
                <a:gd name="T2" fmla="*/ 272 w 272"/>
                <a:gd name="T3" fmla="*/ 323 h 467"/>
                <a:gd name="T4" fmla="*/ 104 w 272"/>
                <a:gd name="T5" fmla="*/ 467 h 467"/>
                <a:gd name="T6" fmla="*/ 0 w 272"/>
                <a:gd name="T7" fmla="*/ 0 h 467"/>
              </a:gdLst>
              <a:ahLst/>
              <a:cxnLst>
                <a:cxn ang="0">
                  <a:pos x="T0" y="T1"/>
                </a:cxn>
                <a:cxn ang="0">
                  <a:pos x="T2" y="T3"/>
                </a:cxn>
                <a:cxn ang="0">
                  <a:pos x="T4" y="T5"/>
                </a:cxn>
                <a:cxn ang="0">
                  <a:pos x="T6" y="T7"/>
                </a:cxn>
              </a:cxnLst>
              <a:rect l="0" t="0" r="r" b="b"/>
              <a:pathLst>
                <a:path w="272" h="467">
                  <a:moveTo>
                    <a:pt x="0" y="0"/>
                  </a:moveTo>
                  <a:lnTo>
                    <a:pt x="272" y="323"/>
                  </a:lnTo>
                  <a:lnTo>
                    <a:pt x="104" y="467"/>
                  </a:lnTo>
                  <a:lnTo>
                    <a:pt x="0" y="0"/>
                  </a:lnTo>
                  <a:close/>
                </a:path>
              </a:pathLst>
            </a:custGeom>
            <a:solidFill>
              <a:srgbClr val="76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75">
              <a:extLst>
                <a:ext uri="{FF2B5EF4-FFF2-40B4-BE49-F238E27FC236}">
                  <a16:creationId xmlns:a16="http://schemas.microsoft.com/office/drawing/2014/main" id="{62F6AFEC-8BFD-4575-8EBD-9DF0B668326B}"/>
                </a:ext>
              </a:extLst>
            </p:cNvPr>
            <p:cNvSpPr>
              <a:spLocks/>
            </p:cNvSpPr>
            <p:nvPr userDrawn="1"/>
          </p:nvSpPr>
          <p:spPr bwMode="auto">
            <a:xfrm>
              <a:off x="5895338" y="4903131"/>
              <a:ext cx="384336" cy="413901"/>
            </a:xfrm>
            <a:custGeom>
              <a:avLst/>
              <a:gdLst>
                <a:gd name="T0" fmla="*/ 130 w 130"/>
                <a:gd name="T1" fmla="*/ 55 h 140"/>
                <a:gd name="T2" fmla="*/ 99 w 130"/>
                <a:gd name="T3" fmla="*/ 64 h 140"/>
                <a:gd name="T4" fmla="*/ 123 w 130"/>
                <a:gd name="T5" fmla="*/ 112 h 140"/>
                <a:gd name="T6" fmla="*/ 78 w 130"/>
                <a:gd name="T7" fmla="*/ 95 h 140"/>
                <a:gd name="T8" fmla="*/ 87 w 130"/>
                <a:gd name="T9" fmla="*/ 140 h 140"/>
                <a:gd name="T10" fmla="*/ 45 w 130"/>
                <a:gd name="T11" fmla="*/ 112 h 140"/>
                <a:gd name="T12" fmla="*/ 30 w 130"/>
                <a:gd name="T13" fmla="*/ 138 h 140"/>
                <a:gd name="T14" fmla="*/ 0 w 130"/>
                <a:gd name="T15" fmla="*/ 0 h 140"/>
                <a:gd name="T16" fmla="*/ 130 w 130"/>
                <a:gd name="T17" fmla="*/ 5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40">
                  <a:moveTo>
                    <a:pt x="130" y="55"/>
                  </a:moveTo>
                  <a:lnTo>
                    <a:pt x="99" y="64"/>
                  </a:lnTo>
                  <a:lnTo>
                    <a:pt x="123" y="112"/>
                  </a:lnTo>
                  <a:lnTo>
                    <a:pt x="78" y="95"/>
                  </a:lnTo>
                  <a:lnTo>
                    <a:pt x="87" y="140"/>
                  </a:lnTo>
                  <a:lnTo>
                    <a:pt x="45" y="112"/>
                  </a:lnTo>
                  <a:lnTo>
                    <a:pt x="30" y="138"/>
                  </a:lnTo>
                  <a:lnTo>
                    <a:pt x="0" y="0"/>
                  </a:lnTo>
                  <a:lnTo>
                    <a:pt x="130"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76">
              <a:extLst>
                <a:ext uri="{FF2B5EF4-FFF2-40B4-BE49-F238E27FC236}">
                  <a16:creationId xmlns:a16="http://schemas.microsoft.com/office/drawing/2014/main" id="{8CD6BB38-7C2C-45C2-A45F-C4B6B466DD96}"/>
                </a:ext>
              </a:extLst>
            </p:cNvPr>
            <p:cNvSpPr>
              <a:spLocks/>
            </p:cNvSpPr>
            <p:nvPr userDrawn="1"/>
          </p:nvSpPr>
          <p:spPr bwMode="auto">
            <a:xfrm>
              <a:off x="5895338" y="4903131"/>
              <a:ext cx="257211" cy="413901"/>
            </a:xfrm>
            <a:custGeom>
              <a:avLst/>
              <a:gdLst>
                <a:gd name="T0" fmla="*/ 0 w 87"/>
                <a:gd name="T1" fmla="*/ 0 h 140"/>
                <a:gd name="T2" fmla="*/ 78 w 87"/>
                <a:gd name="T3" fmla="*/ 95 h 140"/>
                <a:gd name="T4" fmla="*/ 87 w 87"/>
                <a:gd name="T5" fmla="*/ 140 h 140"/>
                <a:gd name="T6" fmla="*/ 45 w 87"/>
                <a:gd name="T7" fmla="*/ 112 h 140"/>
                <a:gd name="T8" fmla="*/ 30 w 87"/>
                <a:gd name="T9" fmla="*/ 138 h 140"/>
                <a:gd name="T10" fmla="*/ 0 w 87"/>
                <a:gd name="T11" fmla="*/ 0 h 140"/>
              </a:gdLst>
              <a:ahLst/>
              <a:cxnLst>
                <a:cxn ang="0">
                  <a:pos x="T0" y="T1"/>
                </a:cxn>
                <a:cxn ang="0">
                  <a:pos x="T2" y="T3"/>
                </a:cxn>
                <a:cxn ang="0">
                  <a:pos x="T4" y="T5"/>
                </a:cxn>
                <a:cxn ang="0">
                  <a:pos x="T6" y="T7"/>
                </a:cxn>
                <a:cxn ang="0">
                  <a:pos x="T8" y="T9"/>
                </a:cxn>
                <a:cxn ang="0">
                  <a:pos x="T10" y="T11"/>
                </a:cxn>
              </a:cxnLst>
              <a:rect l="0" t="0" r="r" b="b"/>
              <a:pathLst>
                <a:path w="87" h="140">
                  <a:moveTo>
                    <a:pt x="0" y="0"/>
                  </a:moveTo>
                  <a:lnTo>
                    <a:pt x="78" y="95"/>
                  </a:lnTo>
                  <a:lnTo>
                    <a:pt x="87" y="140"/>
                  </a:lnTo>
                  <a:lnTo>
                    <a:pt x="45" y="112"/>
                  </a:lnTo>
                  <a:lnTo>
                    <a:pt x="30" y="138"/>
                  </a:lnTo>
                  <a:lnTo>
                    <a:pt x="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77">
              <a:extLst>
                <a:ext uri="{FF2B5EF4-FFF2-40B4-BE49-F238E27FC236}">
                  <a16:creationId xmlns:a16="http://schemas.microsoft.com/office/drawing/2014/main" id="{DE684855-3ECB-4C37-B70F-6D2E38ACD73E}"/>
                </a:ext>
              </a:extLst>
            </p:cNvPr>
            <p:cNvSpPr>
              <a:spLocks/>
            </p:cNvSpPr>
            <p:nvPr userDrawn="1"/>
          </p:nvSpPr>
          <p:spPr bwMode="auto">
            <a:xfrm>
              <a:off x="6397932" y="5213556"/>
              <a:ext cx="804150" cy="798237"/>
            </a:xfrm>
            <a:custGeom>
              <a:avLst/>
              <a:gdLst>
                <a:gd name="T0" fmla="*/ 108 w 115"/>
                <a:gd name="T1" fmla="*/ 30 h 114"/>
                <a:gd name="T2" fmla="*/ 115 w 115"/>
                <a:gd name="T3" fmla="*/ 39 h 114"/>
                <a:gd name="T4" fmla="*/ 22 w 115"/>
                <a:gd name="T5" fmla="*/ 114 h 114"/>
                <a:gd name="T6" fmla="*/ 15 w 115"/>
                <a:gd name="T7" fmla="*/ 105 h 114"/>
                <a:gd name="T8" fmla="*/ 2 w 115"/>
                <a:gd name="T9" fmla="*/ 61 h 114"/>
                <a:gd name="T10" fmla="*/ 24 w 115"/>
                <a:gd name="T11" fmla="*/ 21 h 114"/>
                <a:gd name="T12" fmla="*/ 108 w 115"/>
                <a:gd name="T13" fmla="*/ 30 h 114"/>
              </a:gdLst>
              <a:ahLst/>
              <a:cxnLst>
                <a:cxn ang="0">
                  <a:pos x="T0" y="T1"/>
                </a:cxn>
                <a:cxn ang="0">
                  <a:pos x="T2" y="T3"/>
                </a:cxn>
                <a:cxn ang="0">
                  <a:pos x="T4" y="T5"/>
                </a:cxn>
                <a:cxn ang="0">
                  <a:pos x="T6" y="T7"/>
                </a:cxn>
                <a:cxn ang="0">
                  <a:pos x="T8" y="T9"/>
                </a:cxn>
                <a:cxn ang="0">
                  <a:pos x="T10" y="T11"/>
                </a:cxn>
                <a:cxn ang="0">
                  <a:pos x="T12" y="T13"/>
                </a:cxn>
              </a:cxnLst>
              <a:rect l="0" t="0" r="r" b="b"/>
              <a:pathLst>
                <a:path w="115" h="114">
                  <a:moveTo>
                    <a:pt x="108" y="30"/>
                  </a:moveTo>
                  <a:cubicBezTo>
                    <a:pt x="115" y="39"/>
                    <a:pt x="115" y="39"/>
                    <a:pt x="115" y="39"/>
                  </a:cubicBezTo>
                  <a:cubicBezTo>
                    <a:pt x="22" y="114"/>
                    <a:pt x="22" y="114"/>
                    <a:pt x="22" y="114"/>
                  </a:cubicBezTo>
                  <a:cubicBezTo>
                    <a:pt x="15" y="105"/>
                    <a:pt x="15" y="105"/>
                    <a:pt x="15" y="105"/>
                  </a:cubicBezTo>
                  <a:cubicBezTo>
                    <a:pt x="4" y="92"/>
                    <a:pt x="0" y="76"/>
                    <a:pt x="2" y="61"/>
                  </a:cubicBezTo>
                  <a:cubicBezTo>
                    <a:pt x="4" y="46"/>
                    <a:pt x="11" y="31"/>
                    <a:pt x="24" y="21"/>
                  </a:cubicBezTo>
                  <a:cubicBezTo>
                    <a:pt x="50" y="0"/>
                    <a:pt x="87" y="5"/>
                    <a:pt x="108" y="30"/>
                  </a:cubicBezTo>
                  <a:close/>
                </a:path>
              </a:pathLst>
            </a:custGeom>
            <a:solidFill>
              <a:srgbClr val="98BF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78">
              <a:extLst>
                <a:ext uri="{FF2B5EF4-FFF2-40B4-BE49-F238E27FC236}">
                  <a16:creationId xmlns:a16="http://schemas.microsoft.com/office/drawing/2014/main" id="{A21F4B26-9123-4953-8A49-6A4F6A014665}"/>
                </a:ext>
              </a:extLst>
            </p:cNvPr>
            <p:cNvSpPr>
              <a:spLocks/>
            </p:cNvSpPr>
            <p:nvPr userDrawn="1"/>
          </p:nvSpPr>
          <p:spPr bwMode="auto">
            <a:xfrm>
              <a:off x="6397932" y="5358422"/>
              <a:ext cx="475987" cy="653373"/>
            </a:xfrm>
            <a:custGeom>
              <a:avLst/>
              <a:gdLst>
                <a:gd name="T0" fmla="*/ 24 w 68"/>
                <a:gd name="T1" fmla="*/ 0 h 93"/>
                <a:gd name="T2" fmla="*/ 68 w 68"/>
                <a:gd name="T3" fmla="*/ 55 h 93"/>
                <a:gd name="T4" fmla="*/ 22 w 68"/>
                <a:gd name="T5" fmla="*/ 93 h 93"/>
                <a:gd name="T6" fmla="*/ 15 w 68"/>
                <a:gd name="T7" fmla="*/ 84 h 93"/>
                <a:gd name="T8" fmla="*/ 2 w 68"/>
                <a:gd name="T9" fmla="*/ 40 h 93"/>
                <a:gd name="T10" fmla="*/ 24 w 68"/>
                <a:gd name="T11" fmla="*/ 0 h 93"/>
              </a:gdLst>
              <a:ahLst/>
              <a:cxnLst>
                <a:cxn ang="0">
                  <a:pos x="T0" y="T1"/>
                </a:cxn>
                <a:cxn ang="0">
                  <a:pos x="T2" y="T3"/>
                </a:cxn>
                <a:cxn ang="0">
                  <a:pos x="T4" y="T5"/>
                </a:cxn>
                <a:cxn ang="0">
                  <a:pos x="T6" y="T7"/>
                </a:cxn>
                <a:cxn ang="0">
                  <a:pos x="T8" y="T9"/>
                </a:cxn>
                <a:cxn ang="0">
                  <a:pos x="T10" y="T11"/>
                </a:cxn>
              </a:cxnLst>
              <a:rect l="0" t="0" r="r" b="b"/>
              <a:pathLst>
                <a:path w="68" h="93">
                  <a:moveTo>
                    <a:pt x="24" y="0"/>
                  </a:moveTo>
                  <a:cubicBezTo>
                    <a:pt x="68" y="55"/>
                    <a:pt x="68" y="55"/>
                    <a:pt x="68" y="55"/>
                  </a:cubicBezTo>
                  <a:cubicBezTo>
                    <a:pt x="22" y="93"/>
                    <a:pt x="22" y="93"/>
                    <a:pt x="22" y="93"/>
                  </a:cubicBezTo>
                  <a:cubicBezTo>
                    <a:pt x="15" y="84"/>
                    <a:pt x="15" y="84"/>
                    <a:pt x="15" y="84"/>
                  </a:cubicBezTo>
                  <a:cubicBezTo>
                    <a:pt x="4" y="71"/>
                    <a:pt x="0" y="55"/>
                    <a:pt x="2" y="40"/>
                  </a:cubicBezTo>
                  <a:cubicBezTo>
                    <a:pt x="4" y="25"/>
                    <a:pt x="11" y="10"/>
                    <a:pt x="24" y="0"/>
                  </a:cubicBezTo>
                  <a:close/>
                </a:path>
              </a:pathLst>
            </a:custGeom>
            <a:solidFill>
              <a:srgbClr val="80A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79">
              <a:extLst>
                <a:ext uri="{FF2B5EF4-FFF2-40B4-BE49-F238E27FC236}">
                  <a16:creationId xmlns:a16="http://schemas.microsoft.com/office/drawing/2014/main" id="{211942AC-8C1C-4653-B122-D0B238FD24C4}"/>
                </a:ext>
              </a:extLst>
            </p:cNvPr>
            <p:cNvSpPr>
              <a:spLocks/>
            </p:cNvSpPr>
            <p:nvPr userDrawn="1"/>
          </p:nvSpPr>
          <p:spPr bwMode="auto">
            <a:xfrm>
              <a:off x="6173243" y="3741252"/>
              <a:ext cx="1377698" cy="1827076"/>
            </a:xfrm>
            <a:custGeom>
              <a:avLst/>
              <a:gdLst>
                <a:gd name="T0" fmla="*/ 178 w 466"/>
                <a:gd name="T1" fmla="*/ 0 h 618"/>
                <a:gd name="T2" fmla="*/ 0 w 466"/>
                <a:gd name="T3" fmla="*/ 97 h 618"/>
                <a:gd name="T4" fmla="*/ 286 w 466"/>
                <a:gd name="T5" fmla="*/ 618 h 618"/>
                <a:gd name="T6" fmla="*/ 466 w 466"/>
                <a:gd name="T7" fmla="*/ 521 h 618"/>
                <a:gd name="T8" fmla="*/ 178 w 466"/>
                <a:gd name="T9" fmla="*/ 0 h 618"/>
              </a:gdLst>
              <a:ahLst/>
              <a:cxnLst>
                <a:cxn ang="0">
                  <a:pos x="T0" y="T1"/>
                </a:cxn>
                <a:cxn ang="0">
                  <a:pos x="T2" y="T3"/>
                </a:cxn>
                <a:cxn ang="0">
                  <a:pos x="T4" y="T5"/>
                </a:cxn>
                <a:cxn ang="0">
                  <a:pos x="T6" y="T7"/>
                </a:cxn>
                <a:cxn ang="0">
                  <a:pos x="T8" y="T9"/>
                </a:cxn>
              </a:cxnLst>
              <a:rect l="0" t="0" r="r" b="b"/>
              <a:pathLst>
                <a:path w="466" h="618">
                  <a:moveTo>
                    <a:pt x="178" y="0"/>
                  </a:moveTo>
                  <a:lnTo>
                    <a:pt x="0" y="97"/>
                  </a:lnTo>
                  <a:lnTo>
                    <a:pt x="286" y="618"/>
                  </a:lnTo>
                  <a:lnTo>
                    <a:pt x="466" y="521"/>
                  </a:lnTo>
                  <a:lnTo>
                    <a:pt x="178" y="0"/>
                  </a:lnTo>
                  <a:close/>
                </a:path>
              </a:pathLst>
            </a:custGeom>
            <a:solidFill>
              <a:srgbClr val="8A87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80">
              <a:extLst>
                <a:ext uri="{FF2B5EF4-FFF2-40B4-BE49-F238E27FC236}">
                  <a16:creationId xmlns:a16="http://schemas.microsoft.com/office/drawing/2014/main" id="{EB597026-CB73-4D68-9B38-9B57C4E864AC}"/>
                </a:ext>
              </a:extLst>
            </p:cNvPr>
            <p:cNvSpPr>
              <a:spLocks/>
            </p:cNvSpPr>
            <p:nvPr userDrawn="1"/>
          </p:nvSpPr>
          <p:spPr bwMode="auto">
            <a:xfrm>
              <a:off x="6173243" y="3889073"/>
              <a:ext cx="1111619" cy="1679254"/>
            </a:xfrm>
            <a:custGeom>
              <a:avLst/>
              <a:gdLst>
                <a:gd name="T0" fmla="*/ 90 w 376"/>
                <a:gd name="T1" fmla="*/ 0 h 568"/>
                <a:gd name="T2" fmla="*/ 0 w 376"/>
                <a:gd name="T3" fmla="*/ 47 h 568"/>
                <a:gd name="T4" fmla="*/ 286 w 376"/>
                <a:gd name="T5" fmla="*/ 568 h 568"/>
                <a:gd name="T6" fmla="*/ 376 w 376"/>
                <a:gd name="T7" fmla="*/ 519 h 568"/>
                <a:gd name="T8" fmla="*/ 90 w 376"/>
                <a:gd name="T9" fmla="*/ 0 h 568"/>
              </a:gdLst>
              <a:ahLst/>
              <a:cxnLst>
                <a:cxn ang="0">
                  <a:pos x="T0" y="T1"/>
                </a:cxn>
                <a:cxn ang="0">
                  <a:pos x="T2" y="T3"/>
                </a:cxn>
                <a:cxn ang="0">
                  <a:pos x="T4" y="T5"/>
                </a:cxn>
                <a:cxn ang="0">
                  <a:pos x="T6" y="T7"/>
                </a:cxn>
                <a:cxn ang="0">
                  <a:pos x="T8" y="T9"/>
                </a:cxn>
              </a:cxnLst>
              <a:rect l="0" t="0" r="r" b="b"/>
              <a:pathLst>
                <a:path w="376" h="568">
                  <a:moveTo>
                    <a:pt x="90" y="0"/>
                  </a:moveTo>
                  <a:lnTo>
                    <a:pt x="0" y="47"/>
                  </a:lnTo>
                  <a:lnTo>
                    <a:pt x="286" y="568"/>
                  </a:lnTo>
                  <a:lnTo>
                    <a:pt x="376" y="519"/>
                  </a:lnTo>
                  <a:lnTo>
                    <a:pt x="90" y="0"/>
                  </a:lnTo>
                  <a:close/>
                </a:path>
              </a:pathLst>
            </a:custGeom>
            <a:solidFill>
              <a:srgbClr val="807D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81">
              <a:extLst>
                <a:ext uri="{FF2B5EF4-FFF2-40B4-BE49-F238E27FC236}">
                  <a16:creationId xmlns:a16="http://schemas.microsoft.com/office/drawing/2014/main" id="{BF7046B3-CD6C-4FC4-ADB5-2A7CE22A1C14}"/>
                </a:ext>
              </a:extLst>
            </p:cNvPr>
            <p:cNvSpPr>
              <a:spLocks/>
            </p:cNvSpPr>
            <p:nvPr userDrawn="1"/>
          </p:nvSpPr>
          <p:spPr bwMode="auto">
            <a:xfrm>
              <a:off x="6214633" y="3812206"/>
              <a:ext cx="561722" cy="348859"/>
            </a:xfrm>
            <a:custGeom>
              <a:avLst/>
              <a:gdLst>
                <a:gd name="T0" fmla="*/ 178 w 190"/>
                <a:gd name="T1" fmla="*/ 0 h 118"/>
                <a:gd name="T2" fmla="*/ 0 w 190"/>
                <a:gd name="T3" fmla="*/ 97 h 118"/>
                <a:gd name="T4" fmla="*/ 10 w 190"/>
                <a:gd name="T5" fmla="*/ 118 h 118"/>
                <a:gd name="T6" fmla="*/ 190 w 190"/>
                <a:gd name="T7" fmla="*/ 19 h 118"/>
                <a:gd name="T8" fmla="*/ 178 w 190"/>
                <a:gd name="T9" fmla="*/ 0 h 118"/>
              </a:gdLst>
              <a:ahLst/>
              <a:cxnLst>
                <a:cxn ang="0">
                  <a:pos x="T0" y="T1"/>
                </a:cxn>
                <a:cxn ang="0">
                  <a:pos x="T2" y="T3"/>
                </a:cxn>
                <a:cxn ang="0">
                  <a:pos x="T4" y="T5"/>
                </a:cxn>
                <a:cxn ang="0">
                  <a:pos x="T6" y="T7"/>
                </a:cxn>
                <a:cxn ang="0">
                  <a:pos x="T8" y="T9"/>
                </a:cxn>
              </a:cxnLst>
              <a:rect l="0" t="0" r="r" b="b"/>
              <a:pathLst>
                <a:path w="190" h="118">
                  <a:moveTo>
                    <a:pt x="178" y="0"/>
                  </a:moveTo>
                  <a:lnTo>
                    <a:pt x="0" y="97"/>
                  </a:lnTo>
                  <a:lnTo>
                    <a:pt x="10" y="118"/>
                  </a:lnTo>
                  <a:lnTo>
                    <a:pt x="190" y="19"/>
                  </a:lnTo>
                  <a:lnTo>
                    <a:pt x="178" y="0"/>
                  </a:lnTo>
                  <a:close/>
                </a:path>
              </a:pathLst>
            </a:custGeom>
            <a:solidFill>
              <a:srgbClr val="655D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82">
              <a:extLst>
                <a:ext uri="{FF2B5EF4-FFF2-40B4-BE49-F238E27FC236}">
                  <a16:creationId xmlns:a16="http://schemas.microsoft.com/office/drawing/2014/main" id="{A20879C2-EE6D-4B04-A012-CDF78DB05C0A}"/>
                </a:ext>
              </a:extLst>
            </p:cNvPr>
            <p:cNvSpPr>
              <a:spLocks/>
            </p:cNvSpPr>
            <p:nvPr userDrawn="1"/>
          </p:nvSpPr>
          <p:spPr bwMode="auto">
            <a:xfrm>
              <a:off x="6377236" y="4134458"/>
              <a:ext cx="230602" cy="271992"/>
            </a:xfrm>
            <a:custGeom>
              <a:avLst/>
              <a:gdLst>
                <a:gd name="T0" fmla="*/ 38 w 78"/>
                <a:gd name="T1" fmla="*/ 92 h 92"/>
                <a:gd name="T2" fmla="*/ 78 w 78"/>
                <a:gd name="T3" fmla="*/ 71 h 92"/>
                <a:gd name="T4" fmla="*/ 40 w 78"/>
                <a:gd name="T5" fmla="*/ 0 h 92"/>
                <a:gd name="T6" fmla="*/ 0 w 78"/>
                <a:gd name="T7" fmla="*/ 24 h 92"/>
                <a:gd name="T8" fmla="*/ 38 w 78"/>
                <a:gd name="T9" fmla="*/ 92 h 92"/>
              </a:gdLst>
              <a:ahLst/>
              <a:cxnLst>
                <a:cxn ang="0">
                  <a:pos x="T0" y="T1"/>
                </a:cxn>
                <a:cxn ang="0">
                  <a:pos x="T2" y="T3"/>
                </a:cxn>
                <a:cxn ang="0">
                  <a:pos x="T4" y="T5"/>
                </a:cxn>
                <a:cxn ang="0">
                  <a:pos x="T6" y="T7"/>
                </a:cxn>
                <a:cxn ang="0">
                  <a:pos x="T8" y="T9"/>
                </a:cxn>
              </a:cxnLst>
              <a:rect l="0" t="0" r="r" b="b"/>
              <a:pathLst>
                <a:path w="78" h="92">
                  <a:moveTo>
                    <a:pt x="38" y="92"/>
                  </a:moveTo>
                  <a:lnTo>
                    <a:pt x="78" y="71"/>
                  </a:lnTo>
                  <a:lnTo>
                    <a:pt x="40" y="0"/>
                  </a:lnTo>
                  <a:lnTo>
                    <a:pt x="0" y="24"/>
                  </a:lnTo>
                  <a:lnTo>
                    <a:pt x="38" y="92"/>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83">
              <a:extLst>
                <a:ext uri="{FF2B5EF4-FFF2-40B4-BE49-F238E27FC236}">
                  <a16:creationId xmlns:a16="http://schemas.microsoft.com/office/drawing/2014/main" id="{2C252B17-4757-4478-B905-2F0179D93859}"/>
                </a:ext>
              </a:extLst>
            </p:cNvPr>
            <p:cNvSpPr>
              <a:spLocks/>
            </p:cNvSpPr>
            <p:nvPr userDrawn="1"/>
          </p:nvSpPr>
          <p:spPr bwMode="auto">
            <a:xfrm>
              <a:off x="6397932" y="4161065"/>
              <a:ext cx="189212" cy="218776"/>
            </a:xfrm>
            <a:custGeom>
              <a:avLst/>
              <a:gdLst>
                <a:gd name="T0" fmla="*/ 33 w 64"/>
                <a:gd name="T1" fmla="*/ 74 h 74"/>
                <a:gd name="T2" fmla="*/ 64 w 64"/>
                <a:gd name="T3" fmla="*/ 57 h 74"/>
                <a:gd name="T4" fmla="*/ 31 w 64"/>
                <a:gd name="T5" fmla="*/ 0 h 74"/>
                <a:gd name="T6" fmla="*/ 0 w 64"/>
                <a:gd name="T7" fmla="*/ 17 h 74"/>
                <a:gd name="T8" fmla="*/ 33 w 64"/>
                <a:gd name="T9" fmla="*/ 74 h 74"/>
              </a:gdLst>
              <a:ahLst/>
              <a:cxnLst>
                <a:cxn ang="0">
                  <a:pos x="T0" y="T1"/>
                </a:cxn>
                <a:cxn ang="0">
                  <a:pos x="T2" y="T3"/>
                </a:cxn>
                <a:cxn ang="0">
                  <a:pos x="T4" y="T5"/>
                </a:cxn>
                <a:cxn ang="0">
                  <a:pos x="T6" y="T7"/>
                </a:cxn>
                <a:cxn ang="0">
                  <a:pos x="T8" y="T9"/>
                </a:cxn>
              </a:cxnLst>
              <a:rect l="0" t="0" r="r" b="b"/>
              <a:pathLst>
                <a:path w="64" h="74">
                  <a:moveTo>
                    <a:pt x="33" y="74"/>
                  </a:moveTo>
                  <a:lnTo>
                    <a:pt x="64" y="57"/>
                  </a:lnTo>
                  <a:lnTo>
                    <a:pt x="31" y="0"/>
                  </a:lnTo>
                  <a:lnTo>
                    <a:pt x="0" y="17"/>
                  </a:lnTo>
                  <a:lnTo>
                    <a:pt x="33" y="74"/>
                  </a:lnTo>
                  <a:close/>
                </a:path>
              </a:pathLst>
            </a:custGeom>
            <a:solidFill>
              <a:srgbClr val="656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84">
              <a:extLst>
                <a:ext uri="{FF2B5EF4-FFF2-40B4-BE49-F238E27FC236}">
                  <a16:creationId xmlns:a16="http://schemas.microsoft.com/office/drawing/2014/main" id="{6BDB622B-CEF8-4FD3-B151-D08C8288B660}"/>
                </a:ext>
              </a:extLst>
            </p:cNvPr>
            <p:cNvSpPr>
              <a:spLocks/>
            </p:cNvSpPr>
            <p:nvPr userDrawn="1"/>
          </p:nvSpPr>
          <p:spPr bwMode="auto">
            <a:xfrm>
              <a:off x="6412713" y="4205413"/>
              <a:ext cx="133040" cy="82780"/>
            </a:xfrm>
            <a:custGeom>
              <a:avLst/>
              <a:gdLst>
                <a:gd name="T0" fmla="*/ 45 w 45"/>
                <a:gd name="T1" fmla="*/ 7 h 28"/>
                <a:gd name="T2" fmla="*/ 4 w 45"/>
                <a:gd name="T3" fmla="*/ 28 h 28"/>
                <a:gd name="T4" fmla="*/ 0 w 45"/>
                <a:gd name="T5" fmla="*/ 21 h 28"/>
                <a:gd name="T6" fmla="*/ 40 w 45"/>
                <a:gd name="T7" fmla="*/ 0 h 28"/>
                <a:gd name="T8" fmla="*/ 45 w 45"/>
                <a:gd name="T9" fmla="*/ 7 h 28"/>
              </a:gdLst>
              <a:ahLst/>
              <a:cxnLst>
                <a:cxn ang="0">
                  <a:pos x="T0" y="T1"/>
                </a:cxn>
                <a:cxn ang="0">
                  <a:pos x="T2" y="T3"/>
                </a:cxn>
                <a:cxn ang="0">
                  <a:pos x="T4" y="T5"/>
                </a:cxn>
                <a:cxn ang="0">
                  <a:pos x="T6" y="T7"/>
                </a:cxn>
                <a:cxn ang="0">
                  <a:pos x="T8" y="T9"/>
                </a:cxn>
              </a:cxnLst>
              <a:rect l="0" t="0" r="r" b="b"/>
              <a:pathLst>
                <a:path w="45" h="28">
                  <a:moveTo>
                    <a:pt x="45" y="7"/>
                  </a:moveTo>
                  <a:lnTo>
                    <a:pt x="4" y="28"/>
                  </a:lnTo>
                  <a:lnTo>
                    <a:pt x="0" y="21"/>
                  </a:lnTo>
                  <a:lnTo>
                    <a:pt x="40" y="0"/>
                  </a:lnTo>
                  <a:lnTo>
                    <a:pt x="45" y="7"/>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85">
              <a:extLst>
                <a:ext uri="{FF2B5EF4-FFF2-40B4-BE49-F238E27FC236}">
                  <a16:creationId xmlns:a16="http://schemas.microsoft.com/office/drawing/2014/main" id="{788A6EF5-36A3-4405-9390-E866EB6EFE09}"/>
                </a:ext>
              </a:extLst>
            </p:cNvPr>
            <p:cNvSpPr>
              <a:spLocks/>
            </p:cNvSpPr>
            <p:nvPr userDrawn="1"/>
          </p:nvSpPr>
          <p:spPr bwMode="auto">
            <a:xfrm>
              <a:off x="6613750" y="4001418"/>
              <a:ext cx="230602" cy="271992"/>
            </a:xfrm>
            <a:custGeom>
              <a:avLst/>
              <a:gdLst>
                <a:gd name="T0" fmla="*/ 40 w 78"/>
                <a:gd name="T1" fmla="*/ 92 h 92"/>
                <a:gd name="T2" fmla="*/ 78 w 78"/>
                <a:gd name="T3" fmla="*/ 71 h 92"/>
                <a:gd name="T4" fmla="*/ 40 w 78"/>
                <a:gd name="T5" fmla="*/ 0 h 92"/>
                <a:gd name="T6" fmla="*/ 0 w 78"/>
                <a:gd name="T7" fmla="*/ 24 h 92"/>
                <a:gd name="T8" fmla="*/ 40 w 78"/>
                <a:gd name="T9" fmla="*/ 92 h 92"/>
              </a:gdLst>
              <a:ahLst/>
              <a:cxnLst>
                <a:cxn ang="0">
                  <a:pos x="T0" y="T1"/>
                </a:cxn>
                <a:cxn ang="0">
                  <a:pos x="T2" y="T3"/>
                </a:cxn>
                <a:cxn ang="0">
                  <a:pos x="T4" y="T5"/>
                </a:cxn>
                <a:cxn ang="0">
                  <a:pos x="T6" y="T7"/>
                </a:cxn>
                <a:cxn ang="0">
                  <a:pos x="T8" y="T9"/>
                </a:cxn>
              </a:cxnLst>
              <a:rect l="0" t="0" r="r" b="b"/>
              <a:pathLst>
                <a:path w="78" h="92">
                  <a:moveTo>
                    <a:pt x="40" y="92"/>
                  </a:moveTo>
                  <a:lnTo>
                    <a:pt x="78" y="71"/>
                  </a:lnTo>
                  <a:lnTo>
                    <a:pt x="40" y="0"/>
                  </a:lnTo>
                  <a:lnTo>
                    <a:pt x="0" y="24"/>
                  </a:lnTo>
                  <a:lnTo>
                    <a:pt x="40" y="92"/>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86">
              <a:extLst>
                <a:ext uri="{FF2B5EF4-FFF2-40B4-BE49-F238E27FC236}">
                  <a16:creationId xmlns:a16="http://schemas.microsoft.com/office/drawing/2014/main" id="{5FED1886-3D6C-426F-BE76-2BEC35CD9ACB}"/>
                </a:ext>
              </a:extLst>
            </p:cNvPr>
            <p:cNvSpPr>
              <a:spLocks/>
            </p:cNvSpPr>
            <p:nvPr userDrawn="1"/>
          </p:nvSpPr>
          <p:spPr bwMode="auto">
            <a:xfrm>
              <a:off x="6643315" y="4028027"/>
              <a:ext cx="180343" cy="224689"/>
            </a:xfrm>
            <a:custGeom>
              <a:avLst/>
              <a:gdLst>
                <a:gd name="T0" fmla="*/ 30 w 61"/>
                <a:gd name="T1" fmla="*/ 76 h 76"/>
                <a:gd name="T2" fmla="*/ 61 w 61"/>
                <a:gd name="T3" fmla="*/ 57 h 76"/>
                <a:gd name="T4" fmla="*/ 30 w 61"/>
                <a:gd name="T5" fmla="*/ 0 h 76"/>
                <a:gd name="T6" fmla="*/ 0 w 61"/>
                <a:gd name="T7" fmla="*/ 17 h 76"/>
                <a:gd name="T8" fmla="*/ 30 w 61"/>
                <a:gd name="T9" fmla="*/ 76 h 76"/>
              </a:gdLst>
              <a:ahLst/>
              <a:cxnLst>
                <a:cxn ang="0">
                  <a:pos x="T0" y="T1"/>
                </a:cxn>
                <a:cxn ang="0">
                  <a:pos x="T2" y="T3"/>
                </a:cxn>
                <a:cxn ang="0">
                  <a:pos x="T4" y="T5"/>
                </a:cxn>
                <a:cxn ang="0">
                  <a:pos x="T6" y="T7"/>
                </a:cxn>
                <a:cxn ang="0">
                  <a:pos x="T8" y="T9"/>
                </a:cxn>
              </a:cxnLst>
              <a:rect l="0" t="0" r="r" b="b"/>
              <a:pathLst>
                <a:path w="61" h="76">
                  <a:moveTo>
                    <a:pt x="30" y="76"/>
                  </a:moveTo>
                  <a:lnTo>
                    <a:pt x="61" y="57"/>
                  </a:lnTo>
                  <a:lnTo>
                    <a:pt x="30" y="0"/>
                  </a:lnTo>
                  <a:lnTo>
                    <a:pt x="0" y="17"/>
                  </a:lnTo>
                  <a:lnTo>
                    <a:pt x="30" y="76"/>
                  </a:lnTo>
                  <a:close/>
                </a:path>
              </a:pathLst>
            </a:custGeom>
            <a:solidFill>
              <a:srgbClr val="656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87">
              <a:extLst>
                <a:ext uri="{FF2B5EF4-FFF2-40B4-BE49-F238E27FC236}">
                  <a16:creationId xmlns:a16="http://schemas.microsoft.com/office/drawing/2014/main" id="{4FD6B302-8F87-46A1-B602-07D7939801F2}"/>
                </a:ext>
              </a:extLst>
            </p:cNvPr>
            <p:cNvSpPr>
              <a:spLocks/>
            </p:cNvSpPr>
            <p:nvPr userDrawn="1"/>
          </p:nvSpPr>
          <p:spPr bwMode="auto">
            <a:xfrm>
              <a:off x="6655140" y="4072372"/>
              <a:ext cx="127128" cy="82780"/>
            </a:xfrm>
            <a:custGeom>
              <a:avLst/>
              <a:gdLst>
                <a:gd name="T0" fmla="*/ 43 w 43"/>
                <a:gd name="T1" fmla="*/ 7 h 28"/>
                <a:gd name="T2" fmla="*/ 3 w 43"/>
                <a:gd name="T3" fmla="*/ 28 h 28"/>
                <a:gd name="T4" fmla="*/ 0 w 43"/>
                <a:gd name="T5" fmla="*/ 21 h 28"/>
                <a:gd name="T6" fmla="*/ 41 w 43"/>
                <a:gd name="T7" fmla="*/ 0 h 28"/>
                <a:gd name="T8" fmla="*/ 43 w 43"/>
                <a:gd name="T9" fmla="*/ 7 h 28"/>
              </a:gdLst>
              <a:ahLst/>
              <a:cxnLst>
                <a:cxn ang="0">
                  <a:pos x="T0" y="T1"/>
                </a:cxn>
                <a:cxn ang="0">
                  <a:pos x="T2" y="T3"/>
                </a:cxn>
                <a:cxn ang="0">
                  <a:pos x="T4" y="T5"/>
                </a:cxn>
                <a:cxn ang="0">
                  <a:pos x="T6" y="T7"/>
                </a:cxn>
                <a:cxn ang="0">
                  <a:pos x="T8" y="T9"/>
                </a:cxn>
              </a:cxnLst>
              <a:rect l="0" t="0" r="r" b="b"/>
              <a:pathLst>
                <a:path w="43" h="28">
                  <a:moveTo>
                    <a:pt x="43" y="7"/>
                  </a:moveTo>
                  <a:lnTo>
                    <a:pt x="3" y="28"/>
                  </a:lnTo>
                  <a:lnTo>
                    <a:pt x="0" y="21"/>
                  </a:lnTo>
                  <a:lnTo>
                    <a:pt x="41" y="0"/>
                  </a:lnTo>
                  <a:lnTo>
                    <a:pt x="43" y="7"/>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88">
              <a:extLst>
                <a:ext uri="{FF2B5EF4-FFF2-40B4-BE49-F238E27FC236}">
                  <a16:creationId xmlns:a16="http://schemas.microsoft.com/office/drawing/2014/main" id="{F8336183-3E19-40BE-98C5-673A74FC6E14}"/>
                </a:ext>
              </a:extLst>
            </p:cNvPr>
            <p:cNvSpPr>
              <a:spLocks/>
            </p:cNvSpPr>
            <p:nvPr userDrawn="1"/>
          </p:nvSpPr>
          <p:spPr bwMode="auto">
            <a:xfrm>
              <a:off x="6566447" y="4477405"/>
              <a:ext cx="230602" cy="271992"/>
            </a:xfrm>
            <a:custGeom>
              <a:avLst/>
              <a:gdLst>
                <a:gd name="T0" fmla="*/ 37 w 78"/>
                <a:gd name="T1" fmla="*/ 92 h 92"/>
                <a:gd name="T2" fmla="*/ 78 w 78"/>
                <a:gd name="T3" fmla="*/ 71 h 92"/>
                <a:gd name="T4" fmla="*/ 40 w 78"/>
                <a:gd name="T5" fmla="*/ 0 h 92"/>
                <a:gd name="T6" fmla="*/ 0 w 78"/>
                <a:gd name="T7" fmla="*/ 24 h 92"/>
                <a:gd name="T8" fmla="*/ 37 w 78"/>
                <a:gd name="T9" fmla="*/ 92 h 92"/>
              </a:gdLst>
              <a:ahLst/>
              <a:cxnLst>
                <a:cxn ang="0">
                  <a:pos x="T0" y="T1"/>
                </a:cxn>
                <a:cxn ang="0">
                  <a:pos x="T2" y="T3"/>
                </a:cxn>
                <a:cxn ang="0">
                  <a:pos x="T4" y="T5"/>
                </a:cxn>
                <a:cxn ang="0">
                  <a:pos x="T6" y="T7"/>
                </a:cxn>
                <a:cxn ang="0">
                  <a:pos x="T8" y="T9"/>
                </a:cxn>
              </a:cxnLst>
              <a:rect l="0" t="0" r="r" b="b"/>
              <a:pathLst>
                <a:path w="78" h="92">
                  <a:moveTo>
                    <a:pt x="37" y="92"/>
                  </a:moveTo>
                  <a:lnTo>
                    <a:pt x="78" y="71"/>
                  </a:lnTo>
                  <a:lnTo>
                    <a:pt x="40" y="0"/>
                  </a:lnTo>
                  <a:lnTo>
                    <a:pt x="0" y="24"/>
                  </a:lnTo>
                  <a:lnTo>
                    <a:pt x="37" y="92"/>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89">
              <a:extLst>
                <a:ext uri="{FF2B5EF4-FFF2-40B4-BE49-F238E27FC236}">
                  <a16:creationId xmlns:a16="http://schemas.microsoft.com/office/drawing/2014/main" id="{6C267648-F8BF-4AEA-B3F8-80E0F11CF5AC}"/>
                </a:ext>
              </a:extLst>
            </p:cNvPr>
            <p:cNvSpPr>
              <a:spLocks/>
            </p:cNvSpPr>
            <p:nvPr userDrawn="1"/>
          </p:nvSpPr>
          <p:spPr bwMode="auto">
            <a:xfrm>
              <a:off x="6587143" y="4504012"/>
              <a:ext cx="189212" cy="218776"/>
            </a:xfrm>
            <a:custGeom>
              <a:avLst/>
              <a:gdLst>
                <a:gd name="T0" fmla="*/ 33 w 64"/>
                <a:gd name="T1" fmla="*/ 74 h 74"/>
                <a:gd name="T2" fmla="*/ 64 w 64"/>
                <a:gd name="T3" fmla="*/ 57 h 74"/>
                <a:gd name="T4" fmla="*/ 30 w 64"/>
                <a:gd name="T5" fmla="*/ 0 h 74"/>
                <a:gd name="T6" fmla="*/ 0 w 64"/>
                <a:gd name="T7" fmla="*/ 17 h 74"/>
                <a:gd name="T8" fmla="*/ 33 w 64"/>
                <a:gd name="T9" fmla="*/ 74 h 74"/>
              </a:gdLst>
              <a:ahLst/>
              <a:cxnLst>
                <a:cxn ang="0">
                  <a:pos x="T0" y="T1"/>
                </a:cxn>
                <a:cxn ang="0">
                  <a:pos x="T2" y="T3"/>
                </a:cxn>
                <a:cxn ang="0">
                  <a:pos x="T4" y="T5"/>
                </a:cxn>
                <a:cxn ang="0">
                  <a:pos x="T6" y="T7"/>
                </a:cxn>
                <a:cxn ang="0">
                  <a:pos x="T8" y="T9"/>
                </a:cxn>
              </a:cxnLst>
              <a:rect l="0" t="0" r="r" b="b"/>
              <a:pathLst>
                <a:path w="64" h="74">
                  <a:moveTo>
                    <a:pt x="33" y="74"/>
                  </a:moveTo>
                  <a:lnTo>
                    <a:pt x="64" y="57"/>
                  </a:lnTo>
                  <a:lnTo>
                    <a:pt x="30" y="0"/>
                  </a:lnTo>
                  <a:lnTo>
                    <a:pt x="0" y="17"/>
                  </a:lnTo>
                  <a:lnTo>
                    <a:pt x="33" y="74"/>
                  </a:lnTo>
                  <a:close/>
                </a:path>
              </a:pathLst>
            </a:custGeom>
            <a:solidFill>
              <a:srgbClr val="656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90">
              <a:extLst>
                <a:ext uri="{FF2B5EF4-FFF2-40B4-BE49-F238E27FC236}">
                  <a16:creationId xmlns:a16="http://schemas.microsoft.com/office/drawing/2014/main" id="{15599B67-58C4-4ED6-9689-F0C8AD69FACE}"/>
                </a:ext>
              </a:extLst>
            </p:cNvPr>
            <p:cNvSpPr>
              <a:spLocks/>
            </p:cNvSpPr>
            <p:nvPr userDrawn="1"/>
          </p:nvSpPr>
          <p:spPr bwMode="auto">
            <a:xfrm>
              <a:off x="6598969" y="4548359"/>
              <a:ext cx="133040" cy="82780"/>
            </a:xfrm>
            <a:custGeom>
              <a:avLst/>
              <a:gdLst>
                <a:gd name="T0" fmla="*/ 45 w 45"/>
                <a:gd name="T1" fmla="*/ 7 h 28"/>
                <a:gd name="T2" fmla="*/ 5 w 45"/>
                <a:gd name="T3" fmla="*/ 28 h 28"/>
                <a:gd name="T4" fmla="*/ 0 w 45"/>
                <a:gd name="T5" fmla="*/ 21 h 28"/>
                <a:gd name="T6" fmla="*/ 41 w 45"/>
                <a:gd name="T7" fmla="*/ 0 h 28"/>
                <a:gd name="T8" fmla="*/ 45 w 45"/>
                <a:gd name="T9" fmla="*/ 7 h 28"/>
              </a:gdLst>
              <a:ahLst/>
              <a:cxnLst>
                <a:cxn ang="0">
                  <a:pos x="T0" y="T1"/>
                </a:cxn>
                <a:cxn ang="0">
                  <a:pos x="T2" y="T3"/>
                </a:cxn>
                <a:cxn ang="0">
                  <a:pos x="T4" y="T5"/>
                </a:cxn>
                <a:cxn ang="0">
                  <a:pos x="T6" y="T7"/>
                </a:cxn>
                <a:cxn ang="0">
                  <a:pos x="T8" y="T9"/>
                </a:cxn>
              </a:cxnLst>
              <a:rect l="0" t="0" r="r" b="b"/>
              <a:pathLst>
                <a:path w="45" h="28">
                  <a:moveTo>
                    <a:pt x="45" y="7"/>
                  </a:moveTo>
                  <a:lnTo>
                    <a:pt x="5" y="28"/>
                  </a:lnTo>
                  <a:lnTo>
                    <a:pt x="0" y="21"/>
                  </a:lnTo>
                  <a:lnTo>
                    <a:pt x="41" y="0"/>
                  </a:lnTo>
                  <a:lnTo>
                    <a:pt x="45" y="7"/>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91">
              <a:extLst>
                <a:ext uri="{FF2B5EF4-FFF2-40B4-BE49-F238E27FC236}">
                  <a16:creationId xmlns:a16="http://schemas.microsoft.com/office/drawing/2014/main" id="{A8BE0D5A-2B9C-44D8-942E-377F208C184C}"/>
                </a:ext>
              </a:extLst>
            </p:cNvPr>
            <p:cNvSpPr>
              <a:spLocks/>
            </p:cNvSpPr>
            <p:nvPr userDrawn="1"/>
          </p:nvSpPr>
          <p:spPr bwMode="auto">
            <a:xfrm>
              <a:off x="6802962" y="4344364"/>
              <a:ext cx="230602" cy="271992"/>
            </a:xfrm>
            <a:custGeom>
              <a:avLst/>
              <a:gdLst>
                <a:gd name="T0" fmla="*/ 40 w 78"/>
                <a:gd name="T1" fmla="*/ 92 h 92"/>
                <a:gd name="T2" fmla="*/ 78 w 78"/>
                <a:gd name="T3" fmla="*/ 71 h 92"/>
                <a:gd name="T4" fmla="*/ 40 w 78"/>
                <a:gd name="T5" fmla="*/ 0 h 92"/>
                <a:gd name="T6" fmla="*/ 0 w 78"/>
                <a:gd name="T7" fmla="*/ 24 h 92"/>
                <a:gd name="T8" fmla="*/ 40 w 78"/>
                <a:gd name="T9" fmla="*/ 92 h 92"/>
              </a:gdLst>
              <a:ahLst/>
              <a:cxnLst>
                <a:cxn ang="0">
                  <a:pos x="T0" y="T1"/>
                </a:cxn>
                <a:cxn ang="0">
                  <a:pos x="T2" y="T3"/>
                </a:cxn>
                <a:cxn ang="0">
                  <a:pos x="T4" y="T5"/>
                </a:cxn>
                <a:cxn ang="0">
                  <a:pos x="T6" y="T7"/>
                </a:cxn>
                <a:cxn ang="0">
                  <a:pos x="T8" y="T9"/>
                </a:cxn>
              </a:cxnLst>
              <a:rect l="0" t="0" r="r" b="b"/>
              <a:pathLst>
                <a:path w="78" h="92">
                  <a:moveTo>
                    <a:pt x="40" y="92"/>
                  </a:moveTo>
                  <a:lnTo>
                    <a:pt x="78" y="71"/>
                  </a:lnTo>
                  <a:lnTo>
                    <a:pt x="40" y="0"/>
                  </a:lnTo>
                  <a:lnTo>
                    <a:pt x="0" y="24"/>
                  </a:lnTo>
                  <a:lnTo>
                    <a:pt x="40" y="92"/>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92">
              <a:extLst>
                <a:ext uri="{FF2B5EF4-FFF2-40B4-BE49-F238E27FC236}">
                  <a16:creationId xmlns:a16="http://schemas.microsoft.com/office/drawing/2014/main" id="{50A7D649-E468-44F2-9174-ABE42CDF879E}"/>
                </a:ext>
              </a:extLst>
            </p:cNvPr>
            <p:cNvSpPr>
              <a:spLocks/>
            </p:cNvSpPr>
            <p:nvPr userDrawn="1"/>
          </p:nvSpPr>
          <p:spPr bwMode="auto">
            <a:xfrm>
              <a:off x="6829571" y="4370973"/>
              <a:ext cx="183299" cy="224689"/>
            </a:xfrm>
            <a:custGeom>
              <a:avLst/>
              <a:gdLst>
                <a:gd name="T0" fmla="*/ 31 w 62"/>
                <a:gd name="T1" fmla="*/ 76 h 76"/>
                <a:gd name="T2" fmla="*/ 62 w 62"/>
                <a:gd name="T3" fmla="*/ 57 h 76"/>
                <a:gd name="T4" fmla="*/ 31 w 62"/>
                <a:gd name="T5" fmla="*/ 0 h 76"/>
                <a:gd name="T6" fmla="*/ 0 w 62"/>
                <a:gd name="T7" fmla="*/ 17 h 76"/>
                <a:gd name="T8" fmla="*/ 31 w 62"/>
                <a:gd name="T9" fmla="*/ 76 h 76"/>
              </a:gdLst>
              <a:ahLst/>
              <a:cxnLst>
                <a:cxn ang="0">
                  <a:pos x="T0" y="T1"/>
                </a:cxn>
                <a:cxn ang="0">
                  <a:pos x="T2" y="T3"/>
                </a:cxn>
                <a:cxn ang="0">
                  <a:pos x="T4" y="T5"/>
                </a:cxn>
                <a:cxn ang="0">
                  <a:pos x="T6" y="T7"/>
                </a:cxn>
                <a:cxn ang="0">
                  <a:pos x="T8" y="T9"/>
                </a:cxn>
              </a:cxnLst>
              <a:rect l="0" t="0" r="r" b="b"/>
              <a:pathLst>
                <a:path w="62" h="76">
                  <a:moveTo>
                    <a:pt x="31" y="76"/>
                  </a:moveTo>
                  <a:lnTo>
                    <a:pt x="62" y="57"/>
                  </a:lnTo>
                  <a:lnTo>
                    <a:pt x="31" y="0"/>
                  </a:lnTo>
                  <a:lnTo>
                    <a:pt x="0" y="17"/>
                  </a:lnTo>
                  <a:lnTo>
                    <a:pt x="31" y="76"/>
                  </a:lnTo>
                  <a:close/>
                </a:path>
              </a:pathLst>
            </a:custGeom>
            <a:solidFill>
              <a:srgbClr val="656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93">
              <a:extLst>
                <a:ext uri="{FF2B5EF4-FFF2-40B4-BE49-F238E27FC236}">
                  <a16:creationId xmlns:a16="http://schemas.microsoft.com/office/drawing/2014/main" id="{63F399D4-17CD-40BF-BA10-55DDD76987BB}"/>
                </a:ext>
              </a:extLst>
            </p:cNvPr>
            <p:cNvSpPr>
              <a:spLocks/>
            </p:cNvSpPr>
            <p:nvPr userDrawn="1"/>
          </p:nvSpPr>
          <p:spPr bwMode="auto">
            <a:xfrm>
              <a:off x="6844352" y="4415319"/>
              <a:ext cx="127128" cy="82780"/>
            </a:xfrm>
            <a:custGeom>
              <a:avLst/>
              <a:gdLst>
                <a:gd name="T0" fmla="*/ 43 w 43"/>
                <a:gd name="T1" fmla="*/ 7 h 28"/>
                <a:gd name="T2" fmla="*/ 3 w 43"/>
                <a:gd name="T3" fmla="*/ 28 h 28"/>
                <a:gd name="T4" fmla="*/ 0 w 43"/>
                <a:gd name="T5" fmla="*/ 21 h 28"/>
                <a:gd name="T6" fmla="*/ 40 w 43"/>
                <a:gd name="T7" fmla="*/ 0 h 28"/>
                <a:gd name="T8" fmla="*/ 43 w 43"/>
                <a:gd name="T9" fmla="*/ 7 h 28"/>
              </a:gdLst>
              <a:ahLst/>
              <a:cxnLst>
                <a:cxn ang="0">
                  <a:pos x="T0" y="T1"/>
                </a:cxn>
                <a:cxn ang="0">
                  <a:pos x="T2" y="T3"/>
                </a:cxn>
                <a:cxn ang="0">
                  <a:pos x="T4" y="T5"/>
                </a:cxn>
                <a:cxn ang="0">
                  <a:pos x="T6" y="T7"/>
                </a:cxn>
                <a:cxn ang="0">
                  <a:pos x="T8" y="T9"/>
                </a:cxn>
              </a:cxnLst>
              <a:rect l="0" t="0" r="r" b="b"/>
              <a:pathLst>
                <a:path w="43" h="28">
                  <a:moveTo>
                    <a:pt x="43" y="7"/>
                  </a:moveTo>
                  <a:lnTo>
                    <a:pt x="3" y="28"/>
                  </a:lnTo>
                  <a:lnTo>
                    <a:pt x="0" y="21"/>
                  </a:lnTo>
                  <a:lnTo>
                    <a:pt x="40" y="0"/>
                  </a:lnTo>
                  <a:lnTo>
                    <a:pt x="43" y="7"/>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94">
              <a:extLst>
                <a:ext uri="{FF2B5EF4-FFF2-40B4-BE49-F238E27FC236}">
                  <a16:creationId xmlns:a16="http://schemas.microsoft.com/office/drawing/2014/main" id="{CE0A4C4E-74D9-4298-B075-C5DCEA95A9D8}"/>
                </a:ext>
              </a:extLst>
            </p:cNvPr>
            <p:cNvSpPr>
              <a:spLocks/>
            </p:cNvSpPr>
            <p:nvPr userDrawn="1"/>
          </p:nvSpPr>
          <p:spPr bwMode="auto">
            <a:xfrm>
              <a:off x="6752704" y="4820351"/>
              <a:ext cx="230602" cy="271992"/>
            </a:xfrm>
            <a:custGeom>
              <a:avLst/>
              <a:gdLst>
                <a:gd name="T0" fmla="*/ 38 w 78"/>
                <a:gd name="T1" fmla="*/ 92 h 92"/>
                <a:gd name="T2" fmla="*/ 78 w 78"/>
                <a:gd name="T3" fmla="*/ 71 h 92"/>
                <a:gd name="T4" fmla="*/ 41 w 78"/>
                <a:gd name="T5" fmla="*/ 0 h 92"/>
                <a:gd name="T6" fmla="*/ 0 w 78"/>
                <a:gd name="T7" fmla="*/ 24 h 92"/>
                <a:gd name="T8" fmla="*/ 38 w 78"/>
                <a:gd name="T9" fmla="*/ 92 h 92"/>
              </a:gdLst>
              <a:ahLst/>
              <a:cxnLst>
                <a:cxn ang="0">
                  <a:pos x="T0" y="T1"/>
                </a:cxn>
                <a:cxn ang="0">
                  <a:pos x="T2" y="T3"/>
                </a:cxn>
                <a:cxn ang="0">
                  <a:pos x="T4" y="T5"/>
                </a:cxn>
                <a:cxn ang="0">
                  <a:pos x="T6" y="T7"/>
                </a:cxn>
                <a:cxn ang="0">
                  <a:pos x="T8" y="T9"/>
                </a:cxn>
              </a:cxnLst>
              <a:rect l="0" t="0" r="r" b="b"/>
              <a:pathLst>
                <a:path w="78" h="92">
                  <a:moveTo>
                    <a:pt x="38" y="92"/>
                  </a:moveTo>
                  <a:lnTo>
                    <a:pt x="78" y="71"/>
                  </a:lnTo>
                  <a:lnTo>
                    <a:pt x="41" y="0"/>
                  </a:lnTo>
                  <a:lnTo>
                    <a:pt x="0" y="24"/>
                  </a:lnTo>
                  <a:lnTo>
                    <a:pt x="38" y="92"/>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95">
              <a:extLst>
                <a:ext uri="{FF2B5EF4-FFF2-40B4-BE49-F238E27FC236}">
                  <a16:creationId xmlns:a16="http://schemas.microsoft.com/office/drawing/2014/main" id="{566EBF82-DB11-4929-9CB5-0D670370E3A0}"/>
                </a:ext>
              </a:extLst>
            </p:cNvPr>
            <p:cNvSpPr>
              <a:spLocks/>
            </p:cNvSpPr>
            <p:nvPr userDrawn="1"/>
          </p:nvSpPr>
          <p:spPr bwMode="auto">
            <a:xfrm>
              <a:off x="6776355" y="4849915"/>
              <a:ext cx="186256" cy="215821"/>
            </a:xfrm>
            <a:custGeom>
              <a:avLst/>
              <a:gdLst>
                <a:gd name="T0" fmla="*/ 33 w 63"/>
                <a:gd name="T1" fmla="*/ 73 h 73"/>
                <a:gd name="T2" fmla="*/ 63 w 63"/>
                <a:gd name="T3" fmla="*/ 56 h 73"/>
                <a:gd name="T4" fmla="*/ 30 w 63"/>
                <a:gd name="T5" fmla="*/ 0 h 73"/>
                <a:gd name="T6" fmla="*/ 0 w 63"/>
                <a:gd name="T7" fmla="*/ 16 h 73"/>
                <a:gd name="T8" fmla="*/ 33 w 63"/>
                <a:gd name="T9" fmla="*/ 73 h 73"/>
              </a:gdLst>
              <a:ahLst/>
              <a:cxnLst>
                <a:cxn ang="0">
                  <a:pos x="T0" y="T1"/>
                </a:cxn>
                <a:cxn ang="0">
                  <a:pos x="T2" y="T3"/>
                </a:cxn>
                <a:cxn ang="0">
                  <a:pos x="T4" y="T5"/>
                </a:cxn>
                <a:cxn ang="0">
                  <a:pos x="T6" y="T7"/>
                </a:cxn>
                <a:cxn ang="0">
                  <a:pos x="T8" y="T9"/>
                </a:cxn>
              </a:cxnLst>
              <a:rect l="0" t="0" r="r" b="b"/>
              <a:pathLst>
                <a:path w="63" h="73">
                  <a:moveTo>
                    <a:pt x="33" y="73"/>
                  </a:moveTo>
                  <a:lnTo>
                    <a:pt x="63" y="56"/>
                  </a:lnTo>
                  <a:lnTo>
                    <a:pt x="30" y="0"/>
                  </a:lnTo>
                  <a:lnTo>
                    <a:pt x="0" y="16"/>
                  </a:lnTo>
                  <a:lnTo>
                    <a:pt x="33" y="73"/>
                  </a:lnTo>
                  <a:close/>
                </a:path>
              </a:pathLst>
            </a:custGeom>
            <a:solidFill>
              <a:srgbClr val="656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96">
              <a:extLst>
                <a:ext uri="{FF2B5EF4-FFF2-40B4-BE49-F238E27FC236}">
                  <a16:creationId xmlns:a16="http://schemas.microsoft.com/office/drawing/2014/main" id="{06E274B2-CA69-47A9-BB49-F32C8F9AC7C5}"/>
                </a:ext>
              </a:extLst>
            </p:cNvPr>
            <p:cNvSpPr>
              <a:spLocks/>
            </p:cNvSpPr>
            <p:nvPr userDrawn="1"/>
          </p:nvSpPr>
          <p:spPr bwMode="auto">
            <a:xfrm>
              <a:off x="6788181" y="4891305"/>
              <a:ext cx="133040" cy="82780"/>
            </a:xfrm>
            <a:custGeom>
              <a:avLst/>
              <a:gdLst>
                <a:gd name="T0" fmla="*/ 45 w 45"/>
                <a:gd name="T1" fmla="*/ 7 h 28"/>
                <a:gd name="T2" fmla="*/ 5 w 45"/>
                <a:gd name="T3" fmla="*/ 28 h 28"/>
                <a:gd name="T4" fmla="*/ 0 w 45"/>
                <a:gd name="T5" fmla="*/ 21 h 28"/>
                <a:gd name="T6" fmla="*/ 40 w 45"/>
                <a:gd name="T7" fmla="*/ 0 h 28"/>
                <a:gd name="T8" fmla="*/ 45 w 45"/>
                <a:gd name="T9" fmla="*/ 7 h 28"/>
              </a:gdLst>
              <a:ahLst/>
              <a:cxnLst>
                <a:cxn ang="0">
                  <a:pos x="T0" y="T1"/>
                </a:cxn>
                <a:cxn ang="0">
                  <a:pos x="T2" y="T3"/>
                </a:cxn>
                <a:cxn ang="0">
                  <a:pos x="T4" y="T5"/>
                </a:cxn>
                <a:cxn ang="0">
                  <a:pos x="T6" y="T7"/>
                </a:cxn>
                <a:cxn ang="0">
                  <a:pos x="T8" y="T9"/>
                </a:cxn>
              </a:cxnLst>
              <a:rect l="0" t="0" r="r" b="b"/>
              <a:pathLst>
                <a:path w="45" h="28">
                  <a:moveTo>
                    <a:pt x="45" y="7"/>
                  </a:moveTo>
                  <a:lnTo>
                    <a:pt x="5" y="28"/>
                  </a:lnTo>
                  <a:lnTo>
                    <a:pt x="0" y="21"/>
                  </a:lnTo>
                  <a:lnTo>
                    <a:pt x="40" y="0"/>
                  </a:lnTo>
                  <a:lnTo>
                    <a:pt x="45" y="7"/>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97">
              <a:extLst>
                <a:ext uri="{FF2B5EF4-FFF2-40B4-BE49-F238E27FC236}">
                  <a16:creationId xmlns:a16="http://schemas.microsoft.com/office/drawing/2014/main" id="{5B807302-C554-45F1-9A8E-FDA0E98B6F74}"/>
                </a:ext>
              </a:extLst>
            </p:cNvPr>
            <p:cNvSpPr>
              <a:spLocks/>
            </p:cNvSpPr>
            <p:nvPr userDrawn="1"/>
          </p:nvSpPr>
          <p:spPr bwMode="auto">
            <a:xfrm>
              <a:off x="6992174" y="4687310"/>
              <a:ext cx="230602" cy="271992"/>
            </a:xfrm>
            <a:custGeom>
              <a:avLst/>
              <a:gdLst>
                <a:gd name="T0" fmla="*/ 40 w 78"/>
                <a:gd name="T1" fmla="*/ 92 h 92"/>
                <a:gd name="T2" fmla="*/ 78 w 78"/>
                <a:gd name="T3" fmla="*/ 71 h 92"/>
                <a:gd name="T4" fmla="*/ 40 w 78"/>
                <a:gd name="T5" fmla="*/ 0 h 92"/>
                <a:gd name="T6" fmla="*/ 0 w 78"/>
                <a:gd name="T7" fmla="*/ 24 h 92"/>
                <a:gd name="T8" fmla="*/ 40 w 78"/>
                <a:gd name="T9" fmla="*/ 92 h 92"/>
              </a:gdLst>
              <a:ahLst/>
              <a:cxnLst>
                <a:cxn ang="0">
                  <a:pos x="T0" y="T1"/>
                </a:cxn>
                <a:cxn ang="0">
                  <a:pos x="T2" y="T3"/>
                </a:cxn>
                <a:cxn ang="0">
                  <a:pos x="T4" y="T5"/>
                </a:cxn>
                <a:cxn ang="0">
                  <a:pos x="T6" y="T7"/>
                </a:cxn>
                <a:cxn ang="0">
                  <a:pos x="T8" y="T9"/>
                </a:cxn>
              </a:cxnLst>
              <a:rect l="0" t="0" r="r" b="b"/>
              <a:pathLst>
                <a:path w="78" h="92">
                  <a:moveTo>
                    <a:pt x="40" y="92"/>
                  </a:moveTo>
                  <a:lnTo>
                    <a:pt x="78" y="71"/>
                  </a:lnTo>
                  <a:lnTo>
                    <a:pt x="40" y="0"/>
                  </a:lnTo>
                  <a:lnTo>
                    <a:pt x="0" y="24"/>
                  </a:lnTo>
                  <a:lnTo>
                    <a:pt x="40" y="92"/>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98">
              <a:extLst>
                <a:ext uri="{FF2B5EF4-FFF2-40B4-BE49-F238E27FC236}">
                  <a16:creationId xmlns:a16="http://schemas.microsoft.com/office/drawing/2014/main" id="{7EB5B203-6085-41E0-B425-F1C556C7D030}"/>
                </a:ext>
              </a:extLst>
            </p:cNvPr>
            <p:cNvSpPr>
              <a:spLocks/>
            </p:cNvSpPr>
            <p:nvPr userDrawn="1"/>
          </p:nvSpPr>
          <p:spPr bwMode="auto">
            <a:xfrm>
              <a:off x="7018783" y="4716875"/>
              <a:ext cx="183299" cy="221733"/>
            </a:xfrm>
            <a:custGeom>
              <a:avLst/>
              <a:gdLst>
                <a:gd name="T0" fmla="*/ 31 w 62"/>
                <a:gd name="T1" fmla="*/ 75 h 75"/>
                <a:gd name="T2" fmla="*/ 62 w 62"/>
                <a:gd name="T3" fmla="*/ 56 h 75"/>
                <a:gd name="T4" fmla="*/ 31 w 62"/>
                <a:gd name="T5" fmla="*/ 0 h 75"/>
                <a:gd name="T6" fmla="*/ 0 w 62"/>
                <a:gd name="T7" fmla="*/ 16 h 75"/>
                <a:gd name="T8" fmla="*/ 31 w 62"/>
                <a:gd name="T9" fmla="*/ 75 h 75"/>
              </a:gdLst>
              <a:ahLst/>
              <a:cxnLst>
                <a:cxn ang="0">
                  <a:pos x="T0" y="T1"/>
                </a:cxn>
                <a:cxn ang="0">
                  <a:pos x="T2" y="T3"/>
                </a:cxn>
                <a:cxn ang="0">
                  <a:pos x="T4" y="T5"/>
                </a:cxn>
                <a:cxn ang="0">
                  <a:pos x="T6" y="T7"/>
                </a:cxn>
                <a:cxn ang="0">
                  <a:pos x="T8" y="T9"/>
                </a:cxn>
              </a:cxnLst>
              <a:rect l="0" t="0" r="r" b="b"/>
              <a:pathLst>
                <a:path w="62" h="75">
                  <a:moveTo>
                    <a:pt x="31" y="75"/>
                  </a:moveTo>
                  <a:lnTo>
                    <a:pt x="62" y="56"/>
                  </a:lnTo>
                  <a:lnTo>
                    <a:pt x="31" y="0"/>
                  </a:lnTo>
                  <a:lnTo>
                    <a:pt x="0" y="16"/>
                  </a:lnTo>
                  <a:lnTo>
                    <a:pt x="31" y="75"/>
                  </a:lnTo>
                  <a:close/>
                </a:path>
              </a:pathLst>
            </a:custGeom>
            <a:solidFill>
              <a:srgbClr val="656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99">
              <a:extLst>
                <a:ext uri="{FF2B5EF4-FFF2-40B4-BE49-F238E27FC236}">
                  <a16:creationId xmlns:a16="http://schemas.microsoft.com/office/drawing/2014/main" id="{98CA2985-AE1B-4A09-9AB0-3BB021CDDB65}"/>
                </a:ext>
              </a:extLst>
            </p:cNvPr>
            <p:cNvSpPr>
              <a:spLocks/>
            </p:cNvSpPr>
            <p:nvPr userDrawn="1"/>
          </p:nvSpPr>
          <p:spPr bwMode="auto">
            <a:xfrm>
              <a:off x="7033564" y="4758265"/>
              <a:ext cx="127128" cy="82780"/>
            </a:xfrm>
            <a:custGeom>
              <a:avLst/>
              <a:gdLst>
                <a:gd name="T0" fmla="*/ 43 w 43"/>
                <a:gd name="T1" fmla="*/ 7 h 28"/>
                <a:gd name="T2" fmla="*/ 2 w 43"/>
                <a:gd name="T3" fmla="*/ 28 h 28"/>
                <a:gd name="T4" fmla="*/ 0 w 43"/>
                <a:gd name="T5" fmla="*/ 21 h 28"/>
                <a:gd name="T6" fmla="*/ 40 w 43"/>
                <a:gd name="T7" fmla="*/ 0 h 28"/>
                <a:gd name="T8" fmla="*/ 43 w 43"/>
                <a:gd name="T9" fmla="*/ 7 h 28"/>
              </a:gdLst>
              <a:ahLst/>
              <a:cxnLst>
                <a:cxn ang="0">
                  <a:pos x="T0" y="T1"/>
                </a:cxn>
                <a:cxn ang="0">
                  <a:pos x="T2" y="T3"/>
                </a:cxn>
                <a:cxn ang="0">
                  <a:pos x="T4" y="T5"/>
                </a:cxn>
                <a:cxn ang="0">
                  <a:pos x="T6" y="T7"/>
                </a:cxn>
                <a:cxn ang="0">
                  <a:pos x="T8" y="T9"/>
                </a:cxn>
              </a:cxnLst>
              <a:rect l="0" t="0" r="r" b="b"/>
              <a:pathLst>
                <a:path w="43" h="28">
                  <a:moveTo>
                    <a:pt x="43" y="7"/>
                  </a:moveTo>
                  <a:lnTo>
                    <a:pt x="2" y="28"/>
                  </a:lnTo>
                  <a:lnTo>
                    <a:pt x="0" y="21"/>
                  </a:lnTo>
                  <a:lnTo>
                    <a:pt x="40" y="0"/>
                  </a:lnTo>
                  <a:lnTo>
                    <a:pt x="43" y="7"/>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100">
              <a:extLst>
                <a:ext uri="{FF2B5EF4-FFF2-40B4-BE49-F238E27FC236}">
                  <a16:creationId xmlns:a16="http://schemas.microsoft.com/office/drawing/2014/main" id="{A6FDD772-39B5-4D27-B565-3939F5B30603}"/>
                </a:ext>
              </a:extLst>
            </p:cNvPr>
            <p:cNvSpPr>
              <a:spLocks/>
            </p:cNvSpPr>
            <p:nvPr userDrawn="1"/>
          </p:nvSpPr>
          <p:spPr bwMode="auto">
            <a:xfrm>
              <a:off x="6941915" y="5163297"/>
              <a:ext cx="230602" cy="271992"/>
            </a:xfrm>
            <a:custGeom>
              <a:avLst/>
              <a:gdLst>
                <a:gd name="T0" fmla="*/ 38 w 78"/>
                <a:gd name="T1" fmla="*/ 92 h 92"/>
                <a:gd name="T2" fmla="*/ 78 w 78"/>
                <a:gd name="T3" fmla="*/ 71 h 92"/>
                <a:gd name="T4" fmla="*/ 40 w 78"/>
                <a:gd name="T5" fmla="*/ 0 h 92"/>
                <a:gd name="T6" fmla="*/ 0 w 78"/>
                <a:gd name="T7" fmla="*/ 24 h 92"/>
                <a:gd name="T8" fmla="*/ 38 w 78"/>
                <a:gd name="T9" fmla="*/ 92 h 92"/>
              </a:gdLst>
              <a:ahLst/>
              <a:cxnLst>
                <a:cxn ang="0">
                  <a:pos x="T0" y="T1"/>
                </a:cxn>
                <a:cxn ang="0">
                  <a:pos x="T2" y="T3"/>
                </a:cxn>
                <a:cxn ang="0">
                  <a:pos x="T4" y="T5"/>
                </a:cxn>
                <a:cxn ang="0">
                  <a:pos x="T6" y="T7"/>
                </a:cxn>
                <a:cxn ang="0">
                  <a:pos x="T8" y="T9"/>
                </a:cxn>
              </a:cxnLst>
              <a:rect l="0" t="0" r="r" b="b"/>
              <a:pathLst>
                <a:path w="78" h="92">
                  <a:moveTo>
                    <a:pt x="38" y="92"/>
                  </a:moveTo>
                  <a:lnTo>
                    <a:pt x="78" y="71"/>
                  </a:lnTo>
                  <a:lnTo>
                    <a:pt x="40" y="0"/>
                  </a:lnTo>
                  <a:lnTo>
                    <a:pt x="0" y="24"/>
                  </a:lnTo>
                  <a:lnTo>
                    <a:pt x="38" y="92"/>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101">
              <a:extLst>
                <a:ext uri="{FF2B5EF4-FFF2-40B4-BE49-F238E27FC236}">
                  <a16:creationId xmlns:a16="http://schemas.microsoft.com/office/drawing/2014/main" id="{957A7443-F5E3-4D2B-BCCC-BEFB4C88EF37}"/>
                </a:ext>
              </a:extLst>
            </p:cNvPr>
            <p:cNvSpPr>
              <a:spLocks/>
            </p:cNvSpPr>
            <p:nvPr userDrawn="1"/>
          </p:nvSpPr>
          <p:spPr bwMode="auto">
            <a:xfrm>
              <a:off x="6962610" y="5192862"/>
              <a:ext cx="189212" cy="215821"/>
            </a:xfrm>
            <a:custGeom>
              <a:avLst/>
              <a:gdLst>
                <a:gd name="T0" fmla="*/ 33 w 64"/>
                <a:gd name="T1" fmla="*/ 73 h 73"/>
                <a:gd name="T2" fmla="*/ 64 w 64"/>
                <a:gd name="T3" fmla="*/ 56 h 73"/>
                <a:gd name="T4" fmla="*/ 31 w 64"/>
                <a:gd name="T5" fmla="*/ 0 h 73"/>
                <a:gd name="T6" fmla="*/ 0 w 64"/>
                <a:gd name="T7" fmla="*/ 16 h 73"/>
                <a:gd name="T8" fmla="*/ 33 w 64"/>
                <a:gd name="T9" fmla="*/ 73 h 73"/>
              </a:gdLst>
              <a:ahLst/>
              <a:cxnLst>
                <a:cxn ang="0">
                  <a:pos x="T0" y="T1"/>
                </a:cxn>
                <a:cxn ang="0">
                  <a:pos x="T2" y="T3"/>
                </a:cxn>
                <a:cxn ang="0">
                  <a:pos x="T4" y="T5"/>
                </a:cxn>
                <a:cxn ang="0">
                  <a:pos x="T6" y="T7"/>
                </a:cxn>
                <a:cxn ang="0">
                  <a:pos x="T8" y="T9"/>
                </a:cxn>
              </a:cxnLst>
              <a:rect l="0" t="0" r="r" b="b"/>
              <a:pathLst>
                <a:path w="64" h="73">
                  <a:moveTo>
                    <a:pt x="33" y="73"/>
                  </a:moveTo>
                  <a:lnTo>
                    <a:pt x="64" y="56"/>
                  </a:lnTo>
                  <a:lnTo>
                    <a:pt x="31" y="0"/>
                  </a:lnTo>
                  <a:lnTo>
                    <a:pt x="0" y="16"/>
                  </a:lnTo>
                  <a:lnTo>
                    <a:pt x="33" y="73"/>
                  </a:lnTo>
                  <a:close/>
                </a:path>
              </a:pathLst>
            </a:custGeom>
            <a:solidFill>
              <a:srgbClr val="656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102">
              <a:extLst>
                <a:ext uri="{FF2B5EF4-FFF2-40B4-BE49-F238E27FC236}">
                  <a16:creationId xmlns:a16="http://schemas.microsoft.com/office/drawing/2014/main" id="{FD981506-D527-4924-92A6-437206433191}"/>
                </a:ext>
              </a:extLst>
            </p:cNvPr>
            <p:cNvSpPr>
              <a:spLocks/>
            </p:cNvSpPr>
            <p:nvPr userDrawn="1"/>
          </p:nvSpPr>
          <p:spPr bwMode="auto">
            <a:xfrm>
              <a:off x="6977393" y="5234252"/>
              <a:ext cx="133040" cy="82780"/>
            </a:xfrm>
            <a:custGeom>
              <a:avLst/>
              <a:gdLst>
                <a:gd name="T0" fmla="*/ 45 w 45"/>
                <a:gd name="T1" fmla="*/ 7 h 28"/>
                <a:gd name="T2" fmla="*/ 5 w 45"/>
                <a:gd name="T3" fmla="*/ 28 h 28"/>
                <a:gd name="T4" fmla="*/ 0 w 45"/>
                <a:gd name="T5" fmla="*/ 21 h 28"/>
                <a:gd name="T6" fmla="*/ 40 w 45"/>
                <a:gd name="T7" fmla="*/ 0 h 28"/>
                <a:gd name="T8" fmla="*/ 45 w 45"/>
                <a:gd name="T9" fmla="*/ 7 h 28"/>
              </a:gdLst>
              <a:ahLst/>
              <a:cxnLst>
                <a:cxn ang="0">
                  <a:pos x="T0" y="T1"/>
                </a:cxn>
                <a:cxn ang="0">
                  <a:pos x="T2" y="T3"/>
                </a:cxn>
                <a:cxn ang="0">
                  <a:pos x="T4" y="T5"/>
                </a:cxn>
                <a:cxn ang="0">
                  <a:pos x="T6" y="T7"/>
                </a:cxn>
                <a:cxn ang="0">
                  <a:pos x="T8" y="T9"/>
                </a:cxn>
              </a:cxnLst>
              <a:rect l="0" t="0" r="r" b="b"/>
              <a:pathLst>
                <a:path w="45" h="28">
                  <a:moveTo>
                    <a:pt x="45" y="7"/>
                  </a:moveTo>
                  <a:lnTo>
                    <a:pt x="5" y="28"/>
                  </a:lnTo>
                  <a:lnTo>
                    <a:pt x="0" y="21"/>
                  </a:lnTo>
                  <a:lnTo>
                    <a:pt x="40" y="0"/>
                  </a:lnTo>
                  <a:lnTo>
                    <a:pt x="45" y="7"/>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103">
              <a:extLst>
                <a:ext uri="{FF2B5EF4-FFF2-40B4-BE49-F238E27FC236}">
                  <a16:creationId xmlns:a16="http://schemas.microsoft.com/office/drawing/2014/main" id="{C13E5A69-3506-4CDB-A27D-747072364368}"/>
                </a:ext>
              </a:extLst>
            </p:cNvPr>
            <p:cNvSpPr>
              <a:spLocks/>
            </p:cNvSpPr>
            <p:nvPr userDrawn="1"/>
          </p:nvSpPr>
          <p:spPr bwMode="auto">
            <a:xfrm>
              <a:off x="7181386" y="5030257"/>
              <a:ext cx="230602" cy="271992"/>
            </a:xfrm>
            <a:custGeom>
              <a:avLst/>
              <a:gdLst>
                <a:gd name="T0" fmla="*/ 40 w 78"/>
                <a:gd name="T1" fmla="*/ 92 h 92"/>
                <a:gd name="T2" fmla="*/ 78 w 78"/>
                <a:gd name="T3" fmla="*/ 71 h 92"/>
                <a:gd name="T4" fmla="*/ 40 w 78"/>
                <a:gd name="T5" fmla="*/ 0 h 92"/>
                <a:gd name="T6" fmla="*/ 0 w 78"/>
                <a:gd name="T7" fmla="*/ 24 h 92"/>
                <a:gd name="T8" fmla="*/ 40 w 78"/>
                <a:gd name="T9" fmla="*/ 92 h 92"/>
              </a:gdLst>
              <a:ahLst/>
              <a:cxnLst>
                <a:cxn ang="0">
                  <a:pos x="T0" y="T1"/>
                </a:cxn>
                <a:cxn ang="0">
                  <a:pos x="T2" y="T3"/>
                </a:cxn>
                <a:cxn ang="0">
                  <a:pos x="T4" y="T5"/>
                </a:cxn>
                <a:cxn ang="0">
                  <a:pos x="T6" y="T7"/>
                </a:cxn>
                <a:cxn ang="0">
                  <a:pos x="T8" y="T9"/>
                </a:cxn>
              </a:cxnLst>
              <a:rect l="0" t="0" r="r" b="b"/>
              <a:pathLst>
                <a:path w="78" h="92">
                  <a:moveTo>
                    <a:pt x="40" y="92"/>
                  </a:moveTo>
                  <a:lnTo>
                    <a:pt x="78" y="71"/>
                  </a:lnTo>
                  <a:lnTo>
                    <a:pt x="40" y="0"/>
                  </a:lnTo>
                  <a:lnTo>
                    <a:pt x="0" y="24"/>
                  </a:lnTo>
                  <a:lnTo>
                    <a:pt x="40" y="92"/>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104">
              <a:extLst>
                <a:ext uri="{FF2B5EF4-FFF2-40B4-BE49-F238E27FC236}">
                  <a16:creationId xmlns:a16="http://schemas.microsoft.com/office/drawing/2014/main" id="{E548EFE1-5A68-46DC-B522-DFCC31B356BF}"/>
                </a:ext>
              </a:extLst>
            </p:cNvPr>
            <p:cNvSpPr>
              <a:spLocks/>
            </p:cNvSpPr>
            <p:nvPr userDrawn="1"/>
          </p:nvSpPr>
          <p:spPr bwMode="auto">
            <a:xfrm>
              <a:off x="7207994" y="5059821"/>
              <a:ext cx="183299" cy="221733"/>
            </a:xfrm>
            <a:custGeom>
              <a:avLst/>
              <a:gdLst>
                <a:gd name="T0" fmla="*/ 31 w 62"/>
                <a:gd name="T1" fmla="*/ 75 h 75"/>
                <a:gd name="T2" fmla="*/ 62 w 62"/>
                <a:gd name="T3" fmla="*/ 56 h 75"/>
                <a:gd name="T4" fmla="*/ 31 w 62"/>
                <a:gd name="T5" fmla="*/ 0 h 75"/>
                <a:gd name="T6" fmla="*/ 0 w 62"/>
                <a:gd name="T7" fmla="*/ 16 h 75"/>
                <a:gd name="T8" fmla="*/ 31 w 62"/>
                <a:gd name="T9" fmla="*/ 75 h 75"/>
              </a:gdLst>
              <a:ahLst/>
              <a:cxnLst>
                <a:cxn ang="0">
                  <a:pos x="T0" y="T1"/>
                </a:cxn>
                <a:cxn ang="0">
                  <a:pos x="T2" y="T3"/>
                </a:cxn>
                <a:cxn ang="0">
                  <a:pos x="T4" y="T5"/>
                </a:cxn>
                <a:cxn ang="0">
                  <a:pos x="T6" y="T7"/>
                </a:cxn>
                <a:cxn ang="0">
                  <a:pos x="T8" y="T9"/>
                </a:cxn>
              </a:cxnLst>
              <a:rect l="0" t="0" r="r" b="b"/>
              <a:pathLst>
                <a:path w="62" h="75">
                  <a:moveTo>
                    <a:pt x="31" y="75"/>
                  </a:moveTo>
                  <a:lnTo>
                    <a:pt x="62" y="56"/>
                  </a:lnTo>
                  <a:lnTo>
                    <a:pt x="31" y="0"/>
                  </a:lnTo>
                  <a:lnTo>
                    <a:pt x="0" y="16"/>
                  </a:lnTo>
                  <a:lnTo>
                    <a:pt x="31" y="75"/>
                  </a:lnTo>
                  <a:close/>
                </a:path>
              </a:pathLst>
            </a:custGeom>
            <a:solidFill>
              <a:srgbClr val="656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105">
              <a:extLst>
                <a:ext uri="{FF2B5EF4-FFF2-40B4-BE49-F238E27FC236}">
                  <a16:creationId xmlns:a16="http://schemas.microsoft.com/office/drawing/2014/main" id="{57A25818-2BF9-4743-B9DC-7BB0F51F023D}"/>
                </a:ext>
              </a:extLst>
            </p:cNvPr>
            <p:cNvSpPr>
              <a:spLocks/>
            </p:cNvSpPr>
            <p:nvPr userDrawn="1"/>
          </p:nvSpPr>
          <p:spPr bwMode="auto">
            <a:xfrm>
              <a:off x="7222776" y="5101211"/>
              <a:ext cx="124170" cy="82780"/>
            </a:xfrm>
            <a:custGeom>
              <a:avLst/>
              <a:gdLst>
                <a:gd name="T0" fmla="*/ 42 w 42"/>
                <a:gd name="T1" fmla="*/ 7 h 28"/>
                <a:gd name="T2" fmla="*/ 2 w 42"/>
                <a:gd name="T3" fmla="*/ 28 h 28"/>
                <a:gd name="T4" fmla="*/ 0 w 42"/>
                <a:gd name="T5" fmla="*/ 21 h 28"/>
                <a:gd name="T6" fmla="*/ 40 w 42"/>
                <a:gd name="T7" fmla="*/ 0 h 28"/>
                <a:gd name="T8" fmla="*/ 42 w 42"/>
                <a:gd name="T9" fmla="*/ 7 h 28"/>
              </a:gdLst>
              <a:ahLst/>
              <a:cxnLst>
                <a:cxn ang="0">
                  <a:pos x="T0" y="T1"/>
                </a:cxn>
                <a:cxn ang="0">
                  <a:pos x="T2" y="T3"/>
                </a:cxn>
                <a:cxn ang="0">
                  <a:pos x="T4" y="T5"/>
                </a:cxn>
                <a:cxn ang="0">
                  <a:pos x="T6" y="T7"/>
                </a:cxn>
                <a:cxn ang="0">
                  <a:pos x="T8" y="T9"/>
                </a:cxn>
              </a:cxnLst>
              <a:rect l="0" t="0" r="r" b="b"/>
              <a:pathLst>
                <a:path w="42" h="28">
                  <a:moveTo>
                    <a:pt x="42" y="7"/>
                  </a:moveTo>
                  <a:lnTo>
                    <a:pt x="2" y="28"/>
                  </a:lnTo>
                  <a:lnTo>
                    <a:pt x="0" y="21"/>
                  </a:lnTo>
                  <a:lnTo>
                    <a:pt x="40" y="0"/>
                  </a:lnTo>
                  <a:lnTo>
                    <a:pt x="42" y="7"/>
                  </a:lnTo>
                  <a:close/>
                </a:path>
              </a:pathLst>
            </a:custGeom>
            <a:solidFill>
              <a:srgbClr val="DFD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106">
              <a:extLst>
                <a:ext uri="{FF2B5EF4-FFF2-40B4-BE49-F238E27FC236}">
                  <a16:creationId xmlns:a16="http://schemas.microsoft.com/office/drawing/2014/main" id="{E223EBEA-4D9A-4543-9D51-12CB3C99BD07}"/>
                </a:ext>
              </a:extLst>
            </p:cNvPr>
            <p:cNvSpPr>
              <a:spLocks/>
            </p:cNvSpPr>
            <p:nvPr userDrawn="1"/>
          </p:nvSpPr>
          <p:spPr bwMode="auto">
            <a:xfrm>
              <a:off x="8361004" y="4294106"/>
              <a:ext cx="183299" cy="183299"/>
            </a:xfrm>
            <a:custGeom>
              <a:avLst/>
              <a:gdLst>
                <a:gd name="T0" fmla="*/ 62 w 62"/>
                <a:gd name="T1" fmla="*/ 43 h 62"/>
                <a:gd name="T2" fmla="*/ 17 w 62"/>
                <a:gd name="T3" fmla="*/ 62 h 62"/>
                <a:gd name="T4" fmla="*/ 0 w 62"/>
                <a:gd name="T5" fmla="*/ 19 h 62"/>
                <a:gd name="T6" fmla="*/ 45 w 62"/>
                <a:gd name="T7" fmla="*/ 0 h 62"/>
                <a:gd name="T8" fmla="*/ 62 w 62"/>
                <a:gd name="T9" fmla="*/ 43 h 62"/>
              </a:gdLst>
              <a:ahLst/>
              <a:cxnLst>
                <a:cxn ang="0">
                  <a:pos x="T0" y="T1"/>
                </a:cxn>
                <a:cxn ang="0">
                  <a:pos x="T2" y="T3"/>
                </a:cxn>
                <a:cxn ang="0">
                  <a:pos x="T4" y="T5"/>
                </a:cxn>
                <a:cxn ang="0">
                  <a:pos x="T6" y="T7"/>
                </a:cxn>
                <a:cxn ang="0">
                  <a:pos x="T8" y="T9"/>
                </a:cxn>
              </a:cxnLst>
              <a:rect l="0" t="0" r="r" b="b"/>
              <a:pathLst>
                <a:path w="62" h="62">
                  <a:moveTo>
                    <a:pt x="62" y="43"/>
                  </a:moveTo>
                  <a:lnTo>
                    <a:pt x="17" y="62"/>
                  </a:lnTo>
                  <a:lnTo>
                    <a:pt x="0" y="19"/>
                  </a:lnTo>
                  <a:lnTo>
                    <a:pt x="45" y="0"/>
                  </a:lnTo>
                  <a:lnTo>
                    <a:pt x="62" y="43"/>
                  </a:lnTo>
                  <a:close/>
                </a:path>
              </a:pathLst>
            </a:custGeom>
            <a:solidFill>
              <a:srgbClr val="786F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107">
              <a:extLst>
                <a:ext uri="{FF2B5EF4-FFF2-40B4-BE49-F238E27FC236}">
                  <a16:creationId xmlns:a16="http://schemas.microsoft.com/office/drawing/2014/main" id="{8E3B8DCF-1762-4D25-BFE6-5E4D127BE492}"/>
                </a:ext>
              </a:extLst>
            </p:cNvPr>
            <p:cNvSpPr>
              <a:spLocks/>
            </p:cNvSpPr>
            <p:nvPr userDrawn="1"/>
          </p:nvSpPr>
          <p:spPr bwMode="auto">
            <a:xfrm>
              <a:off x="8180660" y="4370973"/>
              <a:ext cx="189212" cy="177386"/>
            </a:xfrm>
            <a:custGeom>
              <a:avLst/>
              <a:gdLst>
                <a:gd name="T0" fmla="*/ 64 w 64"/>
                <a:gd name="T1" fmla="*/ 41 h 60"/>
                <a:gd name="T2" fmla="*/ 19 w 64"/>
                <a:gd name="T3" fmla="*/ 60 h 60"/>
                <a:gd name="T4" fmla="*/ 0 w 64"/>
                <a:gd name="T5" fmla="*/ 17 h 60"/>
                <a:gd name="T6" fmla="*/ 45 w 64"/>
                <a:gd name="T7" fmla="*/ 0 h 60"/>
                <a:gd name="T8" fmla="*/ 64 w 64"/>
                <a:gd name="T9" fmla="*/ 41 h 60"/>
              </a:gdLst>
              <a:ahLst/>
              <a:cxnLst>
                <a:cxn ang="0">
                  <a:pos x="T0" y="T1"/>
                </a:cxn>
                <a:cxn ang="0">
                  <a:pos x="T2" y="T3"/>
                </a:cxn>
                <a:cxn ang="0">
                  <a:pos x="T4" y="T5"/>
                </a:cxn>
                <a:cxn ang="0">
                  <a:pos x="T6" y="T7"/>
                </a:cxn>
                <a:cxn ang="0">
                  <a:pos x="T8" y="T9"/>
                </a:cxn>
              </a:cxnLst>
              <a:rect l="0" t="0" r="r" b="b"/>
              <a:pathLst>
                <a:path w="64" h="60">
                  <a:moveTo>
                    <a:pt x="64" y="41"/>
                  </a:moveTo>
                  <a:lnTo>
                    <a:pt x="19" y="60"/>
                  </a:lnTo>
                  <a:lnTo>
                    <a:pt x="0" y="17"/>
                  </a:lnTo>
                  <a:lnTo>
                    <a:pt x="45" y="0"/>
                  </a:lnTo>
                  <a:lnTo>
                    <a:pt x="64" y="41"/>
                  </a:lnTo>
                  <a:close/>
                </a:path>
              </a:pathLst>
            </a:custGeom>
            <a:solidFill>
              <a:srgbClr val="786F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108">
              <a:extLst>
                <a:ext uri="{FF2B5EF4-FFF2-40B4-BE49-F238E27FC236}">
                  <a16:creationId xmlns:a16="http://schemas.microsoft.com/office/drawing/2014/main" id="{7313FAE0-741B-4CCF-8031-3AD02071DE00}"/>
                </a:ext>
              </a:extLst>
            </p:cNvPr>
            <p:cNvSpPr>
              <a:spLocks/>
            </p:cNvSpPr>
            <p:nvPr userDrawn="1"/>
          </p:nvSpPr>
          <p:spPr bwMode="auto">
            <a:xfrm>
              <a:off x="7802237" y="4314800"/>
              <a:ext cx="993362" cy="765717"/>
            </a:xfrm>
            <a:custGeom>
              <a:avLst/>
              <a:gdLst>
                <a:gd name="T0" fmla="*/ 336 w 336"/>
                <a:gd name="T1" fmla="*/ 143 h 259"/>
                <a:gd name="T2" fmla="*/ 59 w 336"/>
                <a:gd name="T3" fmla="*/ 259 h 259"/>
                <a:gd name="T4" fmla="*/ 0 w 336"/>
                <a:gd name="T5" fmla="*/ 117 h 259"/>
                <a:gd name="T6" fmla="*/ 277 w 336"/>
                <a:gd name="T7" fmla="*/ 0 h 259"/>
                <a:gd name="T8" fmla="*/ 336 w 336"/>
                <a:gd name="T9" fmla="*/ 143 h 259"/>
              </a:gdLst>
              <a:ahLst/>
              <a:cxnLst>
                <a:cxn ang="0">
                  <a:pos x="T0" y="T1"/>
                </a:cxn>
                <a:cxn ang="0">
                  <a:pos x="T2" y="T3"/>
                </a:cxn>
                <a:cxn ang="0">
                  <a:pos x="T4" y="T5"/>
                </a:cxn>
                <a:cxn ang="0">
                  <a:pos x="T6" y="T7"/>
                </a:cxn>
                <a:cxn ang="0">
                  <a:pos x="T8" y="T9"/>
                </a:cxn>
              </a:cxnLst>
              <a:rect l="0" t="0" r="r" b="b"/>
              <a:pathLst>
                <a:path w="336" h="259">
                  <a:moveTo>
                    <a:pt x="336" y="143"/>
                  </a:moveTo>
                  <a:lnTo>
                    <a:pt x="59" y="259"/>
                  </a:lnTo>
                  <a:lnTo>
                    <a:pt x="0" y="117"/>
                  </a:lnTo>
                  <a:lnTo>
                    <a:pt x="277" y="0"/>
                  </a:lnTo>
                  <a:lnTo>
                    <a:pt x="336" y="143"/>
                  </a:lnTo>
                  <a:close/>
                </a:path>
              </a:pathLst>
            </a:custGeom>
            <a:solidFill>
              <a:srgbClr val="FCF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109">
              <a:extLst>
                <a:ext uri="{FF2B5EF4-FFF2-40B4-BE49-F238E27FC236}">
                  <a16:creationId xmlns:a16="http://schemas.microsoft.com/office/drawing/2014/main" id="{F797C95C-EB05-4723-AAB8-341D15682506}"/>
                </a:ext>
              </a:extLst>
            </p:cNvPr>
            <p:cNvSpPr>
              <a:spLocks/>
            </p:cNvSpPr>
            <p:nvPr userDrawn="1"/>
          </p:nvSpPr>
          <p:spPr bwMode="auto">
            <a:xfrm>
              <a:off x="7802237" y="4498099"/>
              <a:ext cx="567635" cy="582418"/>
            </a:xfrm>
            <a:custGeom>
              <a:avLst/>
              <a:gdLst>
                <a:gd name="T0" fmla="*/ 192 w 192"/>
                <a:gd name="T1" fmla="*/ 140 h 197"/>
                <a:gd name="T2" fmla="*/ 59 w 192"/>
                <a:gd name="T3" fmla="*/ 197 h 197"/>
                <a:gd name="T4" fmla="*/ 0 w 192"/>
                <a:gd name="T5" fmla="*/ 55 h 197"/>
                <a:gd name="T6" fmla="*/ 133 w 192"/>
                <a:gd name="T7" fmla="*/ 0 h 197"/>
                <a:gd name="T8" fmla="*/ 192 w 192"/>
                <a:gd name="T9" fmla="*/ 140 h 197"/>
              </a:gdLst>
              <a:ahLst/>
              <a:cxnLst>
                <a:cxn ang="0">
                  <a:pos x="T0" y="T1"/>
                </a:cxn>
                <a:cxn ang="0">
                  <a:pos x="T2" y="T3"/>
                </a:cxn>
                <a:cxn ang="0">
                  <a:pos x="T4" y="T5"/>
                </a:cxn>
                <a:cxn ang="0">
                  <a:pos x="T6" y="T7"/>
                </a:cxn>
                <a:cxn ang="0">
                  <a:pos x="T8" y="T9"/>
                </a:cxn>
              </a:cxnLst>
              <a:rect l="0" t="0" r="r" b="b"/>
              <a:pathLst>
                <a:path w="192" h="197">
                  <a:moveTo>
                    <a:pt x="192" y="140"/>
                  </a:moveTo>
                  <a:lnTo>
                    <a:pt x="59" y="197"/>
                  </a:lnTo>
                  <a:lnTo>
                    <a:pt x="0" y="55"/>
                  </a:lnTo>
                  <a:lnTo>
                    <a:pt x="133" y="0"/>
                  </a:lnTo>
                  <a:lnTo>
                    <a:pt x="192" y="140"/>
                  </a:lnTo>
                  <a:close/>
                </a:path>
              </a:pathLst>
            </a:custGeom>
            <a:solidFill>
              <a:srgbClr val="E2E6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110">
              <a:extLst>
                <a:ext uri="{FF2B5EF4-FFF2-40B4-BE49-F238E27FC236}">
                  <a16:creationId xmlns:a16="http://schemas.microsoft.com/office/drawing/2014/main" id="{355FA9E4-B68E-451B-A940-AF143E5C616F}"/>
                </a:ext>
              </a:extLst>
            </p:cNvPr>
            <p:cNvSpPr>
              <a:spLocks/>
            </p:cNvSpPr>
            <p:nvPr userDrawn="1"/>
          </p:nvSpPr>
          <p:spPr bwMode="auto">
            <a:xfrm>
              <a:off x="7950058" y="4498099"/>
              <a:ext cx="753892" cy="538071"/>
            </a:xfrm>
            <a:custGeom>
              <a:avLst/>
              <a:gdLst>
                <a:gd name="T0" fmla="*/ 255 w 255"/>
                <a:gd name="T1" fmla="*/ 92 h 182"/>
                <a:gd name="T2" fmla="*/ 40 w 255"/>
                <a:gd name="T3" fmla="*/ 182 h 182"/>
                <a:gd name="T4" fmla="*/ 0 w 255"/>
                <a:gd name="T5" fmla="*/ 90 h 182"/>
                <a:gd name="T6" fmla="*/ 215 w 255"/>
                <a:gd name="T7" fmla="*/ 0 h 182"/>
                <a:gd name="T8" fmla="*/ 255 w 255"/>
                <a:gd name="T9" fmla="*/ 92 h 182"/>
              </a:gdLst>
              <a:ahLst/>
              <a:cxnLst>
                <a:cxn ang="0">
                  <a:pos x="T0" y="T1"/>
                </a:cxn>
                <a:cxn ang="0">
                  <a:pos x="T2" y="T3"/>
                </a:cxn>
                <a:cxn ang="0">
                  <a:pos x="T4" y="T5"/>
                </a:cxn>
                <a:cxn ang="0">
                  <a:pos x="T6" y="T7"/>
                </a:cxn>
                <a:cxn ang="0">
                  <a:pos x="T8" y="T9"/>
                </a:cxn>
              </a:cxnLst>
              <a:rect l="0" t="0" r="r" b="b"/>
              <a:pathLst>
                <a:path w="255" h="182">
                  <a:moveTo>
                    <a:pt x="255" y="92"/>
                  </a:moveTo>
                  <a:lnTo>
                    <a:pt x="40" y="182"/>
                  </a:lnTo>
                  <a:lnTo>
                    <a:pt x="0" y="90"/>
                  </a:lnTo>
                  <a:lnTo>
                    <a:pt x="215" y="0"/>
                  </a:lnTo>
                  <a:lnTo>
                    <a:pt x="255" y="92"/>
                  </a:lnTo>
                  <a:close/>
                </a:path>
              </a:pathLst>
            </a:custGeom>
            <a:solidFill>
              <a:srgbClr val="A3A3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111">
              <a:extLst>
                <a:ext uri="{FF2B5EF4-FFF2-40B4-BE49-F238E27FC236}">
                  <a16:creationId xmlns:a16="http://schemas.microsoft.com/office/drawing/2014/main" id="{5CFF8FF2-7A58-47BD-8D4D-035DB025910D}"/>
                </a:ext>
              </a:extLst>
            </p:cNvPr>
            <p:cNvSpPr>
              <a:spLocks/>
            </p:cNvSpPr>
            <p:nvPr userDrawn="1"/>
          </p:nvSpPr>
          <p:spPr bwMode="auto">
            <a:xfrm>
              <a:off x="7991448" y="4539489"/>
              <a:ext cx="685893" cy="490768"/>
            </a:xfrm>
            <a:custGeom>
              <a:avLst/>
              <a:gdLst>
                <a:gd name="T0" fmla="*/ 232 w 232"/>
                <a:gd name="T1" fmla="*/ 83 h 166"/>
                <a:gd name="T2" fmla="*/ 35 w 232"/>
                <a:gd name="T3" fmla="*/ 166 h 166"/>
                <a:gd name="T4" fmla="*/ 0 w 232"/>
                <a:gd name="T5" fmla="*/ 81 h 166"/>
                <a:gd name="T6" fmla="*/ 196 w 232"/>
                <a:gd name="T7" fmla="*/ 0 h 166"/>
                <a:gd name="T8" fmla="*/ 232 w 232"/>
                <a:gd name="T9" fmla="*/ 83 h 166"/>
              </a:gdLst>
              <a:ahLst/>
              <a:cxnLst>
                <a:cxn ang="0">
                  <a:pos x="T0" y="T1"/>
                </a:cxn>
                <a:cxn ang="0">
                  <a:pos x="T2" y="T3"/>
                </a:cxn>
                <a:cxn ang="0">
                  <a:pos x="T4" y="T5"/>
                </a:cxn>
                <a:cxn ang="0">
                  <a:pos x="T6" y="T7"/>
                </a:cxn>
                <a:cxn ang="0">
                  <a:pos x="T8" y="T9"/>
                </a:cxn>
              </a:cxnLst>
              <a:rect l="0" t="0" r="r" b="b"/>
              <a:pathLst>
                <a:path w="232" h="166">
                  <a:moveTo>
                    <a:pt x="232" y="83"/>
                  </a:moveTo>
                  <a:lnTo>
                    <a:pt x="35" y="166"/>
                  </a:lnTo>
                  <a:lnTo>
                    <a:pt x="0" y="81"/>
                  </a:lnTo>
                  <a:lnTo>
                    <a:pt x="196" y="0"/>
                  </a:lnTo>
                  <a:lnTo>
                    <a:pt x="232" y="83"/>
                  </a:lnTo>
                  <a:close/>
                </a:path>
              </a:pathLst>
            </a:custGeom>
            <a:solidFill>
              <a:srgbClr val="F5F5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112">
              <a:extLst>
                <a:ext uri="{FF2B5EF4-FFF2-40B4-BE49-F238E27FC236}">
                  <a16:creationId xmlns:a16="http://schemas.microsoft.com/office/drawing/2014/main" id="{48A6DE3D-12AE-4FB6-A1FD-89495599F734}"/>
                </a:ext>
              </a:extLst>
            </p:cNvPr>
            <p:cNvSpPr>
              <a:spLocks/>
            </p:cNvSpPr>
            <p:nvPr userDrawn="1"/>
          </p:nvSpPr>
          <p:spPr bwMode="auto">
            <a:xfrm>
              <a:off x="7802237" y="4314800"/>
              <a:ext cx="854410" cy="428684"/>
            </a:xfrm>
            <a:custGeom>
              <a:avLst/>
              <a:gdLst>
                <a:gd name="T0" fmla="*/ 289 w 289"/>
                <a:gd name="T1" fmla="*/ 29 h 145"/>
                <a:gd name="T2" fmla="*/ 12 w 289"/>
                <a:gd name="T3" fmla="*/ 145 h 145"/>
                <a:gd name="T4" fmla="*/ 0 w 289"/>
                <a:gd name="T5" fmla="*/ 117 h 145"/>
                <a:gd name="T6" fmla="*/ 277 w 289"/>
                <a:gd name="T7" fmla="*/ 0 h 145"/>
                <a:gd name="T8" fmla="*/ 289 w 289"/>
                <a:gd name="T9" fmla="*/ 29 h 145"/>
              </a:gdLst>
              <a:ahLst/>
              <a:cxnLst>
                <a:cxn ang="0">
                  <a:pos x="T0" y="T1"/>
                </a:cxn>
                <a:cxn ang="0">
                  <a:pos x="T2" y="T3"/>
                </a:cxn>
                <a:cxn ang="0">
                  <a:pos x="T4" y="T5"/>
                </a:cxn>
                <a:cxn ang="0">
                  <a:pos x="T6" y="T7"/>
                </a:cxn>
                <a:cxn ang="0">
                  <a:pos x="T8" y="T9"/>
                </a:cxn>
              </a:cxnLst>
              <a:rect l="0" t="0" r="r" b="b"/>
              <a:pathLst>
                <a:path w="289" h="145">
                  <a:moveTo>
                    <a:pt x="289" y="29"/>
                  </a:moveTo>
                  <a:lnTo>
                    <a:pt x="12" y="145"/>
                  </a:lnTo>
                  <a:lnTo>
                    <a:pt x="0" y="117"/>
                  </a:lnTo>
                  <a:lnTo>
                    <a:pt x="277" y="0"/>
                  </a:lnTo>
                  <a:lnTo>
                    <a:pt x="289" y="29"/>
                  </a:lnTo>
                  <a:close/>
                </a:path>
              </a:pathLst>
            </a:custGeom>
            <a:solidFill>
              <a:srgbClr val="CF7D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113">
              <a:extLst>
                <a:ext uri="{FF2B5EF4-FFF2-40B4-BE49-F238E27FC236}">
                  <a16:creationId xmlns:a16="http://schemas.microsoft.com/office/drawing/2014/main" id="{F4400893-9FCF-48C5-A85E-E66C2ACCB9A0}"/>
                </a:ext>
              </a:extLst>
            </p:cNvPr>
            <p:cNvSpPr>
              <a:spLocks/>
            </p:cNvSpPr>
            <p:nvPr userDrawn="1"/>
          </p:nvSpPr>
          <p:spPr bwMode="auto">
            <a:xfrm>
              <a:off x="7802237" y="4498099"/>
              <a:ext cx="425726" cy="245385"/>
            </a:xfrm>
            <a:custGeom>
              <a:avLst/>
              <a:gdLst>
                <a:gd name="T0" fmla="*/ 144 w 144"/>
                <a:gd name="T1" fmla="*/ 26 h 83"/>
                <a:gd name="T2" fmla="*/ 12 w 144"/>
                <a:gd name="T3" fmla="*/ 83 h 83"/>
                <a:gd name="T4" fmla="*/ 0 w 144"/>
                <a:gd name="T5" fmla="*/ 55 h 83"/>
                <a:gd name="T6" fmla="*/ 133 w 144"/>
                <a:gd name="T7" fmla="*/ 0 h 83"/>
                <a:gd name="T8" fmla="*/ 144 w 144"/>
                <a:gd name="T9" fmla="*/ 26 h 83"/>
              </a:gdLst>
              <a:ahLst/>
              <a:cxnLst>
                <a:cxn ang="0">
                  <a:pos x="T0" y="T1"/>
                </a:cxn>
                <a:cxn ang="0">
                  <a:pos x="T2" y="T3"/>
                </a:cxn>
                <a:cxn ang="0">
                  <a:pos x="T4" y="T5"/>
                </a:cxn>
                <a:cxn ang="0">
                  <a:pos x="T6" y="T7"/>
                </a:cxn>
                <a:cxn ang="0">
                  <a:pos x="T8" y="T9"/>
                </a:cxn>
              </a:cxnLst>
              <a:rect l="0" t="0" r="r" b="b"/>
              <a:pathLst>
                <a:path w="144" h="83">
                  <a:moveTo>
                    <a:pt x="144" y="26"/>
                  </a:moveTo>
                  <a:lnTo>
                    <a:pt x="12" y="83"/>
                  </a:lnTo>
                  <a:lnTo>
                    <a:pt x="0" y="55"/>
                  </a:lnTo>
                  <a:lnTo>
                    <a:pt x="133" y="0"/>
                  </a:lnTo>
                  <a:lnTo>
                    <a:pt x="144" y="26"/>
                  </a:lnTo>
                  <a:close/>
                </a:path>
              </a:pathLst>
            </a:custGeom>
            <a:solidFill>
              <a:srgbClr val="C268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114">
              <a:extLst>
                <a:ext uri="{FF2B5EF4-FFF2-40B4-BE49-F238E27FC236}">
                  <a16:creationId xmlns:a16="http://schemas.microsoft.com/office/drawing/2014/main" id="{3B2EF101-EB3D-4174-AE3E-46BE5542891A}"/>
                </a:ext>
              </a:extLst>
            </p:cNvPr>
            <p:cNvSpPr>
              <a:spLocks/>
            </p:cNvSpPr>
            <p:nvPr userDrawn="1"/>
          </p:nvSpPr>
          <p:spPr bwMode="auto">
            <a:xfrm>
              <a:off x="8411262" y="4560185"/>
              <a:ext cx="144866" cy="289730"/>
            </a:xfrm>
            <a:custGeom>
              <a:avLst/>
              <a:gdLst>
                <a:gd name="T0" fmla="*/ 38 w 49"/>
                <a:gd name="T1" fmla="*/ 98 h 98"/>
                <a:gd name="T2" fmla="*/ 49 w 49"/>
                <a:gd name="T3" fmla="*/ 93 h 98"/>
                <a:gd name="T4" fmla="*/ 9 w 49"/>
                <a:gd name="T5" fmla="*/ 0 h 98"/>
                <a:gd name="T6" fmla="*/ 0 w 49"/>
                <a:gd name="T7" fmla="*/ 3 h 98"/>
                <a:gd name="T8" fmla="*/ 38 w 49"/>
                <a:gd name="T9" fmla="*/ 98 h 98"/>
              </a:gdLst>
              <a:ahLst/>
              <a:cxnLst>
                <a:cxn ang="0">
                  <a:pos x="T0" y="T1"/>
                </a:cxn>
                <a:cxn ang="0">
                  <a:pos x="T2" y="T3"/>
                </a:cxn>
                <a:cxn ang="0">
                  <a:pos x="T4" y="T5"/>
                </a:cxn>
                <a:cxn ang="0">
                  <a:pos x="T6" y="T7"/>
                </a:cxn>
                <a:cxn ang="0">
                  <a:pos x="T8" y="T9"/>
                </a:cxn>
              </a:cxnLst>
              <a:rect l="0" t="0" r="r" b="b"/>
              <a:pathLst>
                <a:path w="49" h="98">
                  <a:moveTo>
                    <a:pt x="38" y="98"/>
                  </a:moveTo>
                  <a:lnTo>
                    <a:pt x="49" y="93"/>
                  </a:lnTo>
                  <a:lnTo>
                    <a:pt x="9" y="0"/>
                  </a:lnTo>
                  <a:lnTo>
                    <a:pt x="0" y="3"/>
                  </a:lnTo>
                  <a:lnTo>
                    <a:pt x="38" y="98"/>
                  </a:lnTo>
                  <a:close/>
                </a:path>
              </a:pathLst>
            </a:custGeom>
            <a:solidFill>
              <a:srgbClr val="A3A3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115">
              <a:extLst>
                <a:ext uri="{FF2B5EF4-FFF2-40B4-BE49-F238E27FC236}">
                  <a16:creationId xmlns:a16="http://schemas.microsoft.com/office/drawing/2014/main" id="{8843023F-D552-4BD5-9F8E-7BE7FFBBAF08}"/>
                </a:ext>
              </a:extLst>
            </p:cNvPr>
            <p:cNvSpPr>
              <a:spLocks/>
            </p:cNvSpPr>
            <p:nvPr userDrawn="1"/>
          </p:nvSpPr>
          <p:spPr bwMode="auto">
            <a:xfrm>
              <a:off x="8473348" y="4631139"/>
              <a:ext cx="159647" cy="91650"/>
            </a:xfrm>
            <a:custGeom>
              <a:avLst/>
              <a:gdLst>
                <a:gd name="T0" fmla="*/ 0 w 54"/>
                <a:gd name="T1" fmla="*/ 19 h 31"/>
                <a:gd name="T2" fmla="*/ 5 w 54"/>
                <a:gd name="T3" fmla="*/ 31 h 31"/>
                <a:gd name="T4" fmla="*/ 54 w 54"/>
                <a:gd name="T5" fmla="*/ 10 h 31"/>
                <a:gd name="T6" fmla="*/ 50 w 54"/>
                <a:gd name="T7" fmla="*/ 0 h 31"/>
                <a:gd name="T8" fmla="*/ 0 w 54"/>
                <a:gd name="T9" fmla="*/ 19 h 31"/>
              </a:gdLst>
              <a:ahLst/>
              <a:cxnLst>
                <a:cxn ang="0">
                  <a:pos x="T0" y="T1"/>
                </a:cxn>
                <a:cxn ang="0">
                  <a:pos x="T2" y="T3"/>
                </a:cxn>
                <a:cxn ang="0">
                  <a:pos x="T4" y="T5"/>
                </a:cxn>
                <a:cxn ang="0">
                  <a:pos x="T6" y="T7"/>
                </a:cxn>
                <a:cxn ang="0">
                  <a:pos x="T8" y="T9"/>
                </a:cxn>
              </a:cxnLst>
              <a:rect l="0" t="0" r="r" b="b"/>
              <a:pathLst>
                <a:path w="54" h="31">
                  <a:moveTo>
                    <a:pt x="0" y="19"/>
                  </a:moveTo>
                  <a:lnTo>
                    <a:pt x="5" y="31"/>
                  </a:lnTo>
                  <a:lnTo>
                    <a:pt x="54" y="10"/>
                  </a:lnTo>
                  <a:lnTo>
                    <a:pt x="50" y="0"/>
                  </a:lnTo>
                  <a:lnTo>
                    <a:pt x="0" y="19"/>
                  </a:lnTo>
                  <a:close/>
                </a:path>
              </a:pathLst>
            </a:custGeom>
            <a:solidFill>
              <a:srgbClr val="A3A3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116">
              <a:extLst>
                <a:ext uri="{FF2B5EF4-FFF2-40B4-BE49-F238E27FC236}">
                  <a16:creationId xmlns:a16="http://schemas.microsoft.com/office/drawing/2014/main" id="{83D3CADB-2D90-40B8-A008-A5601CA12399}"/>
                </a:ext>
              </a:extLst>
            </p:cNvPr>
            <p:cNvSpPr>
              <a:spLocks/>
            </p:cNvSpPr>
            <p:nvPr userDrawn="1"/>
          </p:nvSpPr>
          <p:spPr bwMode="auto">
            <a:xfrm>
              <a:off x="6634446" y="5101211"/>
              <a:ext cx="440510" cy="455291"/>
            </a:xfrm>
            <a:custGeom>
              <a:avLst/>
              <a:gdLst>
                <a:gd name="T0" fmla="*/ 58 w 63"/>
                <a:gd name="T1" fmla="*/ 24 h 65"/>
                <a:gd name="T2" fmla="*/ 52 w 63"/>
                <a:gd name="T3" fmla="*/ 49 h 65"/>
                <a:gd name="T4" fmla="*/ 52 w 63"/>
                <a:gd name="T5" fmla="*/ 50 h 65"/>
                <a:gd name="T6" fmla="*/ 43 w 63"/>
                <a:gd name="T7" fmla="*/ 52 h 65"/>
                <a:gd name="T8" fmla="*/ 42 w 63"/>
                <a:gd name="T9" fmla="*/ 52 h 65"/>
                <a:gd name="T10" fmla="*/ 37 w 63"/>
                <a:gd name="T11" fmla="*/ 59 h 65"/>
                <a:gd name="T12" fmla="*/ 36 w 63"/>
                <a:gd name="T13" fmla="*/ 60 h 65"/>
                <a:gd name="T14" fmla="*/ 14 w 63"/>
                <a:gd name="T15" fmla="*/ 55 h 65"/>
                <a:gd name="T16" fmla="*/ 11 w 63"/>
                <a:gd name="T17" fmla="*/ 45 h 65"/>
                <a:gd name="T18" fmla="*/ 5 w 63"/>
                <a:gd name="T19" fmla="*/ 39 h 65"/>
                <a:gd name="T20" fmla="*/ 7 w 63"/>
                <a:gd name="T21" fmla="*/ 22 h 65"/>
                <a:gd name="T22" fmla="*/ 3 w 63"/>
                <a:gd name="T23" fmla="*/ 18 h 65"/>
                <a:gd name="T24" fmla="*/ 7 w 63"/>
                <a:gd name="T25" fmla="*/ 2 h 65"/>
                <a:gd name="T26" fmla="*/ 10 w 63"/>
                <a:gd name="T27" fmla="*/ 1 h 65"/>
                <a:gd name="T28" fmla="*/ 22 w 63"/>
                <a:gd name="T29" fmla="*/ 6 h 65"/>
                <a:gd name="T30" fmla="*/ 23 w 63"/>
                <a:gd name="T31" fmla="*/ 6 h 65"/>
                <a:gd name="T32" fmla="*/ 23 w 63"/>
                <a:gd name="T33" fmla="*/ 6 h 65"/>
                <a:gd name="T34" fmla="*/ 41 w 63"/>
                <a:gd name="T35" fmla="*/ 10 h 65"/>
                <a:gd name="T36" fmla="*/ 43 w 63"/>
                <a:gd name="T37" fmla="*/ 15 h 65"/>
                <a:gd name="T38" fmla="*/ 58 w 63"/>
                <a:gd name="T39"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 h="65">
                  <a:moveTo>
                    <a:pt x="58" y="24"/>
                  </a:moveTo>
                  <a:cubicBezTo>
                    <a:pt x="63" y="32"/>
                    <a:pt x="61" y="44"/>
                    <a:pt x="52" y="49"/>
                  </a:cubicBezTo>
                  <a:cubicBezTo>
                    <a:pt x="52" y="50"/>
                    <a:pt x="52" y="50"/>
                    <a:pt x="52" y="50"/>
                  </a:cubicBezTo>
                  <a:cubicBezTo>
                    <a:pt x="49" y="51"/>
                    <a:pt x="46" y="52"/>
                    <a:pt x="43" y="52"/>
                  </a:cubicBezTo>
                  <a:cubicBezTo>
                    <a:pt x="43" y="52"/>
                    <a:pt x="42" y="52"/>
                    <a:pt x="42" y="52"/>
                  </a:cubicBezTo>
                  <a:cubicBezTo>
                    <a:pt x="41" y="55"/>
                    <a:pt x="39" y="57"/>
                    <a:pt x="37" y="59"/>
                  </a:cubicBezTo>
                  <a:cubicBezTo>
                    <a:pt x="36" y="59"/>
                    <a:pt x="36" y="60"/>
                    <a:pt x="36" y="60"/>
                  </a:cubicBezTo>
                  <a:cubicBezTo>
                    <a:pt x="28" y="65"/>
                    <a:pt x="18" y="63"/>
                    <a:pt x="14" y="55"/>
                  </a:cubicBezTo>
                  <a:cubicBezTo>
                    <a:pt x="12" y="52"/>
                    <a:pt x="11" y="48"/>
                    <a:pt x="11" y="45"/>
                  </a:cubicBezTo>
                  <a:cubicBezTo>
                    <a:pt x="9" y="44"/>
                    <a:pt x="6" y="42"/>
                    <a:pt x="5" y="39"/>
                  </a:cubicBezTo>
                  <a:cubicBezTo>
                    <a:pt x="1" y="34"/>
                    <a:pt x="2" y="26"/>
                    <a:pt x="7" y="22"/>
                  </a:cubicBezTo>
                  <a:cubicBezTo>
                    <a:pt x="6" y="21"/>
                    <a:pt x="4" y="20"/>
                    <a:pt x="3" y="18"/>
                  </a:cubicBezTo>
                  <a:cubicBezTo>
                    <a:pt x="0" y="13"/>
                    <a:pt x="1" y="6"/>
                    <a:pt x="7" y="2"/>
                  </a:cubicBezTo>
                  <a:cubicBezTo>
                    <a:pt x="8" y="2"/>
                    <a:pt x="9" y="1"/>
                    <a:pt x="10" y="1"/>
                  </a:cubicBezTo>
                  <a:cubicBezTo>
                    <a:pt x="14" y="0"/>
                    <a:pt x="20" y="1"/>
                    <a:pt x="22" y="6"/>
                  </a:cubicBezTo>
                  <a:cubicBezTo>
                    <a:pt x="23" y="6"/>
                    <a:pt x="23" y="6"/>
                    <a:pt x="23" y="6"/>
                  </a:cubicBezTo>
                  <a:cubicBezTo>
                    <a:pt x="23" y="6"/>
                    <a:pt x="23" y="6"/>
                    <a:pt x="23" y="6"/>
                  </a:cubicBezTo>
                  <a:cubicBezTo>
                    <a:pt x="29" y="2"/>
                    <a:pt x="37" y="4"/>
                    <a:pt x="41" y="10"/>
                  </a:cubicBezTo>
                  <a:cubicBezTo>
                    <a:pt x="42" y="12"/>
                    <a:pt x="43" y="13"/>
                    <a:pt x="43" y="15"/>
                  </a:cubicBezTo>
                  <a:cubicBezTo>
                    <a:pt x="49" y="16"/>
                    <a:pt x="54" y="19"/>
                    <a:pt x="58" y="24"/>
                  </a:cubicBezTo>
                  <a:close/>
                </a:path>
              </a:pathLst>
            </a:custGeom>
            <a:solidFill>
              <a:srgbClr val="70B0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117">
              <a:extLst>
                <a:ext uri="{FF2B5EF4-FFF2-40B4-BE49-F238E27FC236}">
                  <a16:creationId xmlns:a16="http://schemas.microsoft.com/office/drawing/2014/main" id="{CDDAFD73-50D3-49E2-A2A3-320CD24AA200}"/>
                </a:ext>
              </a:extLst>
            </p:cNvPr>
            <p:cNvSpPr>
              <a:spLocks/>
            </p:cNvSpPr>
            <p:nvPr userDrawn="1"/>
          </p:nvSpPr>
          <p:spPr bwMode="auto">
            <a:xfrm>
              <a:off x="6634446" y="5107124"/>
              <a:ext cx="301556" cy="449378"/>
            </a:xfrm>
            <a:custGeom>
              <a:avLst/>
              <a:gdLst>
                <a:gd name="T0" fmla="*/ 10 w 43"/>
                <a:gd name="T1" fmla="*/ 0 h 64"/>
                <a:gd name="T2" fmla="*/ 43 w 43"/>
                <a:gd name="T3" fmla="*/ 51 h 64"/>
                <a:gd name="T4" fmla="*/ 42 w 43"/>
                <a:gd name="T5" fmla="*/ 51 h 64"/>
                <a:gd name="T6" fmla="*/ 37 w 43"/>
                <a:gd name="T7" fmla="*/ 58 h 64"/>
                <a:gd name="T8" fmla="*/ 36 w 43"/>
                <a:gd name="T9" fmla="*/ 59 h 64"/>
                <a:gd name="T10" fmla="*/ 14 w 43"/>
                <a:gd name="T11" fmla="*/ 54 h 64"/>
                <a:gd name="T12" fmla="*/ 11 w 43"/>
                <a:gd name="T13" fmla="*/ 44 h 64"/>
                <a:gd name="T14" fmla="*/ 5 w 43"/>
                <a:gd name="T15" fmla="*/ 38 h 64"/>
                <a:gd name="T16" fmla="*/ 7 w 43"/>
                <a:gd name="T17" fmla="*/ 21 h 64"/>
                <a:gd name="T18" fmla="*/ 3 w 43"/>
                <a:gd name="T19" fmla="*/ 17 h 64"/>
                <a:gd name="T20" fmla="*/ 7 w 43"/>
                <a:gd name="T21" fmla="*/ 1 h 64"/>
                <a:gd name="T22" fmla="*/ 10 w 43"/>
                <a:gd name="T2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64">
                  <a:moveTo>
                    <a:pt x="10" y="0"/>
                  </a:moveTo>
                  <a:cubicBezTo>
                    <a:pt x="43" y="51"/>
                    <a:pt x="43" y="51"/>
                    <a:pt x="43" y="51"/>
                  </a:cubicBezTo>
                  <a:cubicBezTo>
                    <a:pt x="43" y="51"/>
                    <a:pt x="42" y="51"/>
                    <a:pt x="42" y="51"/>
                  </a:cubicBezTo>
                  <a:cubicBezTo>
                    <a:pt x="41" y="54"/>
                    <a:pt x="39" y="56"/>
                    <a:pt x="37" y="58"/>
                  </a:cubicBezTo>
                  <a:cubicBezTo>
                    <a:pt x="36" y="58"/>
                    <a:pt x="36" y="59"/>
                    <a:pt x="36" y="59"/>
                  </a:cubicBezTo>
                  <a:cubicBezTo>
                    <a:pt x="28" y="64"/>
                    <a:pt x="18" y="62"/>
                    <a:pt x="14" y="54"/>
                  </a:cubicBezTo>
                  <a:cubicBezTo>
                    <a:pt x="12" y="51"/>
                    <a:pt x="11" y="47"/>
                    <a:pt x="11" y="44"/>
                  </a:cubicBezTo>
                  <a:cubicBezTo>
                    <a:pt x="9" y="43"/>
                    <a:pt x="6" y="41"/>
                    <a:pt x="5" y="38"/>
                  </a:cubicBezTo>
                  <a:cubicBezTo>
                    <a:pt x="1" y="33"/>
                    <a:pt x="2" y="25"/>
                    <a:pt x="7" y="21"/>
                  </a:cubicBezTo>
                  <a:cubicBezTo>
                    <a:pt x="6" y="20"/>
                    <a:pt x="4" y="19"/>
                    <a:pt x="3" y="17"/>
                  </a:cubicBezTo>
                  <a:cubicBezTo>
                    <a:pt x="0" y="12"/>
                    <a:pt x="1" y="5"/>
                    <a:pt x="7" y="1"/>
                  </a:cubicBezTo>
                  <a:cubicBezTo>
                    <a:pt x="8" y="1"/>
                    <a:pt x="9" y="0"/>
                    <a:pt x="10" y="0"/>
                  </a:cubicBezTo>
                  <a:close/>
                </a:path>
              </a:pathLst>
            </a:custGeom>
            <a:solidFill>
              <a:srgbClr val="51A1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118">
              <a:extLst>
                <a:ext uri="{FF2B5EF4-FFF2-40B4-BE49-F238E27FC236}">
                  <a16:creationId xmlns:a16="http://schemas.microsoft.com/office/drawing/2014/main" id="{6549AE9E-F9F0-464F-8118-BF387931FBFD}"/>
                </a:ext>
              </a:extLst>
            </p:cNvPr>
            <p:cNvSpPr>
              <a:spLocks/>
            </p:cNvSpPr>
            <p:nvPr userDrawn="1"/>
          </p:nvSpPr>
          <p:spPr bwMode="auto">
            <a:xfrm>
              <a:off x="6808875" y="5346596"/>
              <a:ext cx="203995" cy="174431"/>
            </a:xfrm>
            <a:custGeom>
              <a:avLst/>
              <a:gdLst>
                <a:gd name="T0" fmla="*/ 27 w 29"/>
                <a:gd name="T1" fmla="*/ 5 h 25"/>
                <a:gd name="T2" fmla="*/ 27 w 29"/>
                <a:gd name="T3" fmla="*/ 15 h 25"/>
                <a:gd name="T4" fmla="*/ 22 w 29"/>
                <a:gd name="T5" fmla="*/ 17 h 25"/>
                <a:gd name="T6" fmla="*/ 17 w 29"/>
                <a:gd name="T7" fmla="*/ 17 h 25"/>
                <a:gd name="T8" fmla="*/ 16 w 29"/>
                <a:gd name="T9" fmla="*/ 20 h 25"/>
                <a:gd name="T10" fmla="*/ 12 w 29"/>
                <a:gd name="T11" fmla="*/ 24 h 25"/>
                <a:gd name="T12" fmla="*/ 2 w 29"/>
                <a:gd name="T13" fmla="*/ 20 h 25"/>
                <a:gd name="T14" fmla="*/ 6 w 29"/>
                <a:gd name="T15" fmla="*/ 6 h 25"/>
                <a:gd name="T16" fmla="*/ 9 w 29"/>
                <a:gd name="T17" fmla="*/ 4 h 25"/>
                <a:gd name="T18" fmla="*/ 12 w 29"/>
                <a:gd name="T19" fmla="*/ 2 h 25"/>
                <a:gd name="T20" fmla="*/ 27 w 29"/>
                <a:gd name="T21"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25">
                  <a:moveTo>
                    <a:pt x="27" y="5"/>
                  </a:moveTo>
                  <a:cubicBezTo>
                    <a:pt x="29" y="7"/>
                    <a:pt x="29" y="11"/>
                    <a:pt x="27" y="15"/>
                  </a:cubicBezTo>
                  <a:cubicBezTo>
                    <a:pt x="25" y="16"/>
                    <a:pt x="23" y="16"/>
                    <a:pt x="22" y="17"/>
                  </a:cubicBezTo>
                  <a:cubicBezTo>
                    <a:pt x="20" y="17"/>
                    <a:pt x="19" y="17"/>
                    <a:pt x="17" y="17"/>
                  </a:cubicBezTo>
                  <a:cubicBezTo>
                    <a:pt x="17" y="18"/>
                    <a:pt x="16" y="19"/>
                    <a:pt x="16" y="20"/>
                  </a:cubicBezTo>
                  <a:cubicBezTo>
                    <a:pt x="15" y="22"/>
                    <a:pt x="13" y="23"/>
                    <a:pt x="12" y="24"/>
                  </a:cubicBezTo>
                  <a:cubicBezTo>
                    <a:pt x="8" y="25"/>
                    <a:pt x="4" y="23"/>
                    <a:pt x="2" y="20"/>
                  </a:cubicBezTo>
                  <a:cubicBezTo>
                    <a:pt x="0" y="16"/>
                    <a:pt x="2" y="10"/>
                    <a:pt x="6" y="6"/>
                  </a:cubicBezTo>
                  <a:cubicBezTo>
                    <a:pt x="7" y="5"/>
                    <a:pt x="8" y="5"/>
                    <a:pt x="9" y="4"/>
                  </a:cubicBezTo>
                  <a:cubicBezTo>
                    <a:pt x="10" y="3"/>
                    <a:pt x="11" y="3"/>
                    <a:pt x="12" y="2"/>
                  </a:cubicBezTo>
                  <a:cubicBezTo>
                    <a:pt x="18" y="0"/>
                    <a:pt x="24" y="1"/>
                    <a:pt x="27" y="5"/>
                  </a:cubicBezTo>
                  <a:close/>
                </a:path>
              </a:pathLst>
            </a:custGeom>
            <a:solidFill>
              <a:srgbClr val="5C91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119">
              <a:extLst>
                <a:ext uri="{FF2B5EF4-FFF2-40B4-BE49-F238E27FC236}">
                  <a16:creationId xmlns:a16="http://schemas.microsoft.com/office/drawing/2014/main" id="{58A72CF9-7BF9-40D9-A158-B6C4D8892488}"/>
                </a:ext>
              </a:extLst>
            </p:cNvPr>
            <p:cNvSpPr>
              <a:spLocks/>
            </p:cNvSpPr>
            <p:nvPr userDrawn="1"/>
          </p:nvSpPr>
          <p:spPr bwMode="auto">
            <a:xfrm>
              <a:off x="6853222" y="5358422"/>
              <a:ext cx="174431" cy="239472"/>
            </a:xfrm>
            <a:custGeom>
              <a:avLst/>
              <a:gdLst>
                <a:gd name="T0" fmla="*/ 6 w 25"/>
                <a:gd name="T1" fmla="*/ 0 h 34"/>
                <a:gd name="T2" fmla="*/ 25 w 25"/>
                <a:gd name="T3" fmla="*/ 30 h 34"/>
                <a:gd name="T4" fmla="*/ 19 w 25"/>
                <a:gd name="T5" fmla="*/ 34 h 34"/>
                <a:gd name="T6" fmla="*/ 0 w 25"/>
                <a:gd name="T7" fmla="*/ 4 h 34"/>
                <a:gd name="T8" fmla="*/ 3 w 25"/>
                <a:gd name="T9" fmla="*/ 2 h 34"/>
                <a:gd name="T10" fmla="*/ 6 w 25"/>
                <a:gd name="T11" fmla="*/ 0 h 34"/>
              </a:gdLst>
              <a:ahLst/>
              <a:cxnLst>
                <a:cxn ang="0">
                  <a:pos x="T0" y="T1"/>
                </a:cxn>
                <a:cxn ang="0">
                  <a:pos x="T2" y="T3"/>
                </a:cxn>
                <a:cxn ang="0">
                  <a:pos x="T4" y="T5"/>
                </a:cxn>
                <a:cxn ang="0">
                  <a:pos x="T6" y="T7"/>
                </a:cxn>
                <a:cxn ang="0">
                  <a:pos x="T8" y="T9"/>
                </a:cxn>
                <a:cxn ang="0">
                  <a:pos x="T10" y="T11"/>
                </a:cxn>
              </a:cxnLst>
              <a:rect l="0" t="0" r="r" b="b"/>
              <a:pathLst>
                <a:path w="25" h="34">
                  <a:moveTo>
                    <a:pt x="6" y="0"/>
                  </a:moveTo>
                  <a:cubicBezTo>
                    <a:pt x="25" y="30"/>
                    <a:pt x="25" y="30"/>
                    <a:pt x="25" y="30"/>
                  </a:cubicBezTo>
                  <a:cubicBezTo>
                    <a:pt x="19" y="34"/>
                    <a:pt x="19" y="34"/>
                    <a:pt x="19" y="34"/>
                  </a:cubicBezTo>
                  <a:cubicBezTo>
                    <a:pt x="0" y="4"/>
                    <a:pt x="0" y="4"/>
                    <a:pt x="0" y="4"/>
                  </a:cubicBezTo>
                  <a:cubicBezTo>
                    <a:pt x="1" y="3"/>
                    <a:pt x="2" y="3"/>
                    <a:pt x="3" y="2"/>
                  </a:cubicBezTo>
                  <a:cubicBezTo>
                    <a:pt x="4" y="1"/>
                    <a:pt x="5" y="1"/>
                    <a:pt x="6" y="0"/>
                  </a:cubicBezTo>
                  <a:close/>
                </a:path>
              </a:pathLst>
            </a:custGeom>
            <a:solidFill>
              <a:srgbClr val="8A7A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120">
              <a:extLst>
                <a:ext uri="{FF2B5EF4-FFF2-40B4-BE49-F238E27FC236}">
                  <a16:creationId xmlns:a16="http://schemas.microsoft.com/office/drawing/2014/main" id="{7686BFD1-76EB-417D-B076-5BCFC379B6F5}"/>
                </a:ext>
              </a:extLst>
            </p:cNvPr>
            <p:cNvSpPr>
              <a:spLocks/>
            </p:cNvSpPr>
            <p:nvPr userDrawn="1"/>
          </p:nvSpPr>
          <p:spPr bwMode="auto">
            <a:xfrm>
              <a:off x="7006957" y="3971854"/>
              <a:ext cx="1031796" cy="1330395"/>
            </a:xfrm>
            <a:custGeom>
              <a:avLst/>
              <a:gdLst>
                <a:gd name="T0" fmla="*/ 349 w 349"/>
                <a:gd name="T1" fmla="*/ 370 h 450"/>
                <a:gd name="T2" fmla="*/ 153 w 349"/>
                <a:gd name="T3" fmla="*/ 450 h 450"/>
                <a:gd name="T4" fmla="*/ 0 w 349"/>
                <a:gd name="T5" fmla="*/ 81 h 450"/>
                <a:gd name="T6" fmla="*/ 196 w 349"/>
                <a:gd name="T7" fmla="*/ 0 h 450"/>
                <a:gd name="T8" fmla="*/ 349 w 349"/>
                <a:gd name="T9" fmla="*/ 370 h 450"/>
              </a:gdLst>
              <a:ahLst/>
              <a:cxnLst>
                <a:cxn ang="0">
                  <a:pos x="T0" y="T1"/>
                </a:cxn>
                <a:cxn ang="0">
                  <a:pos x="T2" y="T3"/>
                </a:cxn>
                <a:cxn ang="0">
                  <a:pos x="T4" y="T5"/>
                </a:cxn>
                <a:cxn ang="0">
                  <a:pos x="T6" y="T7"/>
                </a:cxn>
                <a:cxn ang="0">
                  <a:pos x="T8" y="T9"/>
                </a:cxn>
              </a:cxnLst>
              <a:rect l="0" t="0" r="r" b="b"/>
              <a:pathLst>
                <a:path w="349" h="450">
                  <a:moveTo>
                    <a:pt x="349" y="370"/>
                  </a:moveTo>
                  <a:lnTo>
                    <a:pt x="153" y="450"/>
                  </a:lnTo>
                  <a:lnTo>
                    <a:pt x="0" y="81"/>
                  </a:lnTo>
                  <a:lnTo>
                    <a:pt x="196" y="0"/>
                  </a:lnTo>
                  <a:lnTo>
                    <a:pt x="349" y="370"/>
                  </a:lnTo>
                  <a:close/>
                </a:path>
              </a:pathLst>
            </a:custGeom>
            <a:solidFill>
              <a:srgbClr val="FFF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121">
              <a:extLst>
                <a:ext uri="{FF2B5EF4-FFF2-40B4-BE49-F238E27FC236}">
                  <a16:creationId xmlns:a16="http://schemas.microsoft.com/office/drawing/2014/main" id="{2210EDAE-4F85-459F-B9A1-24959D88ACFF}"/>
                </a:ext>
              </a:extLst>
            </p:cNvPr>
            <p:cNvSpPr>
              <a:spLocks/>
            </p:cNvSpPr>
            <p:nvPr userDrawn="1"/>
          </p:nvSpPr>
          <p:spPr bwMode="auto">
            <a:xfrm>
              <a:off x="7299643" y="3770816"/>
              <a:ext cx="189212" cy="224689"/>
            </a:xfrm>
            <a:custGeom>
              <a:avLst/>
              <a:gdLst>
                <a:gd name="T0" fmla="*/ 64 w 64"/>
                <a:gd name="T1" fmla="*/ 61 h 76"/>
                <a:gd name="T2" fmla="*/ 26 w 64"/>
                <a:gd name="T3" fmla="*/ 76 h 76"/>
                <a:gd name="T4" fmla="*/ 0 w 64"/>
                <a:gd name="T5" fmla="*/ 14 h 76"/>
                <a:gd name="T6" fmla="*/ 38 w 64"/>
                <a:gd name="T7" fmla="*/ 0 h 76"/>
                <a:gd name="T8" fmla="*/ 64 w 64"/>
                <a:gd name="T9" fmla="*/ 61 h 76"/>
              </a:gdLst>
              <a:ahLst/>
              <a:cxnLst>
                <a:cxn ang="0">
                  <a:pos x="T0" y="T1"/>
                </a:cxn>
                <a:cxn ang="0">
                  <a:pos x="T2" y="T3"/>
                </a:cxn>
                <a:cxn ang="0">
                  <a:pos x="T4" y="T5"/>
                </a:cxn>
                <a:cxn ang="0">
                  <a:pos x="T6" y="T7"/>
                </a:cxn>
                <a:cxn ang="0">
                  <a:pos x="T8" y="T9"/>
                </a:cxn>
              </a:cxnLst>
              <a:rect l="0" t="0" r="r" b="b"/>
              <a:pathLst>
                <a:path w="64" h="76">
                  <a:moveTo>
                    <a:pt x="64" y="61"/>
                  </a:moveTo>
                  <a:lnTo>
                    <a:pt x="26" y="76"/>
                  </a:lnTo>
                  <a:lnTo>
                    <a:pt x="0" y="14"/>
                  </a:lnTo>
                  <a:lnTo>
                    <a:pt x="38" y="0"/>
                  </a:lnTo>
                  <a:lnTo>
                    <a:pt x="64" y="61"/>
                  </a:lnTo>
                  <a:close/>
                </a:path>
              </a:pathLst>
            </a:custGeom>
            <a:solidFill>
              <a:srgbClr val="5D80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122">
              <a:extLst>
                <a:ext uri="{FF2B5EF4-FFF2-40B4-BE49-F238E27FC236}">
                  <a16:creationId xmlns:a16="http://schemas.microsoft.com/office/drawing/2014/main" id="{2D593F43-3F28-4DF3-A16F-6CDE0BCFE9CF}"/>
                </a:ext>
              </a:extLst>
            </p:cNvPr>
            <p:cNvSpPr>
              <a:spLocks/>
            </p:cNvSpPr>
            <p:nvPr userDrawn="1"/>
          </p:nvSpPr>
          <p:spPr bwMode="auto">
            <a:xfrm>
              <a:off x="7299643" y="3791512"/>
              <a:ext cx="138953" cy="203995"/>
            </a:xfrm>
            <a:custGeom>
              <a:avLst/>
              <a:gdLst>
                <a:gd name="T0" fmla="*/ 47 w 47"/>
                <a:gd name="T1" fmla="*/ 59 h 69"/>
                <a:gd name="T2" fmla="*/ 26 w 47"/>
                <a:gd name="T3" fmla="*/ 69 h 69"/>
                <a:gd name="T4" fmla="*/ 0 w 47"/>
                <a:gd name="T5" fmla="*/ 7 h 69"/>
                <a:gd name="T6" fmla="*/ 21 w 47"/>
                <a:gd name="T7" fmla="*/ 0 h 69"/>
                <a:gd name="T8" fmla="*/ 47 w 47"/>
                <a:gd name="T9" fmla="*/ 59 h 69"/>
              </a:gdLst>
              <a:ahLst/>
              <a:cxnLst>
                <a:cxn ang="0">
                  <a:pos x="T0" y="T1"/>
                </a:cxn>
                <a:cxn ang="0">
                  <a:pos x="T2" y="T3"/>
                </a:cxn>
                <a:cxn ang="0">
                  <a:pos x="T4" y="T5"/>
                </a:cxn>
                <a:cxn ang="0">
                  <a:pos x="T6" y="T7"/>
                </a:cxn>
                <a:cxn ang="0">
                  <a:pos x="T8" y="T9"/>
                </a:cxn>
              </a:cxnLst>
              <a:rect l="0" t="0" r="r" b="b"/>
              <a:pathLst>
                <a:path w="47" h="69">
                  <a:moveTo>
                    <a:pt x="47" y="59"/>
                  </a:moveTo>
                  <a:lnTo>
                    <a:pt x="26" y="69"/>
                  </a:lnTo>
                  <a:lnTo>
                    <a:pt x="0" y="7"/>
                  </a:lnTo>
                  <a:lnTo>
                    <a:pt x="21" y="0"/>
                  </a:lnTo>
                  <a:lnTo>
                    <a:pt x="47" y="59"/>
                  </a:lnTo>
                  <a:close/>
                </a:path>
              </a:pathLst>
            </a:custGeom>
            <a:solidFill>
              <a:srgbClr val="5373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123">
              <a:extLst>
                <a:ext uri="{FF2B5EF4-FFF2-40B4-BE49-F238E27FC236}">
                  <a16:creationId xmlns:a16="http://schemas.microsoft.com/office/drawing/2014/main" id="{483AF735-7605-4366-93D6-4B783CC30C2B}"/>
                </a:ext>
              </a:extLst>
            </p:cNvPr>
            <p:cNvSpPr>
              <a:spLocks/>
            </p:cNvSpPr>
            <p:nvPr userDrawn="1"/>
          </p:nvSpPr>
          <p:spPr bwMode="auto">
            <a:xfrm>
              <a:off x="7284862" y="3761948"/>
              <a:ext cx="168518" cy="106432"/>
            </a:xfrm>
            <a:custGeom>
              <a:avLst/>
              <a:gdLst>
                <a:gd name="T0" fmla="*/ 57 w 57"/>
                <a:gd name="T1" fmla="*/ 17 h 36"/>
                <a:gd name="T2" fmla="*/ 7 w 57"/>
                <a:gd name="T3" fmla="*/ 36 h 36"/>
                <a:gd name="T4" fmla="*/ 0 w 57"/>
                <a:gd name="T5" fmla="*/ 22 h 36"/>
                <a:gd name="T6" fmla="*/ 50 w 57"/>
                <a:gd name="T7" fmla="*/ 0 h 36"/>
                <a:gd name="T8" fmla="*/ 57 w 57"/>
                <a:gd name="T9" fmla="*/ 17 h 36"/>
              </a:gdLst>
              <a:ahLst/>
              <a:cxnLst>
                <a:cxn ang="0">
                  <a:pos x="T0" y="T1"/>
                </a:cxn>
                <a:cxn ang="0">
                  <a:pos x="T2" y="T3"/>
                </a:cxn>
                <a:cxn ang="0">
                  <a:pos x="T4" y="T5"/>
                </a:cxn>
                <a:cxn ang="0">
                  <a:pos x="T6" y="T7"/>
                </a:cxn>
                <a:cxn ang="0">
                  <a:pos x="T8" y="T9"/>
                </a:cxn>
              </a:cxnLst>
              <a:rect l="0" t="0" r="r" b="b"/>
              <a:pathLst>
                <a:path w="57" h="36">
                  <a:moveTo>
                    <a:pt x="57" y="17"/>
                  </a:moveTo>
                  <a:lnTo>
                    <a:pt x="7" y="36"/>
                  </a:lnTo>
                  <a:lnTo>
                    <a:pt x="0" y="22"/>
                  </a:lnTo>
                  <a:lnTo>
                    <a:pt x="50" y="0"/>
                  </a:lnTo>
                  <a:lnTo>
                    <a:pt x="57" y="17"/>
                  </a:lnTo>
                  <a:close/>
                </a:path>
              </a:pathLst>
            </a:custGeom>
            <a:solidFill>
              <a:srgbClr val="7EAD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124">
              <a:extLst>
                <a:ext uri="{FF2B5EF4-FFF2-40B4-BE49-F238E27FC236}">
                  <a16:creationId xmlns:a16="http://schemas.microsoft.com/office/drawing/2014/main" id="{1A820C80-B658-4B26-98AF-828449A1B4C0}"/>
                </a:ext>
              </a:extLst>
            </p:cNvPr>
            <p:cNvSpPr>
              <a:spLocks/>
            </p:cNvSpPr>
            <p:nvPr userDrawn="1"/>
          </p:nvSpPr>
          <p:spPr bwMode="auto">
            <a:xfrm>
              <a:off x="7006957" y="4093068"/>
              <a:ext cx="747979" cy="1209182"/>
            </a:xfrm>
            <a:custGeom>
              <a:avLst/>
              <a:gdLst>
                <a:gd name="T0" fmla="*/ 253 w 253"/>
                <a:gd name="T1" fmla="*/ 369 h 409"/>
                <a:gd name="T2" fmla="*/ 153 w 253"/>
                <a:gd name="T3" fmla="*/ 409 h 409"/>
                <a:gd name="T4" fmla="*/ 0 w 253"/>
                <a:gd name="T5" fmla="*/ 40 h 409"/>
                <a:gd name="T6" fmla="*/ 99 w 253"/>
                <a:gd name="T7" fmla="*/ 0 h 409"/>
                <a:gd name="T8" fmla="*/ 253 w 253"/>
                <a:gd name="T9" fmla="*/ 369 h 409"/>
              </a:gdLst>
              <a:ahLst/>
              <a:cxnLst>
                <a:cxn ang="0">
                  <a:pos x="T0" y="T1"/>
                </a:cxn>
                <a:cxn ang="0">
                  <a:pos x="T2" y="T3"/>
                </a:cxn>
                <a:cxn ang="0">
                  <a:pos x="T4" y="T5"/>
                </a:cxn>
                <a:cxn ang="0">
                  <a:pos x="T6" y="T7"/>
                </a:cxn>
                <a:cxn ang="0">
                  <a:pos x="T8" y="T9"/>
                </a:cxn>
              </a:cxnLst>
              <a:rect l="0" t="0" r="r" b="b"/>
              <a:pathLst>
                <a:path w="253" h="409">
                  <a:moveTo>
                    <a:pt x="253" y="369"/>
                  </a:moveTo>
                  <a:lnTo>
                    <a:pt x="153" y="409"/>
                  </a:lnTo>
                  <a:lnTo>
                    <a:pt x="0" y="40"/>
                  </a:lnTo>
                  <a:lnTo>
                    <a:pt x="99" y="0"/>
                  </a:lnTo>
                  <a:lnTo>
                    <a:pt x="253" y="369"/>
                  </a:lnTo>
                  <a:close/>
                </a:path>
              </a:pathLst>
            </a:custGeom>
            <a:solidFill>
              <a:srgbClr val="FFE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125">
              <a:extLst>
                <a:ext uri="{FF2B5EF4-FFF2-40B4-BE49-F238E27FC236}">
                  <a16:creationId xmlns:a16="http://schemas.microsoft.com/office/drawing/2014/main" id="{DBD68448-E65D-486A-B5A1-783CA6CEEE06}"/>
                </a:ext>
              </a:extLst>
            </p:cNvPr>
            <p:cNvSpPr>
              <a:spLocks/>
            </p:cNvSpPr>
            <p:nvPr userDrawn="1"/>
          </p:nvSpPr>
          <p:spPr bwMode="auto">
            <a:xfrm>
              <a:off x="6900525" y="3838815"/>
              <a:ext cx="747979" cy="399119"/>
            </a:xfrm>
            <a:custGeom>
              <a:avLst/>
              <a:gdLst>
                <a:gd name="T0" fmla="*/ 239 w 253"/>
                <a:gd name="T1" fmla="*/ 0 h 135"/>
                <a:gd name="T2" fmla="*/ 0 w 253"/>
                <a:gd name="T3" fmla="*/ 100 h 135"/>
                <a:gd name="T4" fmla="*/ 14 w 253"/>
                <a:gd name="T5" fmla="*/ 135 h 135"/>
                <a:gd name="T6" fmla="*/ 253 w 253"/>
                <a:gd name="T7" fmla="*/ 36 h 135"/>
                <a:gd name="T8" fmla="*/ 239 w 253"/>
                <a:gd name="T9" fmla="*/ 0 h 135"/>
              </a:gdLst>
              <a:ahLst/>
              <a:cxnLst>
                <a:cxn ang="0">
                  <a:pos x="T0" y="T1"/>
                </a:cxn>
                <a:cxn ang="0">
                  <a:pos x="T2" y="T3"/>
                </a:cxn>
                <a:cxn ang="0">
                  <a:pos x="T4" y="T5"/>
                </a:cxn>
                <a:cxn ang="0">
                  <a:pos x="T6" y="T7"/>
                </a:cxn>
                <a:cxn ang="0">
                  <a:pos x="T8" y="T9"/>
                </a:cxn>
              </a:cxnLst>
              <a:rect l="0" t="0" r="r" b="b"/>
              <a:pathLst>
                <a:path w="253" h="135">
                  <a:moveTo>
                    <a:pt x="239" y="0"/>
                  </a:moveTo>
                  <a:lnTo>
                    <a:pt x="0" y="100"/>
                  </a:lnTo>
                  <a:lnTo>
                    <a:pt x="14" y="135"/>
                  </a:lnTo>
                  <a:lnTo>
                    <a:pt x="253" y="36"/>
                  </a:lnTo>
                  <a:lnTo>
                    <a:pt x="239" y="0"/>
                  </a:lnTo>
                  <a:close/>
                </a:path>
              </a:pathLst>
            </a:custGeom>
            <a:solidFill>
              <a:srgbClr val="FF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126">
              <a:extLst>
                <a:ext uri="{FF2B5EF4-FFF2-40B4-BE49-F238E27FC236}">
                  <a16:creationId xmlns:a16="http://schemas.microsoft.com/office/drawing/2014/main" id="{6A727884-87B6-493C-BA21-13688C4AD45D}"/>
                </a:ext>
              </a:extLst>
            </p:cNvPr>
            <p:cNvSpPr>
              <a:spLocks/>
            </p:cNvSpPr>
            <p:nvPr userDrawn="1"/>
          </p:nvSpPr>
          <p:spPr bwMode="auto">
            <a:xfrm>
              <a:off x="6900525" y="3986637"/>
              <a:ext cx="399119" cy="251298"/>
            </a:xfrm>
            <a:custGeom>
              <a:avLst/>
              <a:gdLst>
                <a:gd name="T0" fmla="*/ 118 w 135"/>
                <a:gd name="T1" fmla="*/ 0 h 85"/>
                <a:gd name="T2" fmla="*/ 0 w 135"/>
                <a:gd name="T3" fmla="*/ 50 h 85"/>
                <a:gd name="T4" fmla="*/ 14 w 135"/>
                <a:gd name="T5" fmla="*/ 85 h 85"/>
                <a:gd name="T6" fmla="*/ 135 w 135"/>
                <a:gd name="T7" fmla="*/ 36 h 85"/>
                <a:gd name="T8" fmla="*/ 118 w 135"/>
                <a:gd name="T9" fmla="*/ 0 h 85"/>
              </a:gdLst>
              <a:ahLst/>
              <a:cxnLst>
                <a:cxn ang="0">
                  <a:pos x="T0" y="T1"/>
                </a:cxn>
                <a:cxn ang="0">
                  <a:pos x="T2" y="T3"/>
                </a:cxn>
                <a:cxn ang="0">
                  <a:pos x="T4" y="T5"/>
                </a:cxn>
                <a:cxn ang="0">
                  <a:pos x="T6" y="T7"/>
                </a:cxn>
                <a:cxn ang="0">
                  <a:pos x="T8" y="T9"/>
                </a:cxn>
              </a:cxnLst>
              <a:rect l="0" t="0" r="r" b="b"/>
              <a:pathLst>
                <a:path w="135" h="85">
                  <a:moveTo>
                    <a:pt x="118" y="0"/>
                  </a:moveTo>
                  <a:lnTo>
                    <a:pt x="0" y="50"/>
                  </a:lnTo>
                  <a:lnTo>
                    <a:pt x="14" y="85"/>
                  </a:lnTo>
                  <a:lnTo>
                    <a:pt x="135" y="36"/>
                  </a:lnTo>
                  <a:lnTo>
                    <a:pt x="118" y="0"/>
                  </a:lnTo>
                  <a:close/>
                </a:path>
              </a:pathLst>
            </a:custGeom>
            <a:solidFill>
              <a:srgbClr val="CF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127">
              <a:extLst>
                <a:ext uri="{FF2B5EF4-FFF2-40B4-BE49-F238E27FC236}">
                  <a16:creationId xmlns:a16="http://schemas.microsoft.com/office/drawing/2014/main" id="{DAFA6B81-A622-42BD-926D-F3DE65D9792C}"/>
                </a:ext>
              </a:extLst>
            </p:cNvPr>
            <p:cNvSpPr>
              <a:spLocks/>
            </p:cNvSpPr>
            <p:nvPr userDrawn="1"/>
          </p:nvSpPr>
          <p:spPr bwMode="auto">
            <a:xfrm>
              <a:off x="7172517" y="4211326"/>
              <a:ext cx="198082" cy="230602"/>
            </a:xfrm>
            <a:custGeom>
              <a:avLst/>
              <a:gdLst>
                <a:gd name="T0" fmla="*/ 9 w 28"/>
                <a:gd name="T1" fmla="*/ 33 h 33"/>
                <a:gd name="T2" fmla="*/ 28 w 28"/>
                <a:gd name="T3" fmla="*/ 25 h 33"/>
                <a:gd name="T4" fmla="*/ 21 w 28"/>
                <a:gd name="T5" fmla="*/ 8 h 33"/>
                <a:gd name="T6" fmla="*/ 8 w 28"/>
                <a:gd name="T7" fmla="*/ 2 h 33"/>
                <a:gd name="T8" fmla="*/ 8 w 28"/>
                <a:gd name="T9" fmla="*/ 2 h 33"/>
                <a:gd name="T10" fmla="*/ 2 w 28"/>
                <a:gd name="T11" fmla="*/ 16 h 33"/>
                <a:gd name="T12" fmla="*/ 9 w 28"/>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28" h="33">
                  <a:moveTo>
                    <a:pt x="9" y="33"/>
                  </a:moveTo>
                  <a:cubicBezTo>
                    <a:pt x="28" y="25"/>
                    <a:pt x="28" y="25"/>
                    <a:pt x="28" y="25"/>
                  </a:cubicBezTo>
                  <a:cubicBezTo>
                    <a:pt x="21" y="8"/>
                    <a:pt x="21" y="8"/>
                    <a:pt x="21" y="8"/>
                  </a:cubicBezTo>
                  <a:cubicBezTo>
                    <a:pt x="19" y="3"/>
                    <a:pt x="13" y="0"/>
                    <a:pt x="8" y="2"/>
                  </a:cubicBezTo>
                  <a:cubicBezTo>
                    <a:pt x="8" y="2"/>
                    <a:pt x="8" y="2"/>
                    <a:pt x="8" y="2"/>
                  </a:cubicBezTo>
                  <a:cubicBezTo>
                    <a:pt x="2" y="5"/>
                    <a:pt x="0" y="11"/>
                    <a:pt x="2" y="16"/>
                  </a:cubicBezTo>
                  <a:lnTo>
                    <a:pt x="9" y="33"/>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128">
              <a:extLst>
                <a:ext uri="{FF2B5EF4-FFF2-40B4-BE49-F238E27FC236}">
                  <a16:creationId xmlns:a16="http://schemas.microsoft.com/office/drawing/2014/main" id="{EFC28FA3-EAE6-4510-A9BE-046BDF64BAF1}"/>
                </a:ext>
              </a:extLst>
            </p:cNvPr>
            <p:cNvSpPr>
              <a:spLocks/>
            </p:cNvSpPr>
            <p:nvPr userDrawn="1"/>
          </p:nvSpPr>
          <p:spPr bwMode="auto">
            <a:xfrm>
              <a:off x="7193211" y="4237933"/>
              <a:ext cx="147822" cy="168518"/>
            </a:xfrm>
            <a:custGeom>
              <a:avLst/>
              <a:gdLst>
                <a:gd name="T0" fmla="*/ 7 w 21"/>
                <a:gd name="T1" fmla="*/ 24 h 24"/>
                <a:gd name="T2" fmla="*/ 21 w 21"/>
                <a:gd name="T3" fmla="*/ 19 h 24"/>
                <a:gd name="T4" fmla="*/ 16 w 21"/>
                <a:gd name="T5" fmla="*/ 6 h 24"/>
                <a:gd name="T6" fmla="*/ 6 w 21"/>
                <a:gd name="T7" fmla="*/ 2 h 24"/>
                <a:gd name="T8" fmla="*/ 6 w 21"/>
                <a:gd name="T9" fmla="*/ 2 h 24"/>
                <a:gd name="T10" fmla="*/ 2 w 21"/>
                <a:gd name="T11" fmla="*/ 12 h 24"/>
                <a:gd name="T12" fmla="*/ 7 w 21"/>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1" h="24">
                  <a:moveTo>
                    <a:pt x="7" y="24"/>
                  </a:moveTo>
                  <a:cubicBezTo>
                    <a:pt x="21" y="19"/>
                    <a:pt x="21" y="19"/>
                    <a:pt x="21" y="19"/>
                  </a:cubicBezTo>
                  <a:cubicBezTo>
                    <a:pt x="16" y="6"/>
                    <a:pt x="16" y="6"/>
                    <a:pt x="16" y="6"/>
                  </a:cubicBezTo>
                  <a:cubicBezTo>
                    <a:pt x="14" y="2"/>
                    <a:pt x="10" y="0"/>
                    <a:pt x="6" y="2"/>
                  </a:cubicBezTo>
                  <a:cubicBezTo>
                    <a:pt x="6" y="2"/>
                    <a:pt x="6" y="2"/>
                    <a:pt x="6" y="2"/>
                  </a:cubicBezTo>
                  <a:cubicBezTo>
                    <a:pt x="2" y="3"/>
                    <a:pt x="0" y="8"/>
                    <a:pt x="2" y="12"/>
                  </a:cubicBezTo>
                  <a:lnTo>
                    <a:pt x="7" y="24"/>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129">
              <a:extLst>
                <a:ext uri="{FF2B5EF4-FFF2-40B4-BE49-F238E27FC236}">
                  <a16:creationId xmlns:a16="http://schemas.microsoft.com/office/drawing/2014/main" id="{7C3ED809-33DA-4DCB-A21A-FBD9BD3D17A8}"/>
                </a:ext>
              </a:extLst>
            </p:cNvPr>
            <p:cNvSpPr>
              <a:spLocks/>
            </p:cNvSpPr>
            <p:nvPr userDrawn="1"/>
          </p:nvSpPr>
          <p:spPr bwMode="auto">
            <a:xfrm>
              <a:off x="7222776" y="4232020"/>
              <a:ext cx="82780" cy="168518"/>
            </a:xfrm>
            <a:custGeom>
              <a:avLst/>
              <a:gdLst>
                <a:gd name="T0" fmla="*/ 23 w 28"/>
                <a:gd name="T1" fmla="*/ 57 h 57"/>
                <a:gd name="T2" fmla="*/ 28 w 28"/>
                <a:gd name="T3" fmla="*/ 55 h 57"/>
                <a:gd name="T4" fmla="*/ 5 w 28"/>
                <a:gd name="T5" fmla="*/ 0 h 57"/>
                <a:gd name="T6" fmla="*/ 0 w 28"/>
                <a:gd name="T7" fmla="*/ 2 h 57"/>
                <a:gd name="T8" fmla="*/ 23 w 28"/>
                <a:gd name="T9" fmla="*/ 57 h 57"/>
              </a:gdLst>
              <a:ahLst/>
              <a:cxnLst>
                <a:cxn ang="0">
                  <a:pos x="T0" y="T1"/>
                </a:cxn>
                <a:cxn ang="0">
                  <a:pos x="T2" y="T3"/>
                </a:cxn>
                <a:cxn ang="0">
                  <a:pos x="T4" y="T5"/>
                </a:cxn>
                <a:cxn ang="0">
                  <a:pos x="T6" y="T7"/>
                </a:cxn>
                <a:cxn ang="0">
                  <a:pos x="T8" y="T9"/>
                </a:cxn>
              </a:cxnLst>
              <a:rect l="0" t="0" r="r" b="b"/>
              <a:pathLst>
                <a:path w="28" h="57">
                  <a:moveTo>
                    <a:pt x="23" y="57"/>
                  </a:moveTo>
                  <a:lnTo>
                    <a:pt x="28" y="55"/>
                  </a:lnTo>
                  <a:lnTo>
                    <a:pt x="5" y="0"/>
                  </a:lnTo>
                  <a:lnTo>
                    <a:pt x="0" y="2"/>
                  </a:lnTo>
                  <a:lnTo>
                    <a:pt x="23" y="5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130">
              <a:extLst>
                <a:ext uri="{FF2B5EF4-FFF2-40B4-BE49-F238E27FC236}">
                  <a16:creationId xmlns:a16="http://schemas.microsoft.com/office/drawing/2014/main" id="{67359B10-7213-489A-89E2-1B095C75A411}"/>
                </a:ext>
              </a:extLst>
            </p:cNvPr>
            <p:cNvSpPr>
              <a:spLocks/>
            </p:cNvSpPr>
            <p:nvPr userDrawn="1"/>
          </p:nvSpPr>
          <p:spPr bwMode="auto">
            <a:xfrm>
              <a:off x="7193211" y="4267497"/>
              <a:ext cx="121215" cy="62086"/>
            </a:xfrm>
            <a:custGeom>
              <a:avLst/>
              <a:gdLst>
                <a:gd name="T0" fmla="*/ 0 w 41"/>
                <a:gd name="T1" fmla="*/ 16 h 21"/>
                <a:gd name="T2" fmla="*/ 3 w 41"/>
                <a:gd name="T3" fmla="*/ 21 h 21"/>
                <a:gd name="T4" fmla="*/ 41 w 41"/>
                <a:gd name="T5" fmla="*/ 5 h 21"/>
                <a:gd name="T6" fmla="*/ 38 w 41"/>
                <a:gd name="T7" fmla="*/ 0 h 21"/>
                <a:gd name="T8" fmla="*/ 0 w 41"/>
                <a:gd name="T9" fmla="*/ 16 h 21"/>
              </a:gdLst>
              <a:ahLst/>
              <a:cxnLst>
                <a:cxn ang="0">
                  <a:pos x="T0" y="T1"/>
                </a:cxn>
                <a:cxn ang="0">
                  <a:pos x="T2" y="T3"/>
                </a:cxn>
                <a:cxn ang="0">
                  <a:pos x="T4" y="T5"/>
                </a:cxn>
                <a:cxn ang="0">
                  <a:pos x="T6" y="T7"/>
                </a:cxn>
                <a:cxn ang="0">
                  <a:pos x="T8" y="T9"/>
                </a:cxn>
              </a:cxnLst>
              <a:rect l="0" t="0" r="r" b="b"/>
              <a:pathLst>
                <a:path w="41" h="21">
                  <a:moveTo>
                    <a:pt x="0" y="16"/>
                  </a:moveTo>
                  <a:lnTo>
                    <a:pt x="3" y="21"/>
                  </a:lnTo>
                  <a:lnTo>
                    <a:pt x="41" y="5"/>
                  </a:lnTo>
                  <a:lnTo>
                    <a:pt x="38" y="0"/>
                  </a:lnTo>
                  <a:lnTo>
                    <a:pt x="0" y="16"/>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131">
              <a:extLst>
                <a:ext uri="{FF2B5EF4-FFF2-40B4-BE49-F238E27FC236}">
                  <a16:creationId xmlns:a16="http://schemas.microsoft.com/office/drawing/2014/main" id="{2DAD1FE9-DD17-42EF-B4E7-A70B8CD821A3}"/>
                </a:ext>
              </a:extLst>
            </p:cNvPr>
            <p:cNvSpPr>
              <a:spLocks/>
            </p:cNvSpPr>
            <p:nvPr userDrawn="1"/>
          </p:nvSpPr>
          <p:spPr bwMode="auto">
            <a:xfrm>
              <a:off x="7213907" y="4314800"/>
              <a:ext cx="121215" cy="65042"/>
            </a:xfrm>
            <a:custGeom>
              <a:avLst/>
              <a:gdLst>
                <a:gd name="T0" fmla="*/ 0 w 41"/>
                <a:gd name="T1" fmla="*/ 17 h 22"/>
                <a:gd name="T2" fmla="*/ 3 w 41"/>
                <a:gd name="T3" fmla="*/ 22 h 22"/>
                <a:gd name="T4" fmla="*/ 41 w 41"/>
                <a:gd name="T5" fmla="*/ 5 h 22"/>
                <a:gd name="T6" fmla="*/ 38 w 41"/>
                <a:gd name="T7" fmla="*/ 0 h 22"/>
                <a:gd name="T8" fmla="*/ 0 w 41"/>
                <a:gd name="T9" fmla="*/ 17 h 22"/>
              </a:gdLst>
              <a:ahLst/>
              <a:cxnLst>
                <a:cxn ang="0">
                  <a:pos x="T0" y="T1"/>
                </a:cxn>
                <a:cxn ang="0">
                  <a:pos x="T2" y="T3"/>
                </a:cxn>
                <a:cxn ang="0">
                  <a:pos x="T4" y="T5"/>
                </a:cxn>
                <a:cxn ang="0">
                  <a:pos x="T6" y="T7"/>
                </a:cxn>
                <a:cxn ang="0">
                  <a:pos x="T8" y="T9"/>
                </a:cxn>
              </a:cxnLst>
              <a:rect l="0" t="0" r="r" b="b"/>
              <a:pathLst>
                <a:path w="41" h="22">
                  <a:moveTo>
                    <a:pt x="0" y="17"/>
                  </a:moveTo>
                  <a:lnTo>
                    <a:pt x="3" y="22"/>
                  </a:lnTo>
                  <a:lnTo>
                    <a:pt x="41" y="5"/>
                  </a:lnTo>
                  <a:lnTo>
                    <a:pt x="38" y="0"/>
                  </a:lnTo>
                  <a:lnTo>
                    <a:pt x="0" y="1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132">
              <a:extLst>
                <a:ext uri="{FF2B5EF4-FFF2-40B4-BE49-F238E27FC236}">
                  <a16:creationId xmlns:a16="http://schemas.microsoft.com/office/drawing/2014/main" id="{9403E8C0-D23E-440F-BE45-56AC1FAF88FB}"/>
                </a:ext>
              </a:extLst>
            </p:cNvPr>
            <p:cNvSpPr>
              <a:spLocks/>
            </p:cNvSpPr>
            <p:nvPr userDrawn="1"/>
          </p:nvSpPr>
          <p:spPr bwMode="auto">
            <a:xfrm>
              <a:off x="7391293" y="4119675"/>
              <a:ext cx="195125" cy="230602"/>
            </a:xfrm>
            <a:custGeom>
              <a:avLst/>
              <a:gdLst>
                <a:gd name="T0" fmla="*/ 9 w 28"/>
                <a:gd name="T1" fmla="*/ 33 h 33"/>
                <a:gd name="T2" fmla="*/ 28 w 28"/>
                <a:gd name="T3" fmla="*/ 25 h 33"/>
                <a:gd name="T4" fmla="*/ 21 w 28"/>
                <a:gd name="T5" fmla="*/ 8 h 33"/>
                <a:gd name="T6" fmla="*/ 8 w 28"/>
                <a:gd name="T7" fmla="*/ 3 h 33"/>
                <a:gd name="T8" fmla="*/ 8 w 28"/>
                <a:gd name="T9" fmla="*/ 3 h 33"/>
                <a:gd name="T10" fmla="*/ 2 w 28"/>
                <a:gd name="T11" fmla="*/ 16 h 33"/>
                <a:gd name="T12" fmla="*/ 9 w 28"/>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28" h="33">
                  <a:moveTo>
                    <a:pt x="9" y="33"/>
                  </a:moveTo>
                  <a:cubicBezTo>
                    <a:pt x="28" y="25"/>
                    <a:pt x="28" y="25"/>
                    <a:pt x="28" y="25"/>
                  </a:cubicBezTo>
                  <a:cubicBezTo>
                    <a:pt x="21" y="8"/>
                    <a:pt x="21" y="8"/>
                    <a:pt x="21" y="8"/>
                  </a:cubicBezTo>
                  <a:cubicBezTo>
                    <a:pt x="19" y="3"/>
                    <a:pt x="13" y="0"/>
                    <a:pt x="8" y="3"/>
                  </a:cubicBezTo>
                  <a:cubicBezTo>
                    <a:pt x="8" y="3"/>
                    <a:pt x="8" y="3"/>
                    <a:pt x="8" y="3"/>
                  </a:cubicBezTo>
                  <a:cubicBezTo>
                    <a:pt x="2" y="5"/>
                    <a:pt x="0" y="11"/>
                    <a:pt x="2" y="16"/>
                  </a:cubicBezTo>
                  <a:lnTo>
                    <a:pt x="9" y="33"/>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133">
              <a:extLst>
                <a:ext uri="{FF2B5EF4-FFF2-40B4-BE49-F238E27FC236}">
                  <a16:creationId xmlns:a16="http://schemas.microsoft.com/office/drawing/2014/main" id="{E15F0980-E9C1-4146-98E5-CC3C13882024}"/>
                </a:ext>
              </a:extLst>
            </p:cNvPr>
            <p:cNvSpPr>
              <a:spLocks/>
            </p:cNvSpPr>
            <p:nvPr userDrawn="1"/>
          </p:nvSpPr>
          <p:spPr bwMode="auto">
            <a:xfrm>
              <a:off x="7411987" y="4149240"/>
              <a:ext cx="144866" cy="174431"/>
            </a:xfrm>
            <a:custGeom>
              <a:avLst/>
              <a:gdLst>
                <a:gd name="T0" fmla="*/ 7 w 21"/>
                <a:gd name="T1" fmla="*/ 25 h 25"/>
                <a:gd name="T2" fmla="*/ 21 w 21"/>
                <a:gd name="T3" fmla="*/ 19 h 25"/>
                <a:gd name="T4" fmla="*/ 16 w 21"/>
                <a:gd name="T5" fmla="*/ 6 h 25"/>
                <a:gd name="T6" fmla="*/ 6 w 21"/>
                <a:gd name="T7" fmla="*/ 2 h 25"/>
                <a:gd name="T8" fmla="*/ 6 w 21"/>
                <a:gd name="T9" fmla="*/ 2 h 25"/>
                <a:gd name="T10" fmla="*/ 2 w 21"/>
                <a:gd name="T11" fmla="*/ 12 h 25"/>
                <a:gd name="T12" fmla="*/ 7 w 21"/>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21" h="25">
                  <a:moveTo>
                    <a:pt x="7" y="25"/>
                  </a:moveTo>
                  <a:cubicBezTo>
                    <a:pt x="21" y="19"/>
                    <a:pt x="21" y="19"/>
                    <a:pt x="21" y="19"/>
                  </a:cubicBezTo>
                  <a:cubicBezTo>
                    <a:pt x="16" y="6"/>
                    <a:pt x="16" y="6"/>
                    <a:pt x="16" y="6"/>
                  </a:cubicBezTo>
                  <a:cubicBezTo>
                    <a:pt x="14" y="2"/>
                    <a:pt x="10" y="0"/>
                    <a:pt x="6" y="2"/>
                  </a:cubicBezTo>
                  <a:cubicBezTo>
                    <a:pt x="6" y="2"/>
                    <a:pt x="6" y="2"/>
                    <a:pt x="6" y="2"/>
                  </a:cubicBezTo>
                  <a:cubicBezTo>
                    <a:pt x="2" y="4"/>
                    <a:pt x="0" y="8"/>
                    <a:pt x="2" y="12"/>
                  </a:cubicBezTo>
                  <a:lnTo>
                    <a:pt x="7" y="25"/>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134">
              <a:extLst>
                <a:ext uri="{FF2B5EF4-FFF2-40B4-BE49-F238E27FC236}">
                  <a16:creationId xmlns:a16="http://schemas.microsoft.com/office/drawing/2014/main" id="{136E6FDE-0C6F-4FEE-8D98-30E9C12DE251}"/>
                </a:ext>
              </a:extLst>
            </p:cNvPr>
            <p:cNvSpPr>
              <a:spLocks/>
            </p:cNvSpPr>
            <p:nvPr userDrawn="1"/>
          </p:nvSpPr>
          <p:spPr bwMode="auto">
            <a:xfrm>
              <a:off x="7438596" y="4140371"/>
              <a:ext cx="85738" cy="168518"/>
            </a:xfrm>
            <a:custGeom>
              <a:avLst/>
              <a:gdLst>
                <a:gd name="T0" fmla="*/ 24 w 29"/>
                <a:gd name="T1" fmla="*/ 57 h 57"/>
                <a:gd name="T2" fmla="*/ 29 w 29"/>
                <a:gd name="T3" fmla="*/ 55 h 57"/>
                <a:gd name="T4" fmla="*/ 5 w 29"/>
                <a:gd name="T5" fmla="*/ 0 h 57"/>
                <a:gd name="T6" fmla="*/ 0 w 29"/>
                <a:gd name="T7" fmla="*/ 3 h 57"/>
                <a:gd name="T8" fmla="*/ 24 w 29"/>
                <a:gd name="T9" fmla="*/ 57 h 57"/>
              </a:gdLst>
              <a:ahLst/>
              <a:cxnLst>
                <a:cxn ang="0">
                  <a:pos x="T0" y="T1"/>
                </a:cxn>
                <a:cxn ang="0">
                  <a:pos x="T2" y="T3"/>
                </a:cxn>
                <a:cxn ang="0">
                  <a:pos x="T4" y="T5"/>
                </a:cxn>
                <a:cxn ang="0">
                  <a:pos x="T6" y="T7"/>
                </a:cxn>
                <a:cxn ang="0">
                  <a:pos x="T8" y="T9"/>
                </a:cxn>
              </a:cxnLst>
              <a:rect l="0" t="0" r="r" b="b"/>
              <a:pathLst>
                <a:path w="29" h="57">
                  <a:moveTo>
                    <a:pt x="24" y="57"/>
                  </a:moveTo>
                  <a:lnTo>
                    <a:pt x="29" y="55"/>
                  </a:lnTo>
                  <a:lnTo>
                    <a:pt x="5" y="0"/>
                  </a:lnTo>
                  <a:lnTo>
                    <a:pt x="0" y="3"/>
                  </a:lnTo>
                  <a:lnTo>
                    <a:pt x="24" y="5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135">
              <a:extLst>
                <a:ext uri="{FF2B5EF4-FFF2-40B4-BE49-F238E27FC236}">
                  <a16:creationId xmlns:a16="http://schemas.microsoft.com/office/drawing/2014/main" id="{3A034902-0792-4500-ACFA-201C49A8B36E}"/>
                </a:ext>
              </a:extLst>
            </p:cNvPr>
            <p:cNvSpPr>
              <a:spLocks/>
            </p:cNvSpPr>
            <p:nvPr userDrawn="1"/>
          </p:nvSpPr>
          <p:spPr bwMode="auto">
            <a:xfrm>
              <a:off x="7411987" y="4175848"/>
              <a:ext cx="118257" cy="62086"/>
            </a:xfrm>
            <a:custGeom>
              <a:avLst/>
              <a:gdLst>
                <a:gd name="T0" fmla="*/ 0 w 40"/>
                <a:gd name="T1" fmla="*/ 17 h 21"/>
                <a:gd name="T2" fmla="*/ 2 w 40"/>
                <a:gd name="T3" fmla="*/ 21 h 21"/>
                <a:gd name="T4" fmla="*/ 40 w 40"/>
                <a:gd name="T5" fmla="*/ 7 h 21"/>
                <a:gd name="T6" fmla="*/ 38 w 40"/>
                <a:gd name="T7" fmla="*/ 0 h 21"/>
                <a:gd name="T8" fmla="*/ 0 w 40"/>
                <a:gd name="T9" fmla="*/ 17 h 21"/>
              </a:gdLst>
              <a:ahLst/>
              <a:cxnLst>
                <a:cxn ang="0">
                  <a:pos x="T0" y="T1"/>
                </a:cxn>
                <a:cxn ang="0">
                  <a:pos x="T2" y="T3"/>
                </a:cxn>
                <a:cxn ang="0">
                  <a:pos x="T4" y="T5"/>
                </a:cxn>
                <a:cxn ang="0">
                  <a:pos x="T6" y="T7"/>
                </a:cxn>
                <a:cxn ang="0">
                  <a:pos x="T8" y="T9"/>
                </a:cxn>
              </a:cxnLst>
              <a:rect l="0" t="0" r="r" b="b"/>
              <a:pathLst>
                <a:path w="40" h="21">
                  <a:moveTo>
                    <a:pt x="0" y="17"/>
                  </a:moveTo>
                  <a:lnTo>
                    <a:pt x="2" y="21"/>
                  </a:lnTo>
                  <a:lnTo>
                    <a:pt x="40" y="7"/>
                  </a:lnTo>
                  <a:lnTo>
                    <a:pt x="38" y="0"/>
                  </a:lnTo>
                  <a:lnTo>
                    <a:pt x="0" y="1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136">
              <a:extLst>
                <a:ext uri="{FF2B5EF4-FFF2-40B4-BE49-F238E27FC236}">
                  <a16:creationId xmlns:a16="http://schemas.microsoft.com/office/drawing/2014/main" id="{5ACB8710-FF61-4EF7-9892-CAA75B0173F6}"/>
                </a:ext>
              </a:extLst>
            </p:cNvPr>
            <p:cNvSpPr>
              <a:spLocks/>
            </p:cNvSpPr>
            <p:nvPr userDrawn="1"/>
          </p:nvSpPr>
          <p:spPr bwMode="auto">
            <a:xfrm>
              <a:off x="7432683" y="4226107"/>
              <a:ext cx="118257" cy="62086"/>
            </a:xfrm>
            <a:custGeom>
              <a:avLst/>
              <a:gdLst>
                <a:gd name="T0" fmla="*/ 0 w 40"/>
                <a:gd name="T1" fmla="*/ 16 h 21"/>
                <a:gd name="T2" fmla="*/ 2 w 40"/>
                <a:gd name="T3" fmla="*/ 21 h 21"/>
                <a:gd name="T4" fmla="*/ 40 w 40"/>
                <a:gd name="T5" fmla="*/ 4 h 21"/>
                <a:gd name="T6" fmla="*/ 38 w 40"/>
                <a:gd name="T7" fmla="*/ 0 h 21"/>
                <a:gd name="T8" fmla="*/ 0 w 40"/>
                <a:gd name="T9" fmla="*/ 16 h 21"/>
              </a:gdLst>
              <a:ahLst/>
              <a:cxnLst>
                <a:cxn ang="0">
                  <a:pos x="T0" y="T1"/>
                </a:cxn>
                <a:cxn ang="0">
                  <a:pos x="T2" y="T3"/>
                </a:cxn>
                <a:cxn ang="0">
                  <a:pos x="T4" y="T5"/>
                </a:cxn>
                <a:cxn ang="0">
                  <a:pos x="T6" y="T7"/>
                </a:cxn>
                <a:cxn ang="0">
                  <a:pos x="T8" y="T9"/>
                </a:cxn>
              </a:cxnLst>
              <a:rect l="0" t="0" r="r" b="b"/>
              <a:pathLst>
                <a:path w="40" h="21">
                  <a:moveTo>
                    <a:pt x="0" y="16"/>
                  </a:moveTo>
                  <a:lnTo>
                    <a:pt x="2" y="21"/>
                  </a:lnTo>
                  <a:lnTo>
                    <a:pt x="40" y="4"/>
                  </a:lnTo>
                  <a:lnTo>
                    <a:pt x="38" y="0"/>
                  </a:lnTo>
                  <a:lnTo>
                    <a:pt x="0" y="16"/>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137">
              <a:extLst>
                <a:ext uri="{FF2B5EF4-FFF2-40B4-BE49-F238E27FC236}">
                  <a16:creationId xmlns:a16="http://schemas.microsoft.com/office/drawing/2014/main" id="{8D2F8BBC-FE9F-4DAD-85B0-A0549C477A14}"/>
                </a:ext>
              </a:extLst>
            </p:cNvPr>
            <p:cNvSpPr>
              <a:spLocks/>
            </p:cNvSpPr>
            <p:nvPr userDrawn="1"/>
          </p:nvSpPr>
          <p:spPr bwMode="auto">
            <a:xfrm>
              <a:off x="7299643" y="4518795"/>
              <a:ext cx="195125" cy="230602"/>
            </a:xfrm>
            <a:custGeom>
              <a:avLst/>
              <a:gdLst>
                <a:gd name="T0" fmla="*/ 9 w 28"/>
                <a:gd name="T1" fmla="*/ 33 h 33"/>
                <a:gd name="T2" fmla="*/ 28 w 28"/>
                <a:gd name="T3" fmla="*/ 25 h 33"/>
                <a:gd name="T4" fmla="*/ 21 w 28"/>
                <a:gd name="T5" fmla="*/ 8 h 33"/>
                <a:gd name="T6" fmla="*/ 8 w 28"/>
                <a:gd name="T7" fmla="*/ 2 h 33"/>
                <a:gd name="T8" fmla="*/ 8 w 28"/>
                <a:gd name="T9" fmla="*/ 2 h 33"/>
                <a:gd name="T10" fmla="*/ 2 w 28"/>
                <a:gd name="T11" fmla="*/ 16 h 33"/>
                <a:gd name="T12" fmla="*/ 9 w 28"/>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28" h="33">
                  <a:moveTo>
                    <a:pt x="9" y="33"/>
                  </a:moveTo>
                  <a:cubicBezTo>
                    <a:pt x="28" y="25"/>
                    <a:pt x="28" y="25"/>
                    <a:pt x="28" y="25"/>
                  </a:cubicBezTo>
                  <a:cubicBezTo>
                    <a:pt x="21" y="8"/>
                    <a:pt x="21" y="8"/>
                    <a:pt x="21" y="8"/>
                  </a:cubicBezTo>
                  <a:cubicBezTo>
                    <a:pt x="19" y="3"/>
                    <a:pt x="13" y="0"/>
                    <a:pt x="8" y="2"/>
                  </a:cubicBezTo>
                  <a:cubicBezTo>
                    <a:pt x="8" y="2"/>
                    <a:pt x="8" y="2"/>
                    <a:pt x="8" y="2"/>
                  </a:cubicBezTo>
                  <a:cubicBezTo>
                    <a:pt x="3" y="5"/>
                    <a:pt x="0" y="10"/>
                    <a:pt x="2" y="16"/>
                  </a:cubicBezTo>
                  <a:lnTo>
                    <a:pt x="9" y="33"/>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138">
              <a:extLst>
                <a:ext uri="{FF2B5EF4-FFF2-40B4-BE49-F238E27FC236}">
                  <a16:creationId xmlns:a16="http://schemas.microsoft.com/office/drawing/2014/main" id="{64B0982B-916E-4C61-8BFB-25A77AA246BF}"/>
                </a:ext>
              </a:extLst>
            </p:cNvPr>
            <p:cNvSpPr>
              <a:spLocks/>
            </p:cNvSpPr>
            <p:nvPr userDrawn="1"/>
          </p:nvSpPr>
          <p:spPr bwMode="auto">
            <a:xfrm>
              <a:off x="7320339" y="4548359"/>
              <a:ext cx="147822" cy="168518"/>
            </a:xfrm>
            <a:custGeom>
              <a:avLst/>
              <a:gdLst>
                <a:gd name="T0" fmla="*/ 7 w 21"/>
                <a:gd name="T1" fmla="*/ 24 h 24"/>
                <a:gd name="T2" fmla="*/ 21 w 21"/>
                <a:gd name="T3" fmla="*/ 18 h 24"/>
                <a:gd name="T4" fmla="*/ 16 w 21"/>
                <a:gd name="T5" fmla="*/ 6 h 24"/>
                <a:gd name="T6" fmla="*/ 6 w 21"/>
                <a:gd name="T7" fmla="*/ 2 h 24"/>
                <a:gd name="T8" fmla="*/ 6 w 21"/>
                <a:gd name="T9" fmla="*/ 2 h 24"/>
                <a:gd name="T10" fmla="*/ 2 w 21"/>
                <a:gd name="T11" fmla="*/ 12 h 24"/>
                <a:gd name="T12" fmla="*/ 7 w 21"/>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1" h="24">
                  <a:moveTo>
                    <a:pt x="7" y="24"/>
                  </a:moveTo>
                  <a:cubicBezTo>
                    <a:pt x="21" y="18"/>
                    <a:pt x="21" y="18"/>
                    <a:pt x="21" y="18"/>
                  </a:cubicBezTo>
                  <a:cubicBezTo>
                    <a:pt x="16" y="6"/>
                    <a:pt x="16" y="6"/>
                    <a:pt x="16" y="6"/>
                  </a:cubicBezTo>
                  <a:cubicBezTo>
                    <a:pt x="14" y="2"/>
                    <a:pt x="10" y="0"/>
                    <a:pt x="6" y="2"/>
                  </a:cubicBezTo>
                  <a:cubicBezTo>
                    <a:pt x="6" y="2"/>
                    <a:pt x="6" y="2"/>
                    <a:pt x="6" y="2"/>
                  </a:cubicBezTo>
                  <a:cubicBezTo>
                    <a:pt x="2" y="3"/>
                    <a:pt x="0" y="8"/>
                    <a:pt x="2" y="12"/>
                  </a:cubicBezTo>
                  <a:lnTo>
                    <a:pt x="7" y="24"/>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139">
              <a:extLst>
                <a:ext uri="{FF2B5EF4-FFF2-40B4-BE49-F238E27FC236}">
                  <a16:creationId xmlns:a16="http://schemas.microsoft.com/office/drawing/2014/main" id="{38A97041-432F-4F3A-9C4F-78B0CFDA8AA8}"/>
                </a:ext>
              </a:extLst>
            </p:cNvPr>
            <p:cNvSpPr>
              <a:spLocks/>
            </p:cNvSpPr>
            <p:nvPr userDrawn="1"/>
          </p:nvSpPr>
          <p:spPr bwMode="auto">
            <a:xfrm>
              <a:off x="7346946" y="4539489"/>
              <a:ext cx="85738" cy="168518"/>
            </a:xfrm>
            <a:custGeom>
              <a:avLst/>
              <a:gdLst>
                <a:gd name="T0" fmla="*/ 24 w 29"/>
                <a:gd name="T1" fmla="*/ 57 h 57"/>
                <a:gd name="T2" fmla="*/ 29 w 29"/>
                <a:gd name="T3" fmla="*/ 55 h 57"/>
                <a:gd name="T4" fmla="*/ 5 w 29"/>
                <a:gd name="T5" fmla="*/ 0 h 57"/>
                <a:gd name="T6" fmla="*/ 0 w 29"/>
                <a:gd name="T7" fmla="*/ 3 h 57"/>
                <a:gd name="T8" fmla="*/ 24 w 29"/>
                <a:gd name="T9" fmla="*/ 57 h 57"/>
              </a:gdLst>
              <a:ahLst/>
              <a:cxnLst>
                <a:cxn ang="0">
                  <a:pos x="T0" y="T1"/>
                </a:cxn>
                <a:cxn ang="0">
                  <a:pos x="T2" y="T3"/>
                </a:cxn>
                <a:cxn ang="0">
                  <a:pos x="T4" y="T5"/>
                </a:cxn>
                <a:cxn ang="0">
                  <a:pos x="T6" y="T7"/>
                </a:cxn>
                <a:cxn ang="0">
                  <a:pos x="T8" y="T9"/>
                </a:cxn>
              </a:cxnLst>
              <a:rect l="0" t="0" r="r" b="b"/>
              <a:pathLst>
                <a:path w="29" h="57">
                  <a:moveTo>
                    <a:pt x="24" y="57"/>
                  </a:moveTo>
                  <a:lnTo>
                    <a:pt x="29" y="55"/>
                  </a:lnTo>
                  <a:lnTo>
                    <a:pt x="5" y="0"/>
                  </a:lnTo>
                  <a:lnTo>
                    <a:pt x="0" y="3"/>
                  </a:lnTo>
                  <a:lnTo>
                    <a:pt x="24" y="5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140">
              <a:extLst>
                <a:ext uri="{FF2B5EF4-FFF2-40B4-BE49-F238E27FC236}">
                  <a16:creationId xmlns:a16="http://schemas.microsoft.com/office/drawing/2014/main" id="{C0515239-1613-48E0-842F-56D53E0A8BE4}"/>
                </a:ext>
              </a:extLst>
            </p:cNvPr>
            <p:cNvSpPr>
              <a:spLocks/>
            </p:cNvSpPr>
            <p:nvPr userDrawn="1"/>
          </p:nvSpPr>
          <p:spPr bwMode="auto">
            <a:xfrm>
              <a:off x="7326252" y="4574966"/>
              <a:ext cx="121215" cy="62086"/>
            </a:xfrm>
            <a:custGeom>
              <a:avLst/>
              <a:gdLst>
                <a:gd name="T0" fmla="*/ 0 w 41"/>
                <a:gd name="T1" fmla="*/ 17 h 21"/>
                <a:gd name="T2" fmla="*/ 0 w 41"/>
                <a:gd name="T3" fmla="*/ 21 h 21"/>
                <a:gd name="T4" fmla="*/ 41 w 41"/>
                <a:gd name="T5" fmla="*/ 5 h 21"/>
                <a:gd name="T6" fmla="*/ 38 w 41"/>
                <a:gd name="T7" fmla="*/ 0 h 21"/>
                <a:gd name="T8" fmla="*/ 0 w 41"/>
                <a:gd name="T9" fmla="*/ 17 h 21"/>
              </a:gdLst>
              <a:ahLst/>
              <a:cxnLst>
                <a:cxn ang="0">
                  <a:pos x="T0" y="T1"/>
                </a:cxn>
                <a:cxn ang="0">
                  <a:pos x="T2" y="T3"/>
                </a:cxn>
                <a:cxn ang="0">
                  <a:pos x="T4" y="T5"/>
                </a:cxn>
                <a:cxn ang="0">
                  <a:pos x="T6" y="T7"/>
                </a:cxn>
                <a:cxn ang="0">
                  <a:pos x="T8" y="T9"/>
                </a:cxn>
              </a:cxnLst>
              <a:rect l="0" t="0" r="r" b="b"/>
              <a:pathLst>
                <a:path w="41" h="21">
                  <a:moveTo>
                    <a:pt x="0" y="17"/>
                  </a:moveTo>
                  <a:lnTo>
                    <a:pt x="0" y="21"/>
                  </a:lnTo>
                  <a:lnTo>
                    <a:pt x="41" y="5"/>
                  </a:lnTo>
                  <a:lnTo>
                    <a:pt x="38" y="0"/>
                  </a:lnTo>
                  <a:lnTo>
                    <a:pt x="0" y="1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141">
              <a:extLst>
                <a:ext uri="{FF2B5EF4-FFF2-40B4-BE49-F238E27FC236}">
                  <a16:creationId xmlns:a16="http://schemas.microsoft.com/office/drawing/2014/main" id="{BA5337E2-6172-46D5-84BB-ED98DFE9950E}"/>
                </a:ext>
              </a:extLst>
            </p:cNvPr>
            <p:cNvSpPr>
              <a:spLocks/>
            </p:cNvSpPr>
            <p:nvPr userDrawn="1"/>
          </p:nvSpPr>
          <p:spPr bwMode="auto">
            <a:xfrm>
              <a:off x="7341033" y="4625226"/>
              <a:ext cx="118257" cy="62086"/>
            </a:xfrm>
            <a:custGeom>
              <a:avLst/>
              <a:gdLst>
                <a:gd name="T0" fmla="*/ 0 w 40"/>
                <a:gd name="T1" fmla="*/ 16 h 21"/>
                <a:gd name="T2" fmla="*/ 2 w 40"/>
                <a:gd name="T3" fmla="*/ 21 h 21"/>
                <a:gd name="T4" fmla="*/ 40 w 40"/>
                <a:gd name="T5" fmla="*/ 4 h 21"/>
                <a:gd name="T6" fmla="*/ 40 w 40"/>
                <a:gd name="T7" fmla="*/ 0 h 21"/>
                <a:gd name="T8" fmla="*/ 0 w 40"/>
                <a:gd name="T9" fmla="*/ 16 h 21"/>
              </a:gdLst>
              <a:ahLst/>
              <a:cxnLst>
                <a:cxn ang="0">
                  <a:pos x="T0" y="T1"/>
                </a:cxn>
                <a:cxn ang="0">
                  <a:pos x="T2" y="T3"/>
                </a:cxn>
                <a:cxn ang="0">
                  <a:pos x="T4" y="T5"/>
                </a:cxn>
                <a:cxn ang="0">
                  <a:pos x="T6" y="T7"/>
                </a:cxn>
                <a:cxn ang="0">
                  <a:pos x="T8" y="T9"/>
                </a:cxn>
              </a:cxnLst>
              <a:rect l="0" t="0" r="r" b="b"/>
              <a:pathLst>
                <a:path w="40" h="21">
                  <a:moveTo>
                    <a:pt x="0" y="16"/>
                  </a:moveTo>
                  <a:lnTo>
                    <a:pt x="2" y="21"/>
                  </a:lnTo>
                  <a:lnTo>
                    <a:pt x="40" y="4"/>
                  </a:lnTo>
                  <a:lnTo>
                    <a:pt x="40" y="0"/>
                  </a:lnTo>
                  <a:lnTo>
                    <a:pt x="0" y="16"/>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142">
              <a:extLst>
                <a:ext uri="{FF2B5EF4-FFF2-40B4-BE49-F238E27FC236}">
                  <a16:creationId xmlns:a16="http://schemas.microsoft.com/office/drawing/2014/main" id="{23B62B2A-14EE-4B5A-9CE7-83CE5334FA7D}"/>
                </a:ext>
              </a:extLst>
            </p:cNvPr>
            <p:cNvSpPr>
              <a:spLocks/>
            </p:cNvSpPr>
            <p:nvPr userDrawn="1"/>
          </p:nvSpPr>
          <p:spPr bwMode="auto">
            <a:xfrm>
              <a:off x="7515464" y="4427144"/>
              <a:ext cx="195125" cy="233559"/>
            </a:xfrm>
            <a:custGeom>
              <a:avLst/>
              <a:gdLst>
                <a:gd name="T0" fmla="*/ 9 w 28"/>
                <a:gd name="T1" fmla="*/ 33 h 33"/>
                <a:gd name="T2" fmla="*/ 28 w 28"/>
                <a:gd name="T3" fmla="*/ 25 h 33"/>
                <a:gd name="T4" fmla="*/ 21 w 28"/>
                <a:gd name="T5" fmla="*/ 8 h 33"/>
                <a:gd name="T6" fmla="*/ 8 w 28"/>
                <a:gd name="T7" fmla="*/ 3 h 33"/>
                <a:gd name="T8" fmla="*/ 8 w 28"/>
                <a:gd name="T9" fmla="*/ 3 h 33"/>
                <a:gd name="T10" fmla="*/ 2 w 28"/>
                <a:gd name="T11" fmla="*/ 16 h 33"/>
                <a:gd name="T12" fmla="*/ 9 w 28"/>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28" h="33">
                  <a:moveTo>
                    <a:pt x="9" y="33"/>
                  </a:moveTo>
                  <a:cubicBezTo>
                    <a:pt x="28" y="25"/>
                    <a:pt x="28" y="25"/>
                    <a:pt x="28" y="25"/>
                  </a:cubicBezTo>
                  <a:cubicBezTo>
                    <a:pt x="21" y="8"/>
                    <a:pt x="21" y="8"/>
                    <a:pt x="21" y="8"/>
                  </a:cubicBezTo>
                  <a:cubicBezTo>
                    <a:pt x="19" y="3"/>
                    <a:pt x="13" y="0"/>
                    <a:pt x="8" y="3"/>
                  </a:cubicBezTo>
                  <a:cubicBezTo>
                    <a:pt x="8" y="3"/>
                    <a:pt x="8" y="3"/>
                    <a:pt x="8" y="3"/>
                  </a:cubicBezTo>
                  <a:cubicBezTo>
                    <a:pt x="3" y="5"/>
                    <a:pt x="0" y="11"/>
                    <a:pt x="2" y="16"/>
                  </a:cubicBezTo>
                  <a:lnTo>
                    <a:pt x="9" y="33"/>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143">
              <a:extLst>
                <a:ext uri="{FF2B5EF4-FFF2-40B4-BE49-F238E27FC236}">
                  <a16:creationId xmlns:a16="http://schemas.microsoft.com/office/drawing/2014/main" id="{8239F531-4BA0-4EC3-A555-4C0D551249CC}"/>
                </a:ext>
              </a:extLst>
            </p:cNvPr>
            <p:cNvSpPr>
              <a:spLocks/>
            </p:cNvSpPr>
            <p:nvPr userDrawn="1"/>
          </p:nvSpPr>
          <p:spPr bwMode="auto">
            <a:xfrm>
              <a:off x="7536158" y="4456709"/>
              <a:ext cx="147822" cy="168518"/>
            </a:xfrm>
            <a:custGeom>
              <a:avLst/>
              <a:gdLst>
                <a:gd name="T0" fmla="*/ 7 w 21"/>
                <a:gd name="T1" fmla="*/ 24 h 24"/>
                <a:gd name="T2" fmla="*/ 21 w 21"/>
                <a:gd name="T3" fmla="*/ 19 h 24"/>
                <a:gd name="T4" fmla="*/ 16 w 21"/>
                <a:gd name="T5" fmla="*/ 6 h 24"/>
                <a:gd name="T6" fmla="*/ 6 w 21"/>
                <a:gd name="T7" fmla="*/ 2 h 24"/>
                <a:gd name="T8" fmla="*/ 6 w 21"/>
                <a:gd name="T9" fmla="*/ 2 h 24"/>
                <a:gd name="T10" fmla="*/ 2 w 21"/>
                <a:gd name="T11" fmla="*/ 12 h 24"/>
                <a:gd name="T12" fmla="*/ 7 w 21"/>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1" h="24">
                  <a:moveTo>
                    <a:pt x="7" y="24"/>
                  </a:moveTo>
                  <a:cubicBezTo>
                    <a:pt x="21" y="19"/>
                    <a:pt x="21" y="19"/>
                    <a:pt x="21" y="19"/>
                  </a:cubicBezTo>
                  <a:cubicBezTo>
                    <a:pt x="16" y="6"/>
                    <a:pt x="16" y="6"/>
                    <a:pt x="16" y="6"/>
                  </a:cubicBezTo>
                  <a:cubicBezTo>
                    <a:pt x="14" y="2"/>
                    <a:pt x="10" y="0"/>
                    <a:pt x="6" y="2"/>
                  </a:cubicBezTo>
                  <a:cubicBezTo>
                    <a:pt x="6" y="2"/>
                    <a:pt x="6" y="2"/>
                    <a:pt x="6" y="2"/>
                  </a:cubicBezTo>
                  <a:cubicBezTo>
                    <a:pt x="2" y="3"/>
                    <a:pt x="0" y="8"/>
                    <a:pt x="2" y="12"/>
                  </a:cubicBezTo>
                  <a:lnTo>
                    <a:pt x="7" y="24"/>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144">
              <a:extLst>
                <a:ext uri="{FF2B5EF4-FFF2-40B4-BE49-F238E27FC236}">
                  <a16:creationId xmlns:a16="http://schemas.microsoft.com/office/drawing/2014/main" id="{0B0F1EFE-4F3C-460E-910A-205B11C62868}"/>
                </a:ext>
              </a:extLst>
            </p:cNvPr>
            <p:cNvSpPr>
              <a:spLocks/>
            </p:cNvSpPr>
            <p:nvPr userDrawn="1"/>
          </p:nvSpPr>
          <p:spPr bwMode="auto">
            <a:xfrm>
              <a:off x="7565722" y="4447840"/>
              <a:ext cx="82780" cy="168518"/>
            </a:xfrm>
            <a:custGeom>
              <a:avLst/>
              <a:gdLst>
                <a:gd name="T0" fmla="*/ 23 w 28"/>
                <a:gd name="T1" fmla="*/ 57 h 57"/>
                <a:gd name="T2" fmla="*/ 28 w 28"/>
                <a:gd name="T3" fmla="*/ 55 h 57"/>
                <a:gd name="T4" fmla="*/ 4 w 28"/>
                <a:gd name="T5" fmla="*/ 0 h 57"/>
                <a:gd name="T6" fmla="*/ 0 w 28"/>
                <a:gd name="T7" fmla="*/ 3 h 57"/>
                <a:gd name="T8" fmla="*/ 23 w 28"/>
                <a:gd name="T9" fmla="*/ 57 h 57"/>
              </a:gdLst>
              <a:ahLst/>
              <a:cxnLst>
                <a:cxn ang="0">
                  <a:pos x="T0" y="T1"/>
                </a:cxn>
                <a:cxn ang="0">
                  <a:pos x="T2" y="T3"/>
                </a:cxn>
                <a:cxn ang="0">
                  <a:pos x="T4" y="T5"/>
                </a:cxn>
                <a:cxn ang="0">
                  <a:pos x="T6" y="T7"/>
                </a:cxn>
                <a:cxn ang="0">
                  <a:pos x="T8" y="T9"/>
                </a:cxn>
              </a:cxnLst>
              <a:rect l="0" t="0" r="r" b="b"/>
              <a:pathLst>
                <a:path w="28" h="57">
                  <a:moveTo>
                    <a:pt x="23" y="57"/>
                  </a:moveTo>
                  <a:lnTo>
                    <a:pt x="28" y="55"/>
                  </a:lnTo>
                  <a:lnTo>
                    <a:pt x="4" y="0"/>
                  </a:lnTo>
                  <a:lnTo>
                    <a:pt x="0" y="3"/>
                  </a:lnTo>
                  <a:lnTo>
                    <a:pt x="23" y="5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145">
              <a:extLst>
                <a:ext uri="{FF2B5EF4-FFF2-40B4-BE49-F238E27FC236}">
                  <a16:creationId xmlns:a16="http://schemas.microsoft.com/office/drawing/2014/main" id="{B2EA44AE-8D98-407E-A018-8E5CA0CE7FCB}"/>
                </a:ext>
              </a:extLst>
            </p:cNvPr>
            <p:cNvSpPr>
              <a:spLocks/>
            </p:cNvSpPr>
            <p:nvPr userDrawn="1"/>
          </p:nvSpPr>
          <p:spPr bwMode="auto">
            <a:xfrm>
              <a:off x="7545028" y="4483318"/>
              <a:ext cx="118257" cy="65042"/>
            </a:xfrm>
            <a:custGeom>
              <a:avLst/>
              <a:gdLst>
                <a:gd name="T0" fmla="*/ 0 w 40"/>
                <a:gd name="T1" fmla="*/ 17 h 22"/>
                <a:gd name="T2" fmla="*/ 0 w 40"/>
                <a:gd name="T3" fmla="*/ 22 h 22"/>
                <a:gd name="T4" fmla="*/ 40 w 40"/>
                <a:gd name="T5" fmla="*/ 5 h 22"/>
                <a:gd name="T6" fmla="*/ 37 w 40"/>
                <a:gd name="T7" fmla="*/ 0 h 22"/>
                <a:gd name="T8" fmla="*/ 0 w 40"/>
                <a:gd name="T9" fmla="*/ 17 h 22"/>
              </a:gdLst>
              <a:ahLst/>
              <a:cxnLst>
                <a:cxn ang="0">
                  <a:pos x="T0" y="T1"/>
                </a:cxn>
                <a:cxn ang="0">
                  <a:pos x="T2" y="T3"/>
                </a:cxn>
                <a:cxn ang="0">
                  <a:pos x="T4" y="T5"/>
                </a:cxn>
                <a:cxn ang="0">
                  <a:pos x="T6" y="T7"/>
                </a:cxn>
                <a:cxn ang="0">
                  <a:pos x="T8" y="T9"/>
                </a:cxn>
              </a:cxnLst>
              <a:rect l="0" t="0" r="r" b="b"/>
              <a:pathLst>
                <a:path w="40" h="22">
                  <a:moveTo>
                    <a:pt x="0" y="17"/>
                  </a:moveTo>
                  <a:lnTo>
                    <a:pt x="0" y="22"/>
                  </a:lnTo>
                  <a:lnTo>
                    <a:pt x="40" y="5"/>
                  </a:lnTo>
                  <a:lnTo>
                    <a:pt x="37" y="0"/>
                  </a:lnTo>
                  <a:lnTo>
                    <a:pt x="0" y="1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146">
              <a:extLst>
                <a:ext uri="{FF2B5EF4-FFF2-40B4-BE49-F238E27FC236}">
                  <a16:creationId xmlns:a16="http://schemas.microsoft.com/office/drawing/2014/main" id="{7776899E-F74E-45EB-98D5-90EE35632DEC}"/>
                </a:ext>
              </a:extLst>
            </p:cNvPr>
            <p:cNvSpPr>
              <a:spLocks/>
            </p:cNvSpPr>
            <p:nvPr userDrawn="1"/>
          </p:nvSpPr>
          <p:spPr bwMode="auto">
            <a:xfrm>
              <a:off x="7556854" y="4533576"/>
              <a:ext cx="121215" cy="62086"/>
            </a:xfrm>
            <a:custGeom>
              <a:avLst/>
              <a:gdLst>
                <a:gd name="T0" fmla="*/ 0 w 41"/>
                <a:gd name="T1" fmla="*/ 17 h 21"/>
                <a:gd name="T2" fmla="*/ 3 w 41"/>
                <a:gd name="T3" fmla="*/ 21 h 21"/>
                <a:gd name="T4" fmla="*/ 41 w 41"/>
                <a:gd name="T5" fmla="*/ 5 h 21"/>
                <a:gd name="T6" fmla="*/ 41 w 41"/>
                <a:gd name="T7" fmla="*/ 0 h 21"/>
                <a:gd name="T8" fmla="*/ 0 w 41"/>
                <a:gd name="T9" fmla="*/ 17 h 21"/>
              </a:gdLst>
              <a:ahLst/>
              <a:cxnLst>
                <a:cxn ang="0">
                  <a:pos x="T0" y="T1"/>
                </a:cxn>
                <a:cxn ang="0">
                  <a:pos x="T2" y="T3"/>
                </a:cxn>
                <a:cxn ang="0">
                  <a:pos x="T4" y="T5"/>
                </a:cxn>
                <a:cxn ang="0">
                  <a:pos x="T6" y="T7"/>
                </a:cxn>
                <a:cxn ang="0">
                  <a:pos x="T8" y="T9"/>
                </a:cxn>
              </a:cxnLst>
              <a:rect l="0" t="0" r="r" b="b"/>
              <a:pathLst>
                <a:path w="41" h="21">
                  <a:moveTo>
                    <a:pt x="0" y="17"/>
                  </a:moveTo>
                  <a:lnTo>
                    <a:pt x="3" y="21"/>
                  </a:lnTo>
                  <a:lnTo>
                    <a:pt x="41" y="5"/>
                  </a:lnTo>
                  <a:lnTo>
                    <a:pt x="41" y="0"/>
                  </a:lnTo>
                  <a:lnTo>
                    <a:pt x="0" y="1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147">
              <a:extLst>
                <a:ext uri="{FF2B5EF4-FFF2-40B4-BE49-F238E27FC236}">
                  <a16:creationId xmlns:a16="http://schemas.microsoft.com/office/drawing/2014/main" id="{E14247B8-9DFF-4953-BD4B-F1548DC9996B}"/>
                </a:ext>
              </a:extLst>
            </p:cNvPr>
            <p:cNvSpPr>
              <a:spLocks/>
            </p:cNvSpPr>
            <p:nvPr userDrawn="1"/>
          </p:nvSpPr>
          <p:spPr bwMode="auto">
            <a:xfrm>
              <a:off x="7447465" y="4861741"/>
              <a:ext cx="186256" cy="230602"/>
            </a:xfrm>
            <a:custGeom>
              <a:avLst/>
              <a:gdLst>
                <a:gd name="T0" fmla="*/ 9 w 27"/>
                <a:gd name="T1" fmla="*/ 33 h 33"/>
                <a:gd name="T2" fmla="*/ 27 w 27"/>
                <a:gd name="T3" fmla="*/ 25 h 33"/>
                <a:gd name="T4" fmla="*/ 20 w 27"/>
                <a:gd name="T5" fmla="*/ 8 h 33"/>
                <a:gd name="T6" fmla="*/ 7 w 27"/>
                <a:gd name="T7" fmla="*/ 3 h 33"/>
                <a:gd name="T8" fmla="*/ 7 w 27"/>
                <a:gd name="T9" fmla="*/ 3 h 33"/>
                <a:gd name="T10" fmla="*/ 2 w 27"/>
                <a:gd name="T11" fmla="*/ 16 h 33"/>
                <a:gd name="T12" fmla="*/ 9 w 27"/>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27" h="33">
                  <a:moveTo>
                    <a:pt x="9" y="33"/>
                  </a:moveTo>
                  <a:cubicBezTo>
                    <a:pt x="27" y="25"/>
                    <a:pt x="27" y="25"/>
                    <a:pt x="27" y="25"/>
                  </a:cubicBezTo>
                  <a:cubicBezTo>
                    <a:pt x="20" y="8"/>
                    <a:pt x="20" y="8"/>
                    <a:pt x="20" y="8"/>
                  </a:cubicBezTo>
                  <a:cubicBezTo>
                    <a:pt x="18" y="3"/>
                    <a:pt x="12" y="0"/>
                    <a:pt x="7" y="3"/>
                  </a:cubicBezTo>
                  <a:cubicBezTo>
                    <a:pt x="7" y="3"/>
                    <a:pt x="7" y="3"/>
                    <a:pt x="7" y="3"/>
                  </a:cubicBezTo>
                  <a:cubicBezTo>
                    <a:pt x="2" y="5"/>
                    <a:pt x="0" y="11"/>
                    <a:pt x="2" y="16"/>
                  </a:cubicBezTo>
                  <a:lnTo>
                    <a:pt x="9" y="33"/>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148">
              <a:extLst>
                <a:ext uri="{FF2B5EF4-FFF2-40B4-BE49-F238E27FC236}">
                  <a16:creationId xmlns:a16="http://schemas.microsoft.com/office/drawing/2014/main" id="{1D1E2B5F-757A-44D4-B30D-628880F86C78}"/>
                </a:ext>
              </a:extLst>
            </p:cNvPr>
            <p:cNvSpPr>
              <a:spLocks/>
            </p:cNvSpPr>
            <p:nvPr userDrawn="1"/>
          </p:nvSpPr>
          <p:spPr bwMode="auto">
            <a:xfrm>
              <a:off x="7468161" y="4891305"/>
              <a:ext cx="144866" cy="168518"/>
            </a:xfrm>
            <a:custGeom>
              <a:avLst/>
              <a:gdLst>
                <a:gd name="T0" fmla="*/ 7 w 21"/>
                <a:gd name="T1" fmla="*/ 24 h 24"/>
                <a:gd name="T2" fmla="*/ 21 w 21"/>
                <a:gd name="T3" fmla="*/ 19 h 24"/>
                <a:gd name="T4" fmla="*/ 15 w 21"/>
                <a:gd name="T5" fmla="*/ 6 h 24"/>
                <a:gd name="T6" fmla="*/ 6 w 21"/>
                <a:gd name="T7" fmla="*/ 2 h 24"/>
                <a:gd name="T8" fmla="*/ 6 w 21"/>
                <a:gd name="T9" fmla="*/ 2 h 24"/>
                <a:gd name="T10" fmla="*/ 1 w 21"/>
                <a:gd name="T11" fmla="*/ 12 h 24"/>
                <a:gd name="T12" fmla="*/ 7 w 21"/>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1" h="24">
                  <a:moveTo>
                    <a:pt x="7" y="24"/>
                  </a:moveTo>
                  <a:cubicBezTo>
                    <a:pt x="21" y="19"/>
                    <a:pt x="21" y="19"/>
                    <a:pt x="21" y="19"/>
                  </a:cubicBezTo>
                  <a:cubicBezTo>
                    <a:pt x="15" y="6"/>
                    <a:pt x="15" y="6"/>
                    <a:pt x="15" y="6"/>
                  </a:cubicBezTo>
                  <a:cubicBezTo>
                    <a:pt x="14" y="2"/>
                    <a:pt x="9" y="0"/>
                    <a:pt x="6" y="2"/>
                  </a:cubicBezTo>
                  <a:cubicBezTo>
                    <a:pt x="6" y="2"/>
                    <a:pt x="6" y="2"/>
                    <a:pt x="6" y="2"/>
                  </a:cubicBezTo>
                  <a:cubicBezTo>
                    <a:pt x="2" y="3"/>
                    <a:pt x="0" y="8"/>
                    <a:pt x="1" y="12"/>
                  </a:cubicBezTo>
                  <a:lnTo>
                    <a:pt x="7" y="24"/>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149">
              <a:extLst>
                <a:ext uri="{FF2B5EF4-FFF2-40B4-BE49-F238E27FC236}">
                  <a16:creationId xmlns:a16="http://schemas.microsoft.com/office/drawing/2014/main" id="{85FA706F-832A-47A8-BE3E-A4F5E9C16E71}"/>
                </a:ext>
              </a:extLst>
            </p:cNvPr>
            <p:cNvSpPr>
              <a:spLocks/>
            </p:cNvSpPr>
            <p:nvPr userDrawn="1"/>
          </p:nvSpPr>
          <p:spPr bwMode="auto">
            <a:xfrm>
              <a:off x="7494768" y="4882435"/>
              <a:ext cx="76867" cy="168518"/>
            </a:xfrm>
            <a:custGeom>
              <a:avLst/>
              <a:gdLst>
                <a:gd name="T0" fmla="*/ 21 w 26"/>
                <a:gd name="T1" fmla="*/ 57 h 57"/>
                <a:gd name="T2" fmla="*/ 26 w 26"/>
                <a:gd name="T3" fmla="*/ 55 h 57"/>
                <a:gd name="T4" fmla="*/ 5 w 26"/>
                <a:gd name="T5" fmla="*/ 0 h 57"/>
                <a:gd name="T6" fmla="*/ 0 w 26"/>
                <a:gd name="T7" fmla="*/ 3 h 57"/>
                <a:gd name="T8" fmla="*/ 21 w 26"/>
                <a:gd name="T9" fmla="*/ 57 h 57"/>
              </a:gdLst>
              <a:ahLst/>
              <a:cxnLst>
                <a:cxn ang="0">
                  <a:pos x="T0" y="T1"/>
                </a:cxn>
                <a:cxn ang="0">
                  <a:pos x="T2" y="T3"/>
                </a:cxn>
                <a:cxn ang="0">
                  <a:pos x="T4" y="T5"/>
                </a:cxn>
                <a:cxn ang="0">
                  <a:pos x="T6" y="T7"/>
                </a:cxn>
                <a:cxn ang="0">
                  <a:pos x="T8" y="T9"/>
                </a:cxn>
              </a:cxnLst>
              <a:rect l="0" t="0" r="r" b="b"/>
              <a:pathLst>
                <a:path w="26" h="57">
                  <a:moveTo>
                    <a:pt x="21" y="57"/>
                  </a:moveTo>
                  <a:lnTo>
                    <a:pt x="26" y="55"/>
                  </a:lnTo>
                  <a:lnTo>
                    <a:pt x="5" y="0"/>
                  </a:lnTo>
                  <a:lnTo>
                    <a:pt x="0" y="3"/>
                  </a:lnTo>
                  <a:lnTo>
                    <a:pt x="21" y="5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150">
              <a:extLst>
                <a:ext uri="{FF2B5EF4-FFF2-40B4-BE49-F238E27FC236}">
                  <a16:creationId xmlns:a16="http://schemas.microsoft.com/office/drawing/2014/main" id="{1C3CE15B-294E-41C4-89BF-7FE3E23B1137}"/>
                </a:ext>
              </a:extLst>
            </p:cNvPr>
            <p:cNvSpPr>
              <a:spLocks/>
            </p:cNvSpPr>
            <p:nvPr userDrawn="1"/>
          </p:nvSpPr>
          <p:spPr bwMode="auto">
            <a:xfrm>
              <a:off x="7468161" y="4917912"/>
              <a:ext cx="118257" cy="65042"/>
            </a:xfrm>
            <a:custGeom>
              <a:avLst/>
              <a:gdLst>
                <a:gd name="T0" fmla="*/ 0 w 40"/>
                <a:gd name="T1" fmla="*/ 17 h 22"/>
                <a:gd name="T2" fmla="*/ 2 w 40"/>
                <a:gd name="T3" fmla="*/ 22 h 22"/>
                <a:gd name="T4" fmla="*/ 40 w 40"/>
                <a:gd name="T5" fmla="*/ 5 h 22"/>
                <a:gd name="T6" fmla="*/ 37 w 40"/>
                <a:gd name="T7" fmla="*/ 0 h 22"/>
                <a:gd name="T8" fmla="*/ 0 w 40"/>
                <a:gd name="T9" fmla="*/ 17 h 22"/>
              </a:gdLst>
              <a:ahLst/>
              <a:cxnLst>
                <a:cxn ang="0">
                  <a:pos x="T0" y="T1"/>
                </a:cxn>
                <a:cxn ang="0">
                  <a:pos x="T2" y="T3"/>
                </a:cxn>
                <a:cxn ang="0">
                  <a:pos x="T4" y="T5"/>
                </a:cxn>
                <a:cxn ang="0">
                  <a:pos x="T6" y="T7"/>
                </a:cxn>
                <a:cxn ang="0">
                  <a:pos x="T8" y="T9"/>
                </a:cxn>
              </a:cxnLst>
              <a:rect l="0" t="0" r="r" b="b"/>
              <a:pathLst>
                <a:path w="40" h="22">
                  <a:moveTo>
                    <a:pt x="0" y="17"/>
                  </a:moveTo>
                  <a:lnTo>
                    <a:pt x="2" y="22"/>
                  </a:lnTo>
                  <a:lnTo>
                    <a:pt x="40" y="5"/>
                  </a:lnTo>
                  <a:lnTo>
                    <a:pt x="37" y="0"/>
                  </a:lnTo>
                  <a:lnTo>
                    <a:pt x="0" y="1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151">
              <a:extLst>
                <a:ext uri="{FF2B5EF4-FFF2-40B4-BE49-F238E27FC236}">
                  <a16:creationId xmlns:a16="http://schemas.microsoft.com/office/drawing/2014/main" id="{26315982-00FA-4CBD-83C7-D924E14286D1}"/>
                </a:ext>
              </a:extLst>
            </p:cNvPr>
            <p:cNvSpPr>
              <a:spLocks/>
            </p:cNvSpPr>
            <p:nvPr userDrawn="1"/>
          </p:nvSpPr>
          <p:spPr bwMode="auto">
            <a:xfrm>
              <a:off x="7488855" y="4968173"/>
              <a:ext cx="118257" cy="62086"/>
            </a:xfrm>
            <a:custGeom>
              <a:avLst/>
              <a:gdLst>
                <a:gd name="T0" fmla="*/ 0 w 40"/>
                <a:gd name="T1" fmla="*/ 16 h 21"/>
                <a:gd name="T2" fmla="*/ 2 w 40"/>
                <a:gd name="T3" fmla="*/ 21 h 21"/>
                <a:gd name="T4" fmla="*/ 40 w 40"/>
                <a:gd name="T5" fmla="*/ 5 h 21"/>
                <a:gd name="T6" fmla="*/ 38 w 40"/>
                <a:gd name="T7" fmla="*/ 0 h 21"/>
                <a:gd name="T8" fmla="*/ 0 w 40"/>
                <a:gd name="T9" fmla="*/ 16 h 21"/>
              </a:gdLst>
              <a:ahLst/>
              <a:cxnLst>
                <a:cxn ang="0">
                  <a:pos x="T0" y="T1"/>
                </a:cxn>
                <a:cxn ang="0">
                  <a:pos x="T2" y="T3"/>
                </a:cxn>
                <a:cxn ang="0">
                  <a:pos x="T4" y="T5"/>
                </a:cxn>
                <a:cxn ang="0">
                  <a:pos x="T6" y="T7"/>
                </a:cxn>
                <a:cxn ang="0">
                  <a:pos x="T8" y="T9"/>
                </a:cxn>
              </a:cxnLst>
              <a:rect l="0" t="0" r="r" b="b"/>
              <a:pathLst>
                <a:path w="40" h="21">
                  <a:moveTo>
                    <a:pt x="0" y="16"/>
                  </a:moveTo>
                  <a:lnTo>
                    <a:pt x="2" y="21"/>
                  </a:lnTo>
                  <a:lnTo>
                    <a:pt x="40" y="5"/>
                  </a:lnTo>
                  <a:lnTo>
                    <a:pt x="38" y="0"/>
                  </a:lnTo>
                  <a:lnTo>
                    <a:pt x="0" y="16"/>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152">
              <a:extLst>
                <a:ext uri="{FF2B5EF4-FFF2-40B4-BE49-F238E27FC236}">
                  <a16:creationId xmlns:a16="http://schemas.microsoft.com/office/drawing/2014/main" id="{5E9CEB4A-3557-43D9-A983-53BCF227B66D}"/>
                </a:ext>
              </a:extLst>
            </p:cNvPr>
            <p:cNvSpPr>
              <a:spLocks/>
            </p:cNvSpPr>
            <p:nvPr userDrawn="1"/>
          </p:nvSpPr>
          <p:spPr bwMode="auto">
            <a:xfrm>
              <a:off x="7663285" y="4770091"/>
              <a:ext cx="189212" cy="233559"/>
            </a:xfrm>
            <a:custGeom>
              <a:avLst/>
              <a:gdLst>
                <a:gd name="T0" fmla="*/ 9 w 27"/>
                <a:gd name="T1" fmla="*/ 33 h 33"/>
                <a:gd name="T2" fmla="*/ 27 w 27"/>
                <a:gd name="T3" fmla="*/ 25 h 33"/>
                <a:gd name="T4" fmla="*/ 20 w 27"/>
                <a:gd name="T5" fmla="*/ 8 h 33"/>
                <a:gd name="T6" fmla="*/ 7 w 27"/>
                <a:gd name="T7" fmla="*/ 3 h 33"/>
                <a:gd name="T8" fmla="*/ 7 w 27"/>
                <a:gd name="T9" fmla="*/ 3 h 33"/>
                <a:gd name="T10" fmla="*/ 2 w 27"/>
                <a:gd name="T11" fmla="*/ 16 h 33"/>
                <a:gd name="T12" fmla="*/ 9 w 27"/>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27" h="33">
                  <a:moveTo>
                    <a:pt x="9" y="33"/>
                  </a:moveTo>
                  <a:cubicBezTo>
                    <a:pt x="27" y="25"/>
                    <a:pt x="27" y="25"/>
                    <a:pt x="27" y="25"/>
                  </a:cubicBezTo>
                  <a:cubicBezTo>
                    <a:pt x="20" y="8"/>
                    <a:pt x="20" y="8"/>
                    <a:pt x="20" y="8"/>
                  </a:cubicBezTo>
                  <a:cubicBezTo>
                    <a:pt x="18" y="3"/>
                    <a:pt x="12" y="0"/>
                    <a:pt x="7" y="3"/>
                  </a:cubicBezTo>
                  <a:cubicBezTo>
                    <a:pt x="7" y="3"/>
                    <a:pt x="7" y="3"/>
                    <a:pt x="7" y="3"/>
                  </a:cubicBezTo>
                  <a:cubicBezTo>
                    <a:pt x="2" y="5"/>
                    <a:pt x="0" y="11"/>
                    <a:pt x="2" y="16"/>
                  </a:cubicBezTo>
                  <a:lnTo>
                    <a:pt x="9" y="33"/>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153">
              <a:extLst>
                <a:ext uri="{FF2B5EF4-FFF2-40B4-BE49-F238E27FC236}">
                  <a16:creationId xmlns:a16="http://schemas.microsoft.com/office/drawing/2014/main" id="{DCCF7D65-0E06-4950-B58A-337BE4659A35}"/>
                </a:ext>
              </a:extLst>
            </p:cNvPr>
            <p:cNvSpPr>
              <a:spLocks/>
            </p:cNvSpPr>
            <p:nvPr userDrawn="1"/>
          </p:nvSpPr>
          <p:spPr bwMode="auto">
            <a:xfrm>
              <a:off x="7683979" y="4799655"/>
              <a:ext cx="147822" cy="174431"/>
            </a:xfrm>
            <a:custGeom>
              <a:avLst/>
              <a:gdLst>
                <a:gd name="T0" fmla="*/ 7 w 21"/>
                <a:gd name="T1" fmla="*/ 25 h 25"/>
                <a:gd name="T2" fmla="*/ 21 w 21"/>
                <a:gd name="T3" fmla="*/ 19 h 25"/>
                <a:gd name="T4" fmla="*/ 15 w 21"/>
                <a:gd name="T5" fmla="*/ 6 h 25"/>
                <a:gd name="T6" fmla="*/ 6 w 21"/>
                <a:gd name="T7" fmla="*/ 2 h 25"/>
                <a:gd name="T8" fmla="*/ 6 w 21"/>
                <a:gd name="T9" fmla="*/ 2 h 25"/>
                <a:gd name="T10" fmla="*/ 1 w 21"/>
                <a:gd name="T11" fmla="*/ 12 h 25"/>
                <a:gd name="T12" fmla="*/ 7 w 21"/>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21" h="25">
                  <a:moveTo>
                    <a:pt x="7" y="25"/>
                  </a:moveTo>
                  <a:cubicBezTo>
                    <a:pt x="21" y="19"/>
                    <a:pt x="21" y="19"/>
                    <a:pt x="21" y="19"/>
                  </a:cubicBezTo>
                  <a:cubicBezTo>
                    <a:pt x="15" y="6"/>
                    <a:pt x="15" y="6"/>
                    <a:pt x="15" y="6"/>
                  </a:cubicBezTo>
                  <a:cubicBezTo>
                    <a:pt x="14" y="2"/>
                    <a:pt x="9" y="0"/>
                    <a:pt x="6" y="2"/>
                  </a:cubicBezTo>
                  <a:cubicBezTo>
                    <a:pt x="6" y="2"/>
                    <a:pt x="6" y="2"/>
                    <a:pt x="6" y="2"/>
                  </a:cubicBezTo>
                  <a:cubicBezTo>
                    <a:pt x="2" y="4"/>
                    <a:pt x="0" y="8"/>
                    <a:pt x="1" y="12"/>
                  </a:cubicBezTo>
                  <a:lnTo>
                    <a:pt x="7" y="25"/>
                  </a:lnTo>
                  <a:close/>
                </a:path>
              </a:pathLst>
            </a:custGeom>
            <a:solidFill>
              <a:srgbClr val="CC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154">
              <a:extLst>
                <a:ext uri="{FF2B5EF4-FFF2-40B4-BE49-F238E27FC236}">
                  <a16:creationId xmlns:a16="http://schemas.microsoft.com/office/drawing/2014/main" id="{6E8B5F42-A841-4F76-A6E8-CBB9C8758369}"/>
                </a:ext>
              </a:extLst>
            </p:cNvPr>
            <p:cNvSpPr>
              <a:spLocks/>
            </p:cNvSpPr>
            <p:nvPr userDrawn="1"/>
          </p:nvSpPr>
          <p:spPr bwMode="auto">
            <a:xfrm>
              <a:off x="7710588" y="4793742"/>
              <a:ext cx="76867" cy="165560"/>
            </a:xfrm>
            <a:custGeom>
              <a:avLst/>
              <a:gdLst>
                <a:gd name="T0" fmla="*/ 22 w 26"/>
                <a:gd name="T1" fmla="*/ 56 h 56"/>
                <a:gd name="T2" fmla="*/ 26 w 26"/>
                <a:gd name="T3" fmla="*/ 56 h 56"/>
                <a:gd name="T4" fmla="*/ 5 w 26"/>
                <a:gd name="T5" fmla="*/ 0 h 56"/>
                <a:gd name="T6" fmla="*/ 0 w 26"/>
                <a:gd name="T7" fmla="*/ 2 h 56"/>
                <a:gd name="T8" fmla="*/ 22 w 26"/>
                <a:gd name="T9" fmla="*/ 56 h 56"/>
              </a:gdLst>
              <a:ahLst/>
              <a:cxnLst>
                <a:cxn ang="0">
                  <a:pos x="T0" y="T1"/>
                </a:cxn>
                <a:cxn ang="0">
                  <a:pos x="T2" y="T3"/>
                </a:cxn>
                <a:cxn ang="0">
                  <a:pos x="T4" y="T5"/>
                </a:cxn>
                <a:cxn ang="0">
                  <a:pos x="T6" y="T7"/>
                </a:cxn>
                <a:cxn ang="0">
                  <a:pos x="T8" y="T9"/>
                </a:cxn>
              </a:cxnLst>
              <a:rect l="0" t="0" r="r" b="b"/>
              <a:pathLst>
                <a:path w="26" h="56">
                  <a:moveTo>
                    <a:pt x="22" y="56"/>
                  </a:moveTo>
                  <a:lnTo>
                    <a:pt x="26" y="56"/>
                  </a:lnTo>
                  <a:lnTo>
                    <a:pt x="5" y="0"/>
                  </a:lnTo>
                  <a:lnTo>
                    <a:pt x="0" y="2"/>
                  </a:lnTo>
                  <a:lnTo>
                    <a:pt x="22" y="56"/>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155">
              <a:extLst>
                <a:ext uri="{FF2B5EF4-FFF2-40B4-BE49-F238E27FC236}">
                  <a16:creationId xmlns:a16="http://schemas.microsoft.com/office/drawing/2014/main" id="{DE565AC8-1733-465D-A032-89D8E76B3663}"/>
                </a:ext>
              </a:extLst>
            </p:cNvPr>
            <p:cNvSpPr>
              <a:spLocks/>
            </p:cNvSpPr>
            <p:nvPr userDrawn="1"/>
          </p:nvSpPr>
          <p:spPr bwMode="auto">
            <a:xfrm>
              <a:off x="7683979" y="4826264"/>
              <a:ext cx="118257" cy="65042"/>
            </a:xfrm>
            <a:custGeom>
              <a:avLst/>
              <a:gdLst>
                <a:gd name="T0" fmla="*/ 0 w 40"/>
                <a:gd name="T1" fmla="*/ 17 h 22"/>
                <a:gd name="T2" fmla="*/ 2 w 40"/>
                <a:gd name="T3" fmla="*/ 22 h 22"/>
                <a:gd name="T4" fmla="*/ 40 w 40"/>
                <a:gd name="T5" fmla="*/ 8 h 22"/>
                <a:gd name="T6" fmla="*/ 38 w 40"/>
                <a:gd name="T7" fmla="*/ 0 h 22"/>
                <a:gd name="T8" fmla="*/ 0 w 40"/>
                <a:gd name="T9" fmla="*/ 17 h 22"/>
              </a:gdLst>
              <a:ahLst/>
              <a:cxnLst>
                <a:cxn ang="0">
                  <a:pos x="T0" y="T1"/>
                </a:cxn>
                <a:cxn ang="0">
                  <a:pos x="T2" y="T3"/>
                </a:cxn>
                <a:cxn ang="0">
                  <a:pos x="T4" y="T5"/>
                </a:cxn>
                <a:cxn ang="0">
                  <a:pos x="T6" y="T7"/>
                </a:cxn>
                <a:cxn ang="0">
                  <a:pos x="T8" y="T9"/>
                </a:cxn>
              </a:cxnLst>
              <a:rect l="0" t="0" r="r" b="b"/>
              <a:pathLst>
                <a:path w="40" h="22">
                  <a:moveTo>
                    <a:pt x="0" y="17"/>
                  </a:moveTo>
                  <a:lnTo>
                    <a:pt x="2" y="22"/>
                  </a:lnTo>
                  <a:lnTo>
                    <a:pt x="40" y="8"/>
                  </a:lnTo>
                  <a:lnTo>
                    <a:pt x="38" y="0"/>
                  </a:lnTo>
                  <a:lnTo>
                    <a:pt x="0" y="1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156">
              <a:extLst>
                <a:ext uri="{FF2B5EF4-FFF2-40B4-BE49-F238E27FC236}">
                  <a16:creationId xmlns:a16="http://schemas.microsoft.com/office/drawing/2014/main" id="{25C7983C-8B27-49C0-A747-4BB825C816DB}"/>
                </a:ext>
              </a:extLst>
            </p:cNvPr>
            <p:cNvSpPr>
              <a:spLocks/>
            </p:cNvSpPr>
            <p:nvPr userDrawn="1"/>
          </p:nvSpPr>
          <p:spPr bwMode="auto">
            <a:xfrm>
              <a:off x="7704675" y="4876522"/>
              <a:ext cx="118257" cy="62086"/>
            </a:xfrm>
            <a:custGeom>
              <a:avLst/>
              <a:gdLst>
                <a:gd name="T0" fmla="*/ 0 w 40"/>
                <a:gd name="T1" fmla="*/ 17 h 21"/>
                <a:gd name="T2" fmla="*/ 2 w 40"/>
                <a:gd name="T3" fmla="*/ 21 h 21"/>
                <a:gd name="T4" fmla="*/ 40 w 40"/>
                <a:gd name="T5" fmla="*/ 5 h 21"/>
                <a:gd name="T6" fmla="*/ 38 w 40"/>
                <a:gd name="T7" fmla="*/ 0 h 21"/>
                <a:gd name="T8" fmla="*/ 0 w 40"/>
                <a:gd name="T9" fmla="*/ 17 h 21"/>
              </a:gdLst>
              <a:ahLst/>
              <a:cxnLst>
                <a:cxn ang="0">
                  <a:pos x="T0" y="T1"/>
                </a:cxn>
                <a:cxn ang="0">
                  <a:pos x="T2" y="T3"/>
                </a:cxn>
                <a:cxn ang="0">
                  <a:pos x="T4" y="T5"/>
                </a:cxn>
                <a:cxn ang="0">
                  <a:pos x="T6" y="T7"/>
                </a:cxn>
                <a:cxn ang="0">
                  <a:pos x="T8" y="T9"/>
                </a:cxn>
              </a:cxnLst>
              <a:rect l="0" t="0" r="r" b="b"/>
              <a:pathLst>
                <a:path w="40" h="21">
                  <a:moveTo>
                    <a:pt x="0" y="17"/>
                  </a:moveTo>
                  <a:lnTo>
                    <a:pt x="2" y="21"/>
                  </a:lnTo>
                  <a:lnTo>
                    <a:pt x="40" y="5"/>
                  </a:lnTo>
                  <a:lnTo>
                    <a:pt x="38" y="0"/>
                  </a:lnTo>
                  <a:lnTo>
                    <a:pt x="0" y="17"/>
                  </a:lnTo>
                  <a:close/>
                </a:path>
              </a:pathLst>
            </a:custGeom>
            <a:solidFill>
              <a:srgbClr val="689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157">
              <a:extLst>
                <a:ext uri="{FF2B5EF4-FFF2-40B4-BE49-F238E27FC236}">
                  <a16:creationId xmlns:a16="http://schemas.microsoft.com/office/drawing/2014/main" id="{6F6EC9BA-53C4-4587-BD62-1F7F6C236642}"/>
                </a:ext>
              </a:extLst>
            </p:cNvPr>
            <p:cNvSpPr>
              <a:spLocks/>
            </p:cNvSpPr>
            <p:nvPr userDrawn="1"/>
          </p:nvSpPr>
          <p:spPr bwMode="auto">
            <a:xfrm>
              <a:off x="9446014" y="3040578"/>
              <a:ext cx="286775" cy="1185531"/>
            </a:xfrm>
            <a:custGeom>
              <a:avLst/>
              <a:gdLst>
                <a:gd name="T0" fmla="*/ 97 w 97"/>
                <a:gd name="T1" fmla="*/ 401 h 401"/>
                <a:gd name="T2" fmla="*/ 87 w 97"/>
                <a:gd name="T3" fmla="*/ 401 h 401"/>
                <a:gd name="T4" fmla="*/ 0 w 97"/>
                <a:gd name="T5" fmla="*/ 3 h 401"/>
                <a:gd name="T6" fmla="*/ 9 w 97"/>
                <a:gd name="T7" fmla="*/ 0 h 401"/>
                <a:gd name="T8" fmla="*/ 97 w 97"/>
                <a:gd name="T9" fmla="*/ 401 h 401"/>
              </a:gdLst>
              <a:ahLst/>
              <a:cxnLst>
                <a:cxn ang="0">
                  <a:pos x="T0" y="T1"/>
                </a:cxn>
                <a:cxn ang="0">
                  <a:pos x="T2" y="T3"/>
                </a:cxn>
                <a:cxn ang="0">
                  <a:pos x="T4" y="T5"/>
                </a:cxn>
                <a:cxn ang="0">
                  <a:pos x="T6" y="T7"/>
                </a:cxn>
                <a:cxn ang="0">
                  <a:pos x="T8" y="T9"/>
                </a:cxn>
              </a:cxnLst>
              <a:rect l="0" t="0" r="r" b="b"/>
              <a:pathLst>
                <a:path w="97" h="401">
                  <a:moveTo>
                    <a:pt x="97" y="401"/>
                  </a:moveTo>
                  <a:lnTo>
                    <a:pt x="87" y="401"/>
                  </a:lnTo>
                  <a:lnTo>
                    <a:pt x="0" y="3"/>
                  </a:lnTo>
                  <a:lnTo>
                    <a:pt x="9" y="0"/>
                  </a:lnTo>
                  <a:lnTo>
                    <a:pt x="97" y="401"/>
                  </a:ln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158">
              <a:extLst>
                <a:ext uri="{FF2B5EF4-FFF2-40B4-BE49-F238E27FC236}">
                  <a16:creationId xmlns:a16="http://schemas.microsoft.com/office/drawing/2014/main" id="{C752B9A8-4492-4286-B2F1-DB23D96FE2F8}"/>
                </a:ext>
              </a:extLst>
            </p:cNvPr>
            <p:cNvSpPr>
              <a:spLocks/>
            </p:cNvSpPr>
            <p:nvPr userDrawn="1"/>
          </p:nvSpPr>
          <p:spPr bwMode="auto">
            <a:xfrm>
              <a:off x="8996636" y="3489956"/>
              <a:ext cx="1182573" cy="286775"/>
            </a:xfrm>
            <a:custGeom>
              <a:avLst/>
              <a:gdLst>
                <a:gd name="T0" fmla="*/ 0 w 400"/>
                <a:gd name="T1" fmla="*/ 97 h 97"/>
                <a:gd name="T2" fmla="*/ 0 w 400"/>
                <a:gd name="T3" fmla="*/ 90 h 97"/>
                <a:gd name="T4" fmla="*/ 398 w 400"/>
                <a:gd name="T5" fmla="*/ 0 h 97"/>
                <a:gd name="T6" fmla="*/ 400 w 400"/>
                <a:gd name="T7" fmla="*/ 9 h 97"/>
                <a:gd name="T8" fmla="*/ 0 w 400"/>
                <a:gd name="T9" fmla="*/ 97 h 97"/>
              </a:gdLst>
              <a:ahLst/>
              <a:cxnLst>
                <a:cxn ang="0">
                  <a:pos x="T0" y="T1"/>
                </a:cxn>
                <a:cxn ang="0">
                  <a:pos x="T2" y="T3"/>
                </a:cxn>
                <a:cxn ang="0">
                  <a:pos x="T4" y="T5"/>
                </a:cxn>
                <a:cxn ang="0">
                  <a:pos x="T6" y="T7"/>
                </a:cxn>
                <a:cxn ang="0">
                  <a:pos x="T8" y="T9"/>
                </a:cxn>
              </a:cxnLst>
              <a:rect l="0" t="0" r="r" b="b"/>
              <a:pathLst>
                <a:path w="400" h="97">
                  <a:moveTo>
                    <a:pt x="0" y="97"/>
                  </a:moveTo>
                  <a:lnTo>
                    <a:pt x="0" y="90"/>
                  </a:lnTo>
                  <a:lnTo>
                    <a:pt x="398" y="0"/>
                  </a:lnTo>
                  <a:lnTo>
                    <a:pt x="400" y="9"/>
                  </a:lnTo>
                  <a:lnTo>
                    <a:pt x="0" y="97"/>
                  </a:ln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159">
              <a:extLst>
                <a:ext uri="{FF2B5EF4-FFF2-40B4-BE49-F238E27FC236}">
                  <a16:creationId xmlns:a16="http://schemas.microsoft.com/office/drawing/2014/main" id="{BA29E258-5F07-4A6E-80AF-A92E90E341C4}"/>
                </a:ext>
              </a:extLst>
            </p:cNvPr>
            <p:cNvSpPr>
              <a:spLocks/>
            </p:cNvSpPr>
            <p:nvPr userDrawn="1"/>
          </p:nvSpPr>
          <p:spPr bwMode="auto">
            <a:xfrm>
              <a:off x="9250889" y="3117445"/>
              <a:ext cx="671111" cy="1037709"/>
            </a:xfrm>
            <a:custGeom>
              <a:avLst/>
              <a:gdLst>
                <a:gd name="T0" fmla="*/ 9 w 227"/>
                <a:gd name="T1" fmla="*/ 351 h 351"/>
                <a:gd name="T2" fmla="*/ 0 w 227"/>
                <a:gd name="T3" fmla="*/ 346 h 351"/>
                <a:gd name="T4" fmla="*/ 219 w 227"/>
                <a:gd name="T5" fmla="*/ 0 h 351"/>
                <a:gd name="T6" fmla="*/ 227 w 227"/>
                <a:gd name="T7" fmla="*/ 5 h 351"/>
                <a:gd name="T8" fmla="*/ 9 w 227"/>
                <a:gd name="T9" fmla="*/ 351 h 351"/>
              </a:gdLst>
              <a:ahLst/>
              <a:cxnLst>
                <a:cxn ang="0">
                  <a:pos x="T0" y="T1"/>
                </a:cxn>
                <a:cxn ang="0">
                  <a:pos x="T2" y="T3"/>
                </a:cxn>
                <a:cxn ang="0">
                  <a:pos x="T4" y="T5"/>
                </a:cxn>
                <a:cxn ang="0">
                  <a:pos x="T6" y="T7"/>
                </a:cxn>
                <a:cxn ang="0">
                  <a:pos x="T8" y="T9"/>
                </a:cxn>
              </a:cxnLst>
              <a:rect l="0" t="0" r="r" b="b"/>
              <a:pathLst>
                <a:path w="227" h="351">
                  <a:moveTo>
                    <a:pt x="9" y="351"/>
                  </a:moveTo>
                  <a:lnTo>
                    <a:pt x="0" y="346"/>
                  </a:lnTo>
                  <a:lnTo>
                    <a:pt x="219" y="0"/>
                  </a:lnTo>
                  <a:lnTo>
                    <a:pt x="227" y="5"/>
                  </a:lnTo>
                  <a:lnTo>
                    <a:pt x="9" y="351"/>
                  </a:ln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160">
              <a:extLst>
                <a:ext uri="{FF2B5EF4-FFF2-40B4-BE49-F238E27FC236}">
                  <a16:creationId xmlns:a16="http://schemas.microsoft.com/office/drawing/2014/main" id="{5A39FE2C-0912-4D24-A194-6751868909D6}"/>
                </a:ext>
              </a:extLst>
            </p:cNvPr>
            <p:cNvSpPr>
              <a:spLocks/>
            </p:cNvSpPr>
            <p:nvPr userDrawn="1"/>
          </p:nvSpPr>
          <p:spPr bwMode="auto">
            <a:xfrm>
              <a:off x="9067590" y="3300744"/>
              <a:ext cx="1034752" cy="671111"/>
            </a:xfrm>
            <a:custGeom>
              <a:avLst/>
              <a:gdLst>
                <a:gd name="T0" fmla="*/ 0 w 350"/>
                <a:gd name="T1" fmla="*/ 7 h 227"/>
                <a:gd name="T2" fmla="*/ 7 w 350"/>
                <a:gd name="T3" fmla="*/ 0 h 227"/>
                <a:gd name="T4" fmla="*/ 350 w 350"/>
                <a:gd name="T5" fmla="*/ 220 h 227"/>
                <a:gd name="T6" fmla="*/ 345 w 350"/>
                <a:gd name="T7" fmla="*/ 227 h 227"/>
                <a:gd name="T8" fmla="*/ 0 w 350"/>
                <a:gd name="T9" fmla="*/ 7 h 227"/>
              </a:gdLst>
              <a:ahLst/>
              <a:cxnLst>
                <a:cxn ang="0">
                  <a:pos x="T0" y="T1"/>
                </a:cxn>
                <a:cxn ang="0">
                  <a:pos x="T2" y="T3"/>
                </a:cxn>
                <a:cxn ang="0">
                  <a:pos x="T4" y="T5"/>
                </a:cxn>
                <a:cxn ang="0">
                  <a:pos x="T6" y="T7"/>
                </a:cxn>
                <a:cxn ang="0">
                  <a:pos x="T8" y="T9"/>
                </a:cxn>
              </a:cxnLst>
              <a:rect l="0" t="0" r="r" b="b"/>
              <a:pathLst>
                <a:path w="350" h="227">
                  <a:moveTo>
                    <a:pt x="0" y="7"/>
                  </a:moveTo>
                  <a:lnTo>
                    <a:pt x="7" y="0"/>
                  </a:lnTo>
                  <a:lnTo>
                    <a:pt x="350" y="220"/>
                  </a:lnTo>
                  <a:lnTo>
                    <a:pt x="345" y="227"/>
                  </a:lnTo>
                  <a:lnTo>
                    <a:pt x="0" y="7"/>
                  </a:ln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161">
              <a:extLst>
                <a:ext uri="{FF2B5EF4-FFF2-40B4-BE49-F238E27FC236}">
                  <a16:creationId xmlns:a16="http://schemas.microsoft.com/office/drawing/2014/main" id="{E2E2D127-977A-41E4-95D7-E178F74FB193}"/>
                </a:ext>
              </a:extLst>
            </p:cNvPr>
            <p:cNvSpPr>
              <a:spLocks noEditPoints="1"/>
            </p:cNvSpPr>
            <p:nvPr userDrawn="1"/>
          </p:nvSpPr>
          <p:spPr bwMode="auto">
            <a:xfrm>
              <a:off x="8928639" y="2972579"/>
              <a:ext cx="1321527" cy="1321527"/>
            </a:xfrm>
            <a:custGeom>
              <a:avLst/>
              <a:gdLst>
                <a:gd name="T0" fmla="*/ 76 w 189"/>
                <a:gd name="T1" fmla="*/ 10 h 189"/>
                <a:gd name="T2" fmla="*/ 10 w 189"/>
                <a:gd name="T3" fmla="*/ 113 h 189"/>
                <a:gd name="T4" fmla="*/ 113 w 189"/>
                <a:gd name="T5" fmla="*/ 179 h 189"/>
                <a:gd name="T6" fmla="*/ 179 w 189"/>
                <a:gd name="T7" fmla="*/ 76 h 189"/>
                <a:gd name="T8" fmla="*/ 76 w 189"/>
                <a:gd name="T9" fmla="*/ 10 h 189"/>
                <a:gd name="T10" fmla="*/ 111 w 189"/>
                <a:gd name="T11" fmla="*/ 172 h 189"/>
                <a:gd name="T12" fmla="*/ 18 w 189"/>
                <a:gd name="T13" fmla="*/ 112 h 189"/>
                <a:gd name="T14" fmla="*/ 77 w 189"/>
                <a:gd name="T15" fmla="*/ 18 h 189"/>
                <a:gd name="T16" fmla="*/ 171 w 189"/>
                <a:gd name="T17" fmla="*/ 78 h 189"/>
                <a:gd name="T18" fmla="*/ 111 w 189"/>
                <a:gd name="T19" fmla="*/ 17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189">
                  <a:moveTo>
                    <a:pt x="76" y="10"/>
                  </a:moveTo>
                  <a:cubicBezTo>
                    <a:pt x="29" y="21"/>
                    <a:pt x="0" y="67"/>
                    <a:pt x="10" y="113"/>
                  </a:cubicBezTo>
                  <a:cubicBezTo>
                    <a:pt x="20" y="160"/>
                    <a:pt x="66" y="189"/>
                    <a:pt x="113" y="179"/>
                  </a:cubicBezTo>
                  <a:cubicBezTo>
                    <a:pt x="160" y="169"/>
                    <a:pt x="189" y="123"/>
                    <a:pt x="179" y="76"/>
                  </a:cubicBezTo>
                  <a:cubicBezTo>
                    <a:pt x="168" y="29"/>
                    <a:pt x="122" y="0"/>
                    <a:pt x="76" y="10"/>
                  </a:cubicBezTo>
                  <a:close/>
                  <a:moveTo>
                    <a:pt x="111" y="172"/>
                  </a:moveTo>
                  <a:cubicBezTo>
                    <a:pt x="69" y="181"/>
                    <a:pt x="27" y="154"/>
                    <a:pt x="18" y="112"/>
                  </a:cubicBezTo>
                  <a:cubicBezTo>
                    <a:pt x="8" y="69"/>
                    <a:pt x="35" y="27"/>
                    <a:pt x="77" y="18"/>
                  </a:cubicBezTo>
                  <a:cubicBezTo>
                    <a:pt x="120" y="9"/>
                    <a:pt x="162" y="35"/>
                    <a:pt x="171" y="78"/>
                  </a:cubicBezTo>
                  <a:cubicBezTo>
                    <a:pt x="180" y="120"/>
                    <a:pt x="154" y="162"/>
                    <a:pt x="111" y="172"/>
                  </a:cubicBez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162">
              <a:extLst>
                <a:ext uri="{FF2B5EF4-FFF2-40B4-BE49-F238E27FC236}">
                  <a16:creationId xmlns:a16="http://schemas.microsoft.com/office/drawing/2014/main" id="{FB6BF826-5B73-4A99-BF18-A2CD7EBCDB3E}"/>
                </a:ext>
              </a:extLst>
            </p:cNvPr>
            <p:cNvSpPr>
              <a:spLocks noEditPoints="1"/>
            </p:cNvSpPr>
            <p:nvPr userDrawn="1"/>
          </p:nvSpPr>
          <p:spPr bwMode="auto">
            <a:xfrm>
              <a:off x="9215412" y="3265267"/>
              <a:ext cx="739108" cy="742066"/>
            </a:xfrm>
            <a:custGeom>
              <a:avLst/>
              <a:gdLst>
                <a:gd name="T0" fmla="*/ 43 w 106"/>
                <a:gd name="T1" fmla="*/ 5 h 106"/>
                <a:gd name="T2" fmla="*/ 6 w 106"/>
                <a:gd name="T3" fmla="*/ 63 h 106"/>
                <a:gd name="T4" fmla="*/ 64 w 106"/>
                <a:gd name="T5" fmla="*/ 100 h 106"/>
                <a:gd name="T6" fmla="*/ 101 w 106"/>
                <a:gd name="T7" fmla="*/ 42 h 106"/>
                <a:gd name="T8" fmla="*/ 43 w 106"/>
                <a:gd name="T9" fmla="*/ 5 h 106"/>
                <a:gd name="T10" fmla="*/ 63 w 106"/>
                <a:gd name="T11" fmla="*/ 96 h 106"/>
                <a:gd name="T12" fmla="*/ 10 w 106"/>
                <a:gd name="T13" fmla="*/ 62 h 106"/>
                <a:gd name="T14" fmla="*/ 44 w 106"/>
                <a:gd name="T15" fmla="*/ 10 h 106"/>
                <a:gd name="T16" fmla="*/ 96 w 106"/>
                <a:gd name="T17" fmla="*/ 43 h 106"/>
                <a:gd name="T18" fmla="*/ 63 w 106"/>
                <a:gd name="T19" fmla="*/ 9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06">
                  <a:moveTo>
                    <a:pt x="43" y="5"/>
                  </a:moveTo>
                  <a:cubicBezTo>
                    <a:pt x="17" y="11"/>
                    <a:pt x="0" y="37"/>
                    <a:pt x="6" y="63"/>
                  </a:cubicBezTo>
                  <a:cubicBezTo>
                    <a:pt x="12" y="89"/>
                    <a:pt x="38" y="106"/>
                    <a:pt x="64" y="100"/>
                  </a:cubicBezTo>
                  <a:cubicBezTo>
                    <a:pt x="90" y="94"/>
                    <a:pt x="106" y="68"/>
                    <a:pt x="101" y="42"/>
                  </a:cubicBezTo>
                  <a:cubicBezTo>
                    <a:pt x="95" y="16"/>
                    <a:pt x="69" y="0"/>
                    <a:pt x="43" y="5"/>
                  </a:cubicBezTo>
                  <a:close/>
                  <a:moveTo>
                    <a:pt x="63" y="96"/>
                  </a:moveTo>
                  <a:cubicBezTo>
                    <a:pt x="39" y="101"/>
                    <a:pt x="16" y="86"/>
                    <a:pt x="10" y="62"/>
                  </a:cubicBezTo>
                  <a:cubicBezTo>
                    <a:pt x="5" y="38"/>
                    <a:pt x="20" y="15"/>
                    <a:pt x="44" y="10"/>
                  </a:cubicBezTo>
                  <a:cubicBezTo>
                    <a:pt x="68" y="4"/>
                    <a:pt x="91" y="19"/>
                    <a:pt x="96" y="43"/>
                  </a:cubicBezTo>
                  <a:cubicBezTo>
                    <a:pt x="102" y="67"/>
                    <a:pt x="87" y="91"/>
                    <a:pt x="63" y="96"/>
                  </a:cubicBezTo>
                  <a:close/>
                </a:path>
              </a:pathLst>
            </a:custGeom>
            <a:solidFill>
              <a:srgbClr val="7F86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163">
              <a:extLst>
                <a:ext uri="{FF2B5EF4-FFF2-40B4-BE49-F238E27FC236}">
                  <a16:creationId xmlns:a16="http://schemas.microsoft.com/office/drawing/2014/main" id="{81EDBE1A-3F4E-4807-BC3D-5AE0786DFB68}"/>
                </a:ext>
              </a:extLst>
            </p:cNvPr>
            <p:cNvSpPr>
              <a:spLocks/>
            </p:cNvSpPr>
            <p:nvPr userDrawn="1"/>
          </p:nvSpPr>
          <p:spPr bwMode="auto">
            <a:xfrm>
              <a:off x="9375059" y="3105619"/>
              <a:ext cx="230602" cy="215821"/>
            </a:xfrm>
            <a:custGeom>
              <a:avLst/>
              <a:gdLst>
                <a:gd name="T0" fmla="*/ 28 w 33"/>
                <a:gd name="T1" fmla="*/ 0 h 31"/>
                <a:gd name="T2" fmla="*/ 32 w 33"/>
                <a:gd name="T3" fmla="*/ 17 h 31"/>
                <a:gd name="T4" fmla="*/ 25 w 33"/>
                <a:gd name="T5" fmla="*/ 27 h 31"/>
                <a:gd name="T6" fmla="*/ 15 w 33"/>
                <a:gd name="T7" fmla="*/ 30 h 31"/>
                <a:gd name="T8" fmla="*/ 4 w 33"/>
                <a:gd name="T9" fmla="*/ 23 h 31"/>
                <a:gd name="T10" fmla="*/ 0 w 33"/>
                <a:gd name="T11" fmla="*/ 7 h 31"/>
                <a:gd name="T12" fmla="*/ 3 w 33"/>
                <a:gd name="T13" fmla="*/ 6 h 31"/>
                <a:gd name="T14" fmla="*/ 5 w 33"/>
                <a:gd name="T15" fmla="*/ 14 h 31"/>
                <a:gd name="T16" fmla="*/ 12 w 33"/>
                <a:gd name="T17" fmla="*/ 13 h 31"/>
                <a:gd name="T18" fmla="*/ 10 w 33"/>
                <a:gd name="T19" fmla="*/ 5 h 31"/>
                <a:gd name="T20" fmla="*/ 13 w 33"/>
                <a:gd name="T21" fmla="*/ 4 h 31"/>
                <a:gd name="T22" fmla="*/ 14 w 33"/>
                <a:gd name="T23" fmla="*/ 12 h 31"/>
                <a:gd name="T24" fmla="*/ 28 w 33"/>
                <a:gd name="T25" fmla="*/ 9 h 31"/>
                <a:gd name="T26" fmla="*/ 26 w 33"/>
                <a:gd name="T27" fmla="*/ 1 h 31"/>
                <a:gd name="T28" fmla="*/ 28 w 33"/>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1">
                  <a:moveTo>
                    <a:pt x="28" y="0"/>
                  </a:moveTo>
                  <a:cubicBezTo>
                    <a:pt x="32" y="17"/>
                    <a:pt x="32" y="17"/>
                    <a:pt x="32" y="17"/>
                  </a:cubicBezTo>
                  <a:cubicBezTo>
                    <a:pt x="33" y="21"/>
                    <a:pt x="30" y="26"/>
                    <a:pt x="25" y="27"/>
                  </a:cubicBezTo>
                  <a:cubicBezTo>
                    <a:pt x="15" y="30"/>
                    <a:pt x="15" y="30"/>
                    <a:pt x="15" y="30"/>
                  </a:cubicBezTo>
                  <a:cubicBezTo>
                    <a:pt x="10" y="31"/>
                    <a:pt x="5" y="28"/>
                    <a:pt x="4" y="23"/>
                  </a:cubicBezTo>
                  <a:cubicBezTo>
                    <a:pt x="0" y="7"/>
                    <a:pt x="0" y="7"/>
                    <a:pt x="0" y="7"/>
                  </a:cubicBezTo>
                  <a:cubicBezTo>
                    <a:pt x="3" y="6"/>
                    <a:pt x="3" y="6"/>
                    <a:pt x="3" y="6"/>
                  </a:cubicBezTo>
                  <a:cubicBezTo>
                    <a:pt x="5" y="14"/>
                    <a:pt x="5" y="14"/>
                    <a:pt x="5" y="14"/>
                  </a:cubicBezTo>
                  <a:cubicBezTo>
                    <a:pt x="12" y="13"/>
                    <a:pt x="12" y="13"/>
                    <a:pt x="12" y="13"/>
                  </a:cubicBezTo>
                  <a:cubicBezTo>
                    <a:pt x="10" y="5"/>
                    <a:pt x="10" y="5"/>
                    <a:pt x="10" y="5"/>
                  </a:cubicBezTo>
                  <a:cubicBezTo>
                    <a:pt x="13" y="4"/>
                    <a:pt x="13" y="4"/>
                    <a:pt x="13" y="4"/>
                  </a:cubicBezTo>
                  <a:cubicBezTo>
                    <a:pt x="14" y="12"/>
                    <a:pt x="14" y="12"/>
                    <a:pt x="14" y="12"/>
                  </a:cubicBezTo>
                  <a:cubicBezTo>
                    <a:pt x="28" y="9"/>
                    <a:pt x="28" y="9"/>
                    <a:pt x="28" y="9"/>
                  </a:cubicBezTo>
                  <a:cubicBezTo>
                    <a:pt x="26" y="1"/>
                    <a:pt x="26" y="1"/>
                    <a:pt x="26" y="1"/>
                  </a:cubicBezTo>
                  <a:lnTo>
                    <a:pt x="28" y="0"/>
                  </a:lnTo>
                  <a:close/>
                </a:path>
              </a:pathLst>
            </a:custGeom>
            <a:solidFill>
              <a:srgbClr val="C45E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164">
              <a:extLst>
                <a:ext uri="{FF2B5EF4-FFF2-40B4-BE49-F238E27FC236}">
                  <a16:creationId xmlns:a16="http://schemas.microsoft.com/office/drawing/2014/main" id="{DF4D9E53-D211-4048-B352-3162920F0024}"/>
                </a:ext>
              </a:extLst>
            </p:cNvPr>
            <p:cNvSpPr>
              <a:spLocks/>
            </p:cNvSpPr>
            <p:nvPr userDrawn="1"/>
          </p:nvSpPr>
          <p:spPr bwMode="auto">
            <a:xfrm>
              <a:off x="9375059" y="3132226"/>
              <a:ext cx="153735" cy="189212"/>
            </a:xfrm>
            <a:custGeom>
              <a:avLst/>
              <a:gdLst>
                <a:gd name="T0" fmla="*/ 18 w 22"/>
                <a:gd name="T1" fmla="*/ 7 h 27"/>
                <a:gd name="T2" fmla="*/ 22 w 22"/>
                <a:gd name="T3" fmla="*/ 24 h 27"/>
                <a:gd name="T4" fmla="*/ 15 w 22"/>
                <a:gd name="T5" fmla="*/ 26 h 27"/>
                <a:gd name="T6" fmla="*/ 4 w 22"/>
                <a:gd name="T7" fmla="*/ 19 h 27"/>
                <a:gd name="T8" fmla="*/ 0 w 22"/>
                <a:gd name="T9" fmla="*/ 3 h 27"/>
                <a:gd name="T10" fmla="*/ 3 w 22"/>
                <a:gd name="T11" fmla="*/ 2 h 27"/>
                <a:gd name="T12" fmla="*/ 5 w 22"/>
                <a:gd name="T13" fmla="*/ 10 h 27"/>
                <a:gd name="T14" fmla="*/ 12 w 22"/>
                <a:gd name="T15" fmla="*/ 9 h 27"/>
                <a:gd name="T16" fmla="*/ 10 w 22"/>
                <a:gd name="T17" fmla="*/ 1 h 27"/>
                <a:gd name="T18" fmla="*/ 13 w 22"/>
                <a:gd name="T19" fmla="*/ 0 h 27"/>
                <a:gd name="T20" fmla="*/ 14 w 22"/>
                <a:gd name="T21" fmla="*/ 8 h 27"/>
                <a:gd name="T22" fmla="*/ 18 w 22"/>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7">
                  <a:moveTo>
                    <a:pt x="18" y="7"/>
                  </a:moveTo>
                  <a:cubicBezTo>
                    <a:pt x="22" y="24"/>
                    <a:pt x="22" y="24"/>
                    <a:pt x="22" y="24"/>
                  </a:cubicBezTo>
                  <a:cubicBezTo>
                    <a:pt x="15" y="26"/>
                    <a:pt x="15" y="26"/>
                    <a:pt x="15" y="26"/>
                  </a:cubicBezTo>
                  <a:cubicBezTo>
                    <a:pt x="10" y="27"/>
                    <a:pt x="5" y="24"/>
                    <a:pt x="4" y="19"/>
                  </a:cubicBezTo>
                  <a:cubicBezTo>
                    <a:pt x="0" y="3"/>
                    <a:pt x="0" y="3"/>
                    <a:pt x="0" y="3"/>
                  </a:cubicBezTo>
                  <a:cubicBezTo>
                    <a:pt x="3" y="2"/>
                    <a:pt x="3" y="2"/>
                    <a:pt x="3" y="2"/>
                  </a:cubicBezTo>
                  <a:cubicBezTo>
                    <a:pt x="5" y="10"/>
                    <a:pt x="5" y="10"/>
                    <a:pt x="5" y="10"/>
                  </a:cubicBezTo>
                  <a:cubicBezTo>
                    <a:pt x="12" y="9"/>
                    <a:pt x="12" y="9"/>
                    <a:pt x="12" y="9"/>
                  </a:cubicBezTo>
                  <a:cubicBezTo>
                    <a:pt x="10" y="1"/>
                    <a:pt x="10" y="1"/>
                    <a:pt x="10" y="1"/>
                  </a:cubicBezTo>
                  <a:cubicBezTo>
                    <a:pt x="13" y="0"/>
                    <a:pt x="13" y="0"/>
                    <a:pt x="13" y="0"/>
                  </a:cubicBezTo>
                  <a:cubicBezTo>
                    <a:pt x="14" y="8"/>
                    <a:pt x="14" y="8"/>
                    <a:pt x="14" y="8"/>
                  </a:cubicBezTo>
                  <a:lnTo>
                    <a:pt x="18" y="7"/>
                  </a:lnTo>
                  <a:close/>
                </a:path>
              </a:pathLst>
            </a:custGeom>
            <a:solidFill>
              <a:srgbClr val="A1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165">
              <a:extLst>
                <a:ext uri="{FF2B5EF4-FFF2-40B4-BE49-F238E27FC236}">
                  <a16:creationId xmlns:a16="http://schemas.microsoft.com/office/drawing/2014/main" id="{6EF14C4D-714C-45B1-B2F3-AE2AB5949065}"/>
                </a:ext>
              </a:extLst>
            </p:cNvPr>
            <p:cNvSpPr>
              <a:spLocks/>
            </p:cNvSpPr>
            <p:nvPr userDrawn="1"/>
          </p:nvSpPr>
          <p:spPr bwMode="auto">
            <a:xfrm>
              <a:off x="9375059" y="3076055"/>
              <a:ext cx="195125" cy="76867"/>
            </a:xfrm>
            <a:custGeom>
              <a:avLst/>
              <a:gdLst>
                <a:gd name="T0" fmla="*/ 24 w 28"/>
                <a:gd name="T1" fmla="*/ 1 h 11"/>
                <a:gd name="T2" fmla="*/ 3 w 28"/>
                <a:gd name="T3" fmla="*/ 5 h 11"/>
                <a:gd name="T4" fmla="*/ 0 w 28"/>
                <a:gd name="T5" fmla="*/ 10 h 11"/>
                <a:gd name="T6" fmla="*/ 1 w 28"/>
                <a:gd name="T7" fmla="*/ 11 h 11"/>
                <a:gd name="T8" fmla="*/ 28 w 28"/>
                <a:gd name="T9" fmla="*/ 5 h 11"/>
                <a:gd name="T10" fmla="*/ 28 w 28"/>
                <a:gd name="T11" fmla="*/ 4 h 11"/>
                <a:gd name="T12" fmla="*/ 24 w 28"/>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28" h="11">
                  <a:moveTo>
                    <a:pt x="24" y="1"/>
                  </a:moveTo>
                  <a:cubicBezTo>
                    <a:pt x="3" y="5"/>
                    <a:pt x="3" y="5"/>
                    <a:pt x="3" y="5"/>
                  </a:cubicBezTo>
                  <a:cubicBezTo>
                    <a:pt x="1" y="6"/>
                    <a:pt x="0" y="8"/>
                    <a:pt x="0" y="10"/>
                  </a:cubicBezTo>
                  <a:cubicBezTo>
                    <a:pt x="1" y="11"/>
                    <a:pt x="1" y="11"/>
                    <a:pt x="1" y="11"/>
                  </a:cubicBezTo>
                  <a:cubicBezTo>
                    <a:pt x="28" y="5"/>
                    <a:pt x="28" y="5"/>
                    <a:pt x="28" y="5"/>
                  </a:cubicBezTo>
                  <a:cubicBezTo>
                    <a:pt x="28" y="4"/>
                    <a:pt x="28" y="4"/>
                    <a:pt x="28" y="4"/>
                  </a:cubicBezTo>
                  <a:cubicBezTo>
                    <a:pt x="28" y="2"/>
                    <a:pt x="26" y="0"/>
                    <a:pt x="24" y="1"/>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166">
              <a:extLst>
                <a:ext uri="{FF2B5EF4-FFF2-40B4-BE49-F238E27FC236}">
                  <a16:creationId xmlns:a16="http://schemas.microsoft.com/office/drawing/2014/main" id="{5873AEF4-4B6A-4406-8B8B-3DDC13468E0A}"/>
                </a:ext>
              </a:extLst>
            </p:cNvPr>
            <p:cNvSpPr>
              <a:spLocks/>
            </p:cNvSpPr>
            <p:nvPr userDrawn="1"/>
          </p:nvSpPr>
          <p:spPr bwMode="auto">
            <a:xfrm>
              <a:off x="9570184" y="3980724"/>
              <a:ext cx="224689" cy="209908"/>
            </a:xfrm>
            <a:custGeom>
              <a:avLst/>
              <a:gdLst>
                <a:gd name="T0" fmla="*/ 28 w 32"/>
                <a:gd name="T1" fmla="*/ 0 h 30"/>
                <a:gd name="T2" fmla="*/ 31 w 32"/>
                <a:gd name="T3" fmla="*/ 16 h 30"/>
                <a:gd name="T4" fmla="*/ 25 w 32"/>
                <a:gd name="T5" fmla="*/ 26 h 30"/>
                <a:gd name="T6" fmla="*/ 14 w 32"/>
                <a:gd name="T7" fmla="*/ 29 h 30"/>
                <a:gd name="T8" fmla="*/ 3 w 32"/>
                <a:gd name="T9" fmla="*/ 22 h 30"/>
                <a:gd name="T10" fmla="*/ 0 w 32"/>
                <a:gd name="T11" fmla="*/ 6 h 30"/>
                <a:gd name="T12" fmla="*/ 2 w 32"/>
                <a:gd name="T13" fmla="*/ 5 h 30"/>
                <a:gd name="T14" fmla="*/ 4 w 32"/>
                <a:gd name="T15" fmla="*/ 13 h 30"/>
                <a:gd name="T16" fmla="*/ 11 w 32"/>
                <a:gd name="T17" fmla="*/ 12 h 30"/>
                <a:gd name="T18" fmla="*/ 10 w 32"/>
                <a:gd name="T19" fmla="*/ 4 h 30"/>
                <a:gd name="T20" fmla="*/ 12 w 32"/>
                <a:gd name="T21" fmla="*/ 3 h 30"/>
                <a:gd name="T22" fmla="*/ 14 w 32"/>
                <a:gd name="T23" fmla="*/ 11 h 30"/>
                <a:gd name="T24" fmla="*/ 27 w 32"/>
                <a:gd name="T25" fmla="*/ 8 h 30"/>
                <a:gd name="T26" fmla="*/ 25 w 32"/>
                <a:gd name="T27" fmla="*/ 0 h 30"/>
                <a:gd name="T28" fmla="*/ 28 w 32"/>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0">
                  <a:moveTo>
                    <a:pt x="28" y="0"/>
                  </a:moveTo>
                  <a:cubicBezTo>
                    <a:pt x="31" y="16"/>
                    <a:pt x="31" y="16"/>
                    <a:pt x="31" y="16"/>
                  </a:cubicBezTo>
                  <a:cubicBezTo>
                    <a:pt x="32" y="21"/>
                    <a:pt x="29" y="25"/>
                    <a:pt x="25" y="26"/>
                  </a:cubicBezTo>
                  <a:cubicBezTo>
                    <a:pt x="14" y="29"/>
                    <a:pt x="14" y="29"/>
                    <a:pt x="14" y="29"/>
                  </a:cubicBezTo>
                  <a:cubicBezTo>
                    <a:pt x="9" y="30"/>
                    <a:pt x="5" y="27"/>
                    <a:pt x="3" y="22"/>
                  </a:cubicBezTo>
                  <a:cubicBezTo>
                    <a:pt x="0" y="6"/>
                    <a:pt x="0" y="6"/>
                    <a:pt x="0" y="6"/>
                  </a:cubicBezTo>
                  <a:cubicBezTo>
                    <a:pt x="2" y="5"/>
                    <a:pt x="2" y="5"/>
                    <a:pt x="2" y="5"/>
                  </a:cubicBezTo>
                  <a:cubicBezTo>
                    <a:pt x="4" y="13"/>
                    <a:pt x="4" y="13"/>
                    <a:pt x="4" y="13"/>
                  </a:cubicBezTo>
                  <a:cubicBezTo>
                    <a:pt x="11" y="12"/>
                    <a:pt x="11" y="12"/>
                    <a:pt x="11" y="12"/>
                  </a:cubicBezTo>
                  <a:cubicBezTo>
                    <a:pt x="10" y="4"/>
                    <a:pt x="10" y="4"/>
                    <a:pt x="10" y="4"/>
                  </a:cubicBezTo>
                  <a:cubicBezTo>
                    <a:pt x="12" y="3"/>
                    <a:pt x="12" y="3"/>
                    <a:pt x="12" y="3"/>
                  </a:cubicBezTo>
                  <a:cubicBezTo>
                    <a:pt x="14" y="11"/>
                    <a:pt x="14" y="11"/>
                    <a:pt x="14" y="11"/>
                  </a:cubicBezTo>
                  <a:cubicBezTo>
                    <a:pt x="27" y="8"/>
                    <a:pt x="27" y="8"/>
                    <a:pt x="27" y="8"/>
                  </a:cubicBezTo>
                  <a:cubicBezTo>
                    <a:pt x="25" y="0"/>
                    <a:pt x="25" y="0"/>
                    <a:pt x="25" y="0"/>
                  </a:cubicBezTo>
                  <a:lnTo>
                    <a:pt x="28" y="0"/>
                  </a:lnTo>
                  <a:close/>
                </a:path>
              </a:pathLst>
            </a:custGeom>
            <a:solidFill>
              <a:srgbClr val="A77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167">
              <a:extLst>
                <a:ext uri="{FF2B5EF4-FFF2-40B4-BE49-F238E27FC236}">
                  <a16:creationId xmlns:a16="http://schemas.microsoft.com/office/drawing/2014/main" id="{23919077-B41D-4E5D-AA90-FB98766F9E05}"/>
                </a:ext>
              </a:extLst>
            </p:cNvPr>
            <p:cNvSpPr>
              <a:spLocks/>
            </p:cNvSpPr>
            <p:nvPr userDrawn="1"/>
          </p:nvSpPr>
          <p:spPr bwMode="auto">
            <a:xfrm>
              <a:off x="9570184" y="4001418"/>
              <a:ext cx="147822" cy="189212"/>
            </a:xfrm>
            <a:custGeom>
              <a:avLst/>
              <a:gdLst>
                <a:gd name="T0" fmla="*/ 18 w 21"/>
                <a:gd name="T1" fmla="*/ 7 h 27"/>
                <a:gd name="T2" fmla="*/ 21 w 21"/>
                <a:gd name="T3" fmla="*/ 24 h 27"/>
                <a:gd name="T4" fmla="*/ 14 w 21"/>
                <a:gd name="T5" fmla="*/ 26 h 27"/>
                <a:gd name="T6" fmla="*/ 3 w 21"/>
                <a:gd name="T7" fmla="*/ 19 h 27"/>
                <a:gd name="T8" fmla="*/ 0 w 21"/>
                <a:gd name="T9" fmla="*/ 3 h 27"/>
                <a:gd name="T10" fmla="*/ 2 w 21"/>
                <a:gd name="T11" fmla="*/ 2 h 27"/>
                <a:gd name="T12" fmla="*/ 4 w 21"/>
                <a:gd name="T13" fmla="*/ 10 h 27"/>
                <a:gd name="T14" fmla="*/ 11 w 21"/>
                <a:gd name="T15" fmla="*/ 9 h 27"/>
                <a:gd name="T16" fmla="*/ 10 w 21"/>
                <a:gd name="T17" fmla="*/ 1 h 27"/>
                <a:gd name="T18" fmla="*/ 12 w 21"/>
                <a:gd name="T19" fmla="*/ 0 h 27"/>
                <a:gd name="T20" fmla="*/ 14 w 21"/>
                <a:gd name="T21" fmla="*/ 8 h 27"/>
                <a:gd name="T22" fmla="*/ 18 w 21"/>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7">
                  <a:moveTo>
                    <a:pt x="18" y="7"/>
                  </a:moveTo>
                  <a:cubicBezTo>
                    <a:pt x="21" y="24"/>
                    <a:pt x="21" y="24"/>
                    <a:pt x="21" y="24"/>
                  </a:cubicBezTo>
                  <a:cubicBezTo>
                    <a:pt x="14" y="26"/>
                    <a:pt x="14" y="26"/>
                    <a:pt x="14" y="26"/>
                  </a:cubicBezTo>
                  <a:cubicBezTo>
                    <a:pt x="9" y="27"/>
                    <a:pt x="5" y="24"/>
                    <a:pt x="3" y="19"/>
                  </a:cubicBezTo>
                  <a:cubicBezTo>
                    <a:pt x="0" y="3"/>
                    <a:pt x="0" y="3"/>
                    <a:pt x="0" y="3"/>
                  </a:cubicBezTo>
                  <a:cubicBezTo>
                    <a:pt x="2" y="2"/>
                    <a:pt x="2" y="2"/>
                    <a:pt x="2" y="2"/>
                  </a:cubicBezTo>
                  <a:cubicBezTo>
                    <a:pt x="4" y="10"/>
                    <a:pt x="4" y="10"/>
                    <a:pt x="4" y="10"/>
                  </a:cubicBezTo>
                  <a:cubicBezTo>
                    <a:pt x="11" y="9"/>
                    <a:pt x="11" y="9"/>
                    <a:pt x="11" y="9"/>
                  </a:cubicBezTo>
                  <a:cubicBezTo>
                    <a:pt x="10" y="1"/>
                    <a:pt x="10" y="1"/>
                    <a:pt x="10" y="1"/>
                  </a:cubicBezTo>
                  <a:cubicBezTo>
                    <a:pt x="12" y="0"/>
                    <a:pt x="12" y="0"/>
                    <a:pt x="12" y="0"/>
                  </a:cubicBezTo>
                  <a:cubicBezTo>
                    <a:pt x="14" y="8"/>
                    <a:pt x="14" y="8"/>
                    <a:pt x="14" y="8"/>
                  </a:cubicBezTo>
                  <a:lnTo>
                    <a:pt x="18" y="7"/>
                  </a:lnTo>
                  <a:close/>
                </a:path>
              </a:pathLst>
            </a:custGeom>
            <a:solidFill>
              <a:srgbClr val="8159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168">
              <a:extLst>
                <a:ext uri="{FF2B5EF4-FFF2-40B4-BE49-F238E27FC236}">
                  <a16:creationId xmlns:a16="http://schemas.microsoft.com/office/drawing/2014/main" id="{31F6E29F-98FC-4297-859B-1398AC124FF6}"/>
                </a:ext>
              </a:extLst>
            </p:cNvPr>
            <p:cNvSpPr>
              <a:spLocks/>
            </p:cNvSpPr>
            <p:nvPr userDrawn="1"/>
          </p:nvSpPr>
          <p:spPr bwMode="auto">
            <a:xfrm>
              <a:off x="9564271" y="3951159"/>
              <a:ext cx="201037" cy="76867"/>
            </a:xfrm>
            <a:custGeom>
              <a:avLst/>
              <a:gdLst>
                <a:gd name="T0" fmla="*/ 24 w 29"/>
                <a:gd name="T1" fmla="*/ 0 h 11"/>
                <a:gd name="T2" fmla="*/ 4 w 29"/>
                <a:gd name="T3" fmla="*/ 5 h 11"/>
                <a:gd name="T4" fmla="*/ 1 w 29"/>
                <a:gd name="T5" fmla="*/ 9 h 11"/>
                <a:gd name="T6" fmla="*/ 1 w 29"/>
                <a:gd name="T7" fmla="*/ 11 h 11"/>
                <a:gd name="T8" fmla="*/ 29 w 29"/>
                <a:gd name="T9" fmla="*/ 4 h 11"/>
                <a:gd name="T10" fmla="*/ 29 w 29"/>
                <a:gd name="T11" fmla="*/ 3 h 11"/>
                <a:gd name="T12" fmla="*/ 24 w 2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4" y="0"/>
                  </a:moveTo>
                  <a:cubicBezTo>
                    <a:pt x="4" y="5"/>
                    <a:pt x="4" y="5"/>
                    <a:pt x="4" y="5"/>
                  </a:cubicBezTo>
                  <a:cubicBezTo>
                    <a:pt x="2" y="5"/>
                    <a:pt x="0" y="7"/>
                    <a:pt x="1" y="9"/>
                  </a:cubicBezTo>
                  <a:cubicBezTo>
                    <a:pt x="1" y="11"/>
                    <a:pt x="1" y="11"/>
                    <a:pt x="1" y="11"/>
                  </a:cubicBezTo>
                  <a:cubicBezTo>
                    <a:pt x="29" y="4"/>
                    <a:pt x="29" y="4"/>
                    <a:pt x="29" y="4"/>
                  </a:cubicBezTo>
                  <a:cubicBezTo>
                    <a:pt x="29" y="3"/>
                    <a:pt x="29" y="3"/>
                    <a:pt x="29" y="3"/>
                  </a:cubicBezTo>
                  <a:cubicBezTo>
                    <a:pt x="28" y="1"/>
                    <a:pt x="26" y="0"/>
                    <a:pt x="24"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169">
              <a:extLst>
                <a:ext uri="{FF2B5EF4-FFF2-40B4-BE49-F238E27FC236}">
                  <a16:creationId xmlns:a16="http://schemas.microsoft.com/office/drawing/2014/main" id="{2B0C4303-082C-4E5A-BF1E-BA32E07811B1}"/>
                </a:ext>
              </a:extLst>
            </p:cNvPr>
            <p:cNvSpPr>
              <a:spLocks/>
            </p:cNvSpPr>
            <p:nvPr userDrawn="1"/>
          </p:nvSpPr>
          <p:spPr bwMode="auto">
            <a:xfrm>
              <a:off x="9738702" y="3167704"/>
              <a:ext cx="224689" cy="209908"/>
            </a:xfrm>
            <a:custGeom>
              <a:avLst/>
              <a:gdLst>
                <a:gd name="T0" fmla="*/ 27 w 32"/>
                <a:gd name="T1" fmla="*/ 0 h 30"/>
                <a:gd name="T2" fmla="*/ 31 w 32"/>
                <a:gd name="T3" fmla="*/ 16 h 30"/>
                <a:gd name="T4" fmla="*/ 24 w 32"/>
                <a:gd name="T5" fmla="*/ 27 h 30"/>
                <a:gd name="T6" fmla="*/ 14 w 32"/>
                <a:gd name="T7" fmla="*/ 29 h 30"/>
                <a:gd name="T8" fmla="*/ 3 w 32"/>
                <a:gd name="T9" fmla="*/ 22 h 30"/>
                <a:gd name="T10" fmla="*/ 0 w 32"/>
                <a:gd name="T11" fmla="*/ 6 h 30"/>
                <a:gd name="T12" fmla="*/ 2 w 32"/>
                <a:gd name="T13" fmla="*/ 6 h 30"/>
                <a:gd name="T14" fmla="*/ 4 w 32"/>
                <a:gd name="T15" fmla="*/ 14 h 30"/>
                <a:gd name="T16" fmla="*/ 11 w 32"/>
                <a:gd name="T17" fmla="*/ 12 h 30"/>
                <a:gd name="T18" fmla="*/ 9 w 32"/>
                <a:gd name="T19" fmla="*/ 4 h 30"/>
                <a:gd name="T20" fmla="*/ 12 w 32"/>
                <a:gd name="T21" fmla="*/ 3 h 30"/>
                <a:gd name="T22" fmla="*/ 14 w 32"/>
                <a:gd name="T23" fmla="*/ 12 h 30"/>
                <a:gd name="T24" fmla="*/ 27 w 32"/>
                <a:gd name="T25" fmla="*/ 9 h 30"/>
                <a:gd name="T26" fmla="*/ 25 w 32"/>
                <a:gd name="T27" fmla="*/ 1 h 30"/>
                <a:gd name="T28" fmla="*/ 27 w 32"/>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0">
                  <a:moveTo>
                    <a:pt x="27" y="0"/>
                  </a:moveTo>
                  <a:cubicBezTo>
                    <a:pt x="31" y="16"/>
                    <a:pt x="31" y="16"/>
                    <a:pt x="31" y="16"/>
                  </a:cubicBezTo>
                  <a:cubicBezTo>
                    <a:pt x="32" y="21"/>
                    <a:pt x="29" y="26"/>
                    <a:pt x="24" y="27"/>
                  </a:cubicBezTo>
                  <a:cubicBezTo>
                    <a:pt x="14" y="29"/>
                    <a:pt x="14" y="29"/>
                    <a:pt x="14" y="29"/>
                  </a:cubicBezTo>
                  <a:cubicBezTo>
                    <a:pt x="9" y="30"/>
                    <a:pt x="4" y="27"/>
                    <a:pt x="3" y="22"/>
                  </a:cubicBezTo>
                  <a:cubicBezTo>
                    <a:pt x="0" y="6"/>
                    <a:pt x="0" y="6"/>
                    <a:pt x="0" y="6"/>
                  </a:cubicBezTo>
                  <a:cubicBezTo>
                    <a:pt x="2" y="6"/>
                    <a:pt x="2" y="6"/>
                    <a:pt x="2" y="6"/>
                  </a:cubicBezTo>
                  <a:cubicBezTo>
                    <a:pt x="4" y="14"/>
                    <a:pt x="4" y="14"/>
                    <a:pt x="4" y="14"/>
                  </a:cubicBezTo>
                  <a:cubicBezTo>
                    <a:pt x="11" y="12"/>
                    <a:pt x="11" y="12"/>
                    <a:pt x="11" y="12"/>
                  </a:cubicBezTo>
                  <a:cubicBezTo>
                    <a:pt x="9" y="4"/>
                    <a:pt x="9" y="4"/>
                    <a:pt x="9" y="4"/>
                  </a:cubicBezTo>
                  <a:cubicBezTo>
                    <a:pt x="12" y="3"/>
                    <a:pt x="12" y="3"/>
                    <a:pt x="12" y="3"/>
                  </a:cubicBezTo>
                  <a:cubicBezTo>
                    <a:pt x="14" y="12"/>
                    <a:pt x="14" y="12"/>
                    <a:pt x="14" y="12"/>
                  </a:cubicBezTo>
                  <a:cubicBezTo>
                    <a:pt x="27" y="9"/>
                    <a:pt x="27" y="9"/>
                    <a:pt x="27" y="9"/>
                  </a:cubicBezTo>
                  <a:cubicBezTo>
                    <a:pt x="25" y="1"/>
                    <a:pt x="25" y="1"/>
                    <a:pt x="25" y="1"/>
                  </a:cubicBezTo>
                  <a:lnTo>
                    <a:pt x="27" y="0"/>
                  </a:lnTo>
                  <a:close/>
                </a:path>
              </a:pathLst>
            </a:custGeom>
            <a:solidFill>
              <a:srgbClr val="9DC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170">
              <a:extLst>
                <a:ext uri="{FF2B5EF4-FFF2-40B4-BE49-F238E27FC236}">
                  <a16:creationId xmlns:a16="http://schemas.microsoft.com/office/drawing/2014/main" id="{2D330570-DBF2-4BA2-BF81-2C9CD5EF58E6}"/>
                </a:ext>
              </a:extLst>
            </p:cNvPr>
            <p:cNvSpPr>
              <a:spLocks/>
            </p:cNvSpPr>
            <p:nvPr userDrawn="1"/>
          </p:nvSpPr>
          <p:spPr bwMode="auto">
            <a:xfrm>
              <a:off x="9738702" y="3188400"/>
              <a:ext cx="147822" cy="189212"/>
            </a:xfrm>
            <a:custGeom>
              <a:avLst/>
              <a:gdLst>
                <a:gd name="T0" fmla="*/ 17 w 21"/>
                <a:gd name="T1" fmla="*/ 8 h 27"/>
                <a:gd name="T2" fmla="*/ 21 w 21"/>
                <a:gd name="T3" fmla="*/ 25 h 27"/>
                <a:gd name="T4" fmla="*/ 14 w 21"/>
                <a:gd name="T5" fmla="*/ 26 h 27"/>
                <a:gd name="T6" fmla="*/ 3 w 21"/>
                <a:gd name="T7" fmla="*/ 19 h 27"/>
                <a:gd name="T8" fmla="*/ 0 w 21"/>
                <a:gd name="T9" fmla="*/ 3 h 27"/>
                <a:gd name="T10" fmla="*/ 2 w 21"/>
                <a:gd name="T11" fmla="*/ 3 h 27"/>
                <a:gd name="T12" fmla="*/ 4 w 21"/>
                <a:gd name="T13" fmla="*/ 11 h 27"/>
                <a:gd name="T14" fmla="*/ 11 w 21"/>
                <a:gd name="T15" fmla="*/ 9 h 27"/>
                <a:gd name="T16" fmla="*/ 9 w 21"/>
                <a:gd name="T17" fmla="*/ 1 h 27"/>
                <a:gd name="T18" fmla="*/ 12 w 21"/>
                <a:gd name="T19" fmla="*/ 0 h 27"/>
                <a:gd name="T20" fmla="*/ 14 w 21"/>
                <a:gd name="T21" fmla="*/ 9 h 27"/>
                <a:gd name="T22" fmla="*/ 17 w 21"/>
                <a:gd name="T23"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7">
                  <a:moveTo>
                    <a:pt x="17" y="8"/>
                  </a:moveTo>
                  <a:cubicBezTo>
                    <a:pt x="21" y="25"/>
                    <a:pt x="21" y="25"/>
                    <a:pt x="21" y="25"/>
                  </a:cubicBezTo>
                  <a:cubicBezTo>
                    <a:pt x="14" y="26"/>
                    <a:pt x="14" y="26"/>
                    <a:pt x="14" y="26"/>
                  </a:cubicBezTo>
                  <a:cubicBezTo>
                    <a:pt x="9" y="27"/>
                    <a:pt x="4" y="24"/>
                    <a:pt x="3" y="19"/>
                  </a:cubicBezTo>
                  <a:cubicBezTo>
                    <a:pt x="0" y="3"/>
                    <a:pt x="0" y="3"/>
                    <a:pt x="0" y="3"/>
                  </a:cubicBezTo>
                  <a:cubicBezTo>
                    <a:pt x="2" y="3"/>
                    <a:pt x="2" y="3"/>
                    <a:pt x="2" y="3"/>
                  </a:cubicBezTo>
                  <a:cubicBezTo>
                    <a:pt x="4" y="11"/>
                    <a:pt x="4" y="11"/>
                    <a:pt x="4" y="11"/>
                  </a:cubicBezTo>
                  <a:cubicBezTo>
                    <a:pt x="11" y="9"/>
                    <a:pt x="11" y="9"/>
                    <a:pt x="11" y="9"/>
                  </a:cubicBezTo>
                  <a:cubicBezTo>
                    <a:pt x="9" y="1"/>
                    <a:pt x="9" y="1"/>
                    <a:pt x="9" y="1"/>
                  </a:cubicBezTo>
                  <a:cubicBezTo>
                    <a:pt x="12" y="0"/>
                    <a:pt x="12" y="0"/>
                    <a:pt x="12" y="0"/>
                  </a:cubicBezTo>
                  <a:cubicBezTo>
                    <a:pt x="14" y="9"/>
                    <a:pt x="14" y="9"/>
                    <a:pt x="14" y="9"/>
                  </a:cubicBezTo>
                  <a:lnTo>
                    <a:pt x="17" y="8"/>
                  </a:lnTo>
                  <a:close/>
                </a:path>
              </a:pathLst>
            </a:custGeom>
            <a:solidFill>
              <a:srgbClr val="7591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171">
              <a:extLst>
                <a:ext uri="{FF2B5EF4-FFF2-40B4-BE49-F238E27FC236}">
                  <a16:creationId xmlns:a16="http://schemas.microsoft.com/office/drawing/2014/main" id="{E15C5716-FA23-42CC-85D2-BEBA08FB43E8}"/>
                </a:ext>
              </a:extLst>
            </p:cNvPr>
            <p:cNvSpPr>
              <a:spLocks/>
            </p:cNvSpPr>
            <p:nvPr userDrawn="1"/>
          </p:nvSpPr>
          <p:spPr bwMode="auto">
            <a:xfrm>
              <a:off x="9732789" y="3141097"/>
              <a:ext cx="201037" cy="76867"/>
            </a:xfrm>
            <a:custGeom>
              <a:avLst/>
              <a:gdLst>
                <a:gd name="T0" fmla="*/ 24 w 29"/>
                <a:gd name="T1" fmla="*/ 0 h 11"/>
                <a:gd name="T2" fmla="*/ 3 w 29"/>
                <a:gd name="T3" fmla="*/ 5 h 11"/>
                <a:gd name="T4" fmla="*/ 0 w 29"/>
                <a:gd name="T5" fmla="*/ 9 h 11"/>
                <a:gd name="T6" fmla="*/ 1 w 29"/>
                <a:gd name="T7" fmla="*/ 11 h 11"/>
                <a:gd name="T8" fmla="*/ 29 w 29"/>
                <a:gd name="T9" fmla="*/ 5 h 11"/>
                <a:gd name="T10" fmla="*/ 28 w 29"/>
                <a:gd name="T11" fmla="*/ 3 h 11"/>
                <a:gd name="T12" fmla="*/ 24 w 2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4" y="0"/>
                  </a:moveTo>
                  <a:cubicBezTo>
                    <a:pt x="3" y="5"/>
                    <a:pt x="3" y="5"/>
                    <a:pt x="3" y="5"/>
                  </a:cubicBezTo>
                  <a:cubicBezTo>
                    <a:pt x="1" y="5"/>
                    <a:pt x="0" y="7"/>
                    <a:pt x="0" y="9"/>
                  </a:cubicBezTo>
                  <a:cubicBezTo>
                    <a:pt x="1" y="11"/>
                    <a:pt x="1" y="11"/>
                    <a:pt x="1" y="11"/>
                  </a:cubicBezTo>
                  <a:cubicBezTo>
                    <a:pt x="29" y="5"/>
                    <a:pt x="29" y="5"/>
                    <a:pt x="29" y="5"/>
                  </a:cubicBezTo>
                  <a:cubicBezTo>
                    <a:pt x="28" y="3"/>
                    <a:pt x="28" y="3"/>
                    <a:pt x="28" y="3"/>
                  </a:cubicBezTo>
                  <a:cubicBezTo>
                    <a:pt x="28" y="1"/>
                    <a:pt x="26" y="0"/>
                    <a:pt x="24"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172">
              <a:extLst>
                <a:ext uri="{FF2B5EF4-FFF2-40B4-BE49-F238E27FC236}">
                  <a16:creationId xmlns:a16="http://schemas.microsoft.com/office/drawing/2014/main" id="{E20078C5-656B-4EEB-BB95-3FAE85E03565}"/>
                </a:ext>
              </a:extLst>
            </p:cNvPr>
            <p:cNvSpPr>
              <a:spLocks/>
            </p:cNvSpPr>
            <p:nvPr userDrawn="1"/>
          </p:nvSpPr>
          <p:spPr bwMode="auto">
            <a:xfrm>
              <a:off x="9227238" y="3915682"/>
              <a:ext cx="224689" cy="212863"/>
            </a:xfrm>
            <a:custGeom>
              <a:avLst/>
              <a:gdLst>
                <a:gd name="T0" fmla="*/ 27 w 32"/>
                <a:gd name="T1" fmla="*/ 0 h 30"/>
                <a:gd name="T2" fmla="*/ 31 w 32"/>
                <a:gd name="T3" fmla="*/ 16 h 30"/>
                <a:gd name="T4" fmla="*/ 24 w 32"/>
                <a:gd name="T5" fmla="*/ 27 h 30"/>
                <a:gd name="T6" fmla="*/ 14 w 32"/>
                <a:gd name="T7" fmla="*/ 29 h 30"/>
                <a:gd name="T8" fmla="*/ 3 w 32"/>
                <a:gd name="T9" fmla="*/ 22 h 30"/>
                <a:gd name="T10" fmla="*/ 0 w 32"/>
                <a:gd name="T11" fmla="*/ 6 h 30"/>
                <a:gd name="T12" fmla="*/ 2 w 32"/>
                <a:gd name="T13" fmla="*/ 6 h 30"/>
                <a:gd name="T14" fmla="*/ 4 w 32"/>
                <a:gd name="T15" fmla="*/ 14 h 30"/>
                <a:gd name="T16" fmla="*/ 11 w 32"/>
                <a:gd name="T17" fmla="*/ 12 h 30"/>
                <a:gd name="T18" fmla="*/ 9 w 32"/>
                <a:gd name="T19" fmla="*/ 4 h 30"/>
                <a:gd name="T20" fmla="*/ 12 w 32"/>
                <a:gd name="T21" fmla="*/ 4 h 30"/>
                <a:gd name="T22" fmla="*/ 13 w 32"/>
                <a:gd name="T23" fmla="*/ 12 h 30"/>
                <a:gd name="T24" fmla="*/ 27 w 32"/>
                <a:gd name="T25" fmla="*/ 9 h 30"/>
                <a:gd name="T26" fmla="*/ 25 w 32"/>
                <a:gd name="T27" fmla="*/ 1 h 30"/>
                <a:gd name="T28" fmla="*/ 27 w 32"/>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0">
                  <a:moveTo>
                    <a:pt x="27" y="0"/>
                  </a:moveTo>
                  <a:cubicBezTo>
                    <a:pt x="31" y="16"/>
                    <a:pt x="31" y="16"/>
                    <a:pt x="31" y="16"/>
                  </a:cubicBezTo>
                  <a:cubicBezTo>
                    <a:pt x="32" y="21"/>
                    <a:pt x="29" y="26"/>
                    <a:pt x="24" y="27"/>
                  </a:cubicBezTo>
                  <a:cubicBezTo>
                    <a:pt x="14" y="29"/>
                    <a:pt x="14" y="29"/>
                    <a:pt x="14" y="29"/>
                  </a:cubicBezTo>
                  <a:cubicBezTo>
                    <a:pt x="9" y="30"/>
                    <a:pt x="4" y="27"/>
                    <a:pt x="3" y="22"/>
                  </a:cubicBezTo>
                  <a:cubicBezTo>
                    <a:pt x="0" y="6"/>
                    <a:pt x="0" y="6"/>
                    <a:pt x="0" y="6"/>
                  </a:cubicBezTo>
                  <a:cubicBezTo>
                    <a:pt x="2" y="6"/>
                    <a:pt x="2" y="6"/>
                    <a:pt x="2" y="6"/>
                  </a:cubicBezTo>
                  <a:cubicBezTo>
                    <a:pt x="4" y="14"/>
                    <a:pt x="4" y="14"/>
                    <a:pt x="4" y="14"/>
                  </a:cubicBezTo>
                  <a:cubicBezTo>
                    <a:pt x="11" y="12"/>
                    <a:pt x="11" y="12"/>
                    <a:pt x="11" y="12"/>
                  </a:cubicBezTo>
                  <a:cubicBezTo>
                    <a:pt x="9" y="4"/>
                    <a:pt x="9" y="4"/>
                    <a:pt x="9" y="4"/>
                  </a:cubicBezTo>
                  <a:cubicBezTo>
                    <a:pt x="12" y="4"/>
                    <a:pt x="12" y="4"/>
                    <a:pt x="12" y="4"/>
                  </a:cubicBezTo>
                  <a:cubicBezTo>
                    <a:pt x="13" y="12"/>
                    <a:pt x="13" y="12"/>
                    <a:pt x="13" y="12"/>
                  </a:cubicBezTo>
                  <a:cubicBezTo>
                    <a:pt x="27" y="9"/>
                    <a:pt x="27" y="9"/>
                    <a:pt x="27" y="9"/>
                  </a:cubicBezTo>
                  <a:cubicBezTo>
                    <a:pt x="25" y="1"/>
                    <a:pt x="25" y="1"/>
                    <a:pt x="25" y="1"/>
                  </a:cubicBezTo>
                  <a:lnTo>
                    <a:pt x="27" y="0"/>
                  </a:lnTo>
                  <a:close/>
                </a:path>
              </a:pathLst>
            </a:custGeom>
            <a:solidFill>
              <a:srgbClr val="C45E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173">
              <a:extLst>
                <a:ext uri="{FF2B5EF4-FFF2-40B4-BE49-F238E27FC236}">
                  <a16:creationId xmlns:a16="http://schemas.microsoft.com/office/drawing/2014/main" id="{F5C722E4-1F57-46FC-BA5E-65457616F473}"/>
                </a:ext>
              </a:extLst>
            </p:cNvPr>
            <p:cNvSpPr>
              <a:spLocks/>
            </p:cNvSpPr>
            <p:nvPr userDrawn="1"/>
          </p:nvSpPr>
          <p:spPr bwMode="auto">
            <a:xfrm>
              <a:off x="9227238" y="3945247"/>
              <a:ext cx="147822" cy="183299"/>
            </a:xfrm>
            <a:custGeom>
              <a:avLst/>
              <a:gdLst>
                <a:gd name="T0" fmla="*/ 17 w 21"/>
                <a:gd name="T1" fmla="*/ 7 h 26"/>
                <a:gd name="T2" fmla="*/ 21 w 21"/>
                <a:gd name="T3" fmla="*/ 24 h 26"/>
                <a:gd name="T4" fmla="*/ 14 w 21"/>
                <a:gd name="T5" fmla="*/ 25 h 26"/>
                <a:gd name="T6" fmla="*/ 3 w 21"/>
                <a:gd name="T7" fmla="*/ 18 h 26"/>
                <a:gd name="T8" fmla="*/ 0 w 21"/>
                <a:gd name="T9" fmla="*/ 2 h 26"/>
                <a:gd name="T10" fmla="*/ 2 w 21"/>
                <a:gd name="T11" fmla="*/ 2 h 26"/>
                <a:gd name="T12" fmla="*/ 4 w 21"/>
                <a:gd name="T13" fmla="*/ 10 h 26"/>
                <a:gd name="T14" fmla="*/ 11 w 21"/>
                <a:gd name="T15" fmla="*/ 8 h 26"/>
                <a:gd name="T16" fmla="*/ 9 w 21"/>
                <a:gd name="T17" fmla="*/ 0 h 26"/>
                <a:gd name="T18" fmla="*/ 12 w 21"/>
                <a:gd name="T19" fmla="*/ 0 h 26"/>
                <a:gd name="T20" fmla="*/ 13 w 21"/>
                <a:gd name="T21" fmla="*/ 8 h 26"/>
                <a:gd name="T22" fmla="*/ 17 w 21"/>
                <a:gd name="T23"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6">
                  <a:moveTo>
                    <a:pt x="17" y="7"/>
                  </a:moveTo>
                  <a:cubicBezTo>
                    <a:pt x="21" y="24"/>
                    <a:pt x="21" y="24"/>
                    <a:pt x="21" y="24"/>
                  </a:cubicBezTo>
                  <a:cubicBezTo>
                    <a:pt x="14" y="25"/>
                    <a:pt x="14" y="25"/>
                    <a:pt x="14" y="25"/>
                  </a:cubicBezTo>
                  <a:cubicBezTo>
                    <a:pt x="9" y="26"/>
                    <a:pt x="4" y="23"/>
                    <a:pt x="3" y="18"/>
                  </a:cubicBezTo>
                  <a:cubicBezTo>
                    <a:pt x="0" y="2"/>
                    <a:pt x="0" y="2"/>
                    <a:pt x="0" y="2"/>
                  </a:cubicBezTo>
                  <a:cubicBezTo>
                    <a:pt x="2" y="2"/>
                    <a:pt x="2" y="2"/>
                    <a:pt x="2" y="2"/>
                  </a:cubicBezTo>
                  <a:cubicBezTo>
                    <a:pt x="4" y="10"/>
                    <a:pt x="4" y="10"/>
                    <a:pt x="4" y="10"/>
                  </a:cubicBezTo>
                  <a:cubicBezTo>
                    <a:pt x="11" y="8"/>
                    <a:pt x="11" y="8"/>
                    <a:pt x="11" y="8"/>
                  </a:cubicBezTo>
                  <a:cubicBezTo>
                    <a:pt x="9" y="0"/>
                    <a:pt x="9" y="0"/>
                    <a:pt x="9" y="0"/>
                  </a:cubicBezTo>
                  <a:cubicBezTo>
                    <a:pt x="12" y="0"/>
                    <a:pt x="12" y="0"/>
                    <a:pt x="12" y="0"/>
                  </a:cubicBezTo>
                  <a:cubicBezTo>
                    <a:pt x="13" y="8"/>
                    <a:pt x="13" y="8"/>
                    <a:pt x="13" y="8"/>
                  </a:cubicBezTo>
                  <a:lnTo>
                    <a:pt x="17" y="7"/>
                  </a:lnTo>
                  <a:close/>
                </a:path>
              </a:pathLst>
            </a:custGeom>
            <a:solidFill>
              <a:srgbClr val="A1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174">
              <a:extLst>
                <a:ext uri="{FF2B5EF4-FFF2-40B4-BE49-F238E27FC236}">
                  <a16:creationId xmlns:a16="http://schemas.microsoft.com/office/drawing/2014/main" id="{D6864261-855F-4BBF-94F8-7E2887EFA185}"/>
                </a:ext>
              </a:extLst>
            </p:cNvPr>
            <p:cNvSpPr>
              <a:spLocks/>
            </p:cNvSpPr>
            <p:nvPr userDrawn="1"/>
          </p:nvSpPr>
          <p:spPr bwMode="auto">
            <a:xfrm>
              <a:off x="9221325" y="3889073"/>
              <a:ext cx="203995" cy="76867"/>
            </a:xfrm>
            <a:custGeom>
              <a:avLst/>
              <a:gdLst>
                <a:gd name="T0" fmla="*/ 24 w 29"/>
                <a:gd name="T1" fmla="*/ 0 h 11"/>
                <a:gd name="T2" fmla="*/ 3 w 29"/>
                <a:gd name="T3" fmla="*/ 5 h 11"/>
                <a:gd name="T4" fmla="*/ 0 w 29"/>
                <a:gd name="T5" fmla="*/ 9 h 11"/>
                <a:gd name="T6" fmla="*/ 1 w 29"/>
                <a:gd name="T7" fmla="*/ 11 h 11"/>
                <a:gd name="T8" fmla="*/ 29 w 29"/>
                <a:gd name="T9" fmla="*/ 5 h 11"/>
                <a:gd name="T10" fmla="*/ 28 w 29"/>
                <a:gd name="T11" fmla="*/ 3 h 11"/>
                <a:gd name="T12" fmla="*/ 24 w 2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4" y="0"/>
                  </a:moveTo>
                  <a:cubicBezTo>
                    <a:pt x="3" y="5"/>
                    <a:pt x="3" y="5"/>
                    <a:pt x="3" y="5"/>
                  </a:cubicBezTo>
                  <a:cubicBezTo>
                    <a:pt x="1" y="5"/>
                    <a:pt x="0" y="7"/>
                    <a:pt x="0" y="9"/>
                  </a:cubicBezTo>
                  <a:cubicBezTo>
                    <a:pt x="1" y="11"/>
                    <a:pt x="1" y="11"/>
                    <a:pt x="1" y="11"/>
                  </a:cubicBezTo>
                  <a:cubicBezTo>
                    <a:pt x="29" y="5"/>
                    <a:pt x="29" y="5"/>
                    <a:pt x="29" y="5"/>
                  </a:cubicBezTo>
                  <a:cubicBezTo>
                    <a:pt x="28" y="3"/>
                    <a:pt x="28" y="3"/>
                    <a:pt x="28" y="3"/>
                  </a:cubicBezTo>
                  <a:cubicBezTo>
                    <a:pt x="28" y="1"/>
                    <a:pt x="26" y="0"/>
                    <a:pt x="24"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175">
              <a:extLst>
                <a:ext uri="{FF2B5EF4-FFF2-40B4-BE49-F238E27FC236}">
                  <a16:creationId xmlns:a16="http://schemas.microsoft.com/office/drawing/2014/main" id="{AB754EDB-42D4-4CDB-9C18-DFE84D5C6FCC}"/>
                </a:ext>
              </a:extLst>
            </p:cNvPr>
            <p:cNvSpPr>
              <a:spLocks/>
            </p:cNvSpPr>
            <p:nvPr userDrawn="1"/>
          </p:nvSpPr>
          <p:spPr bwMode="auto">
            <a:xfrm>
              <a:off x="9088286" y="3306657"/>
              <a:ext cx="230602" cy="218776"/>
            </a:xfrm>
            <a:custGeom>
              <a:avLst/>
              <a:gdLst>
                <a:gd name="T0" fmla="*/ 28 w 33"/>
                <a:gd name="T1" fmla="*/ 0 h 31"/>
                <a:gd name="T2" fmla="*/ 32 w 33"/>
                <a:gd name="T3" fmla="*/ 17 h 31"/>
                <a:gd name="T4" fmla="*/ 25 w 33"/>
                <a:gd name="T5" fmla="*/ 27 h 31"/>
                <a:gd name="T6" fmla="*/ 15 w 33"/>
                <a:gd name="T7" fmla="*/ 30 h 31"/>
                <a:gd name="T8" fmla="*/ 4 w 33"/>
                <a:gd name="T9" fmla="*/ 23 h 31"/>
                <a:gd name="T10" fmla="*/ 0 w 33"/>
                <a:gd name="T11" fmla="*/ 7 h 31"/>
                <a:gd name="T12" fmla="*/ 3 w 33"/>
                <a:gd name="T13" fmla="*/ 6 h 31"/>
                <a:gd name="T14" fmla="*/ 5 w 33"/>
                <a:gd name="T15" fmla="*/ 14 h 31"/>
                <a:gd name="T16" fmla="*/ 12 w 33"/>
                <a:gd name="T17" fmla="*/ 13 h 31"/>
                <a:gd name="T18" fmla="*/ 10 w 33"/>
                <a:gd name="T19" fmla="*/ 4 h 31"/>
                <a:gd name="T20" fmla="*/ 13 w 33"/>
                <a:gd name="T21" fmla="*/ 4 h 31"/>
                <a:gd name="T22" fmla="*/ 14 w 33"/>
                <a:gd name="T23" fmla="*/ 12 h 31"/>
                <a:gd name="T24" fmla="*/ 27 w 33"/>
                <a:gd name="T25" fmla="*/ 9 h 31"/>
                <a:gd name="T26" fmla="*/ 26 w 33"/>
                <a:gd name="T27" fmla="*/ 1 h 31"/>
                <a:gd name="T28" fmla="*/ 28 w 33"/>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1">
                  <a:moveTo>
                    <a:pt x="28" y="0"/>
                  </a:moveTo>
                  <a:cubicBezTo>
                    <a:pt x="32" y="17"/>
                    <a:pt x="32" y="17"/>
                    <a:pt x="32" y="17"/>
                  </a:cubicBezTo>
                  <a:cubicBezTo>
                    <a:pt x="33" y="21"/>
                    <a:pt x="30" y="26"/>
                    <a:pt x="25" y="27"/>
                  </a:cubicBezTo>
                  <a:cubicBezTo>
                    <a:pt x="15" y="30"/>
                    <a:pt x="15" y="30"/>
                    <a:pt x="15" y="30"/>
                  </a:cubicBezTo>
                  <a:cubicBezTo>
                    <a:pt x="10" y="31"/>
                    <a:pt x="5" y="28"/>
                    <a:pt x="4" y="23"/>
                  </a:cubicBezTo>
                  <a:cubicBezTo>
                    <a:pt x="0" y="7"/>
                    <a:pt x="0" y="7"/>
                    <a:pt x="0" y="7"/>
                  </a:cubicBezTo>
                  <a:cubicBezTo>
                    <a:pt x="3" y="6"/>
                    <a:pt x="3" y="6"/>
                    <a:pt x="3" y="6"/>
                  </a:cubicBezTo>
                  <a:cubicBezTo>
                    <a:pt x="5" y="14"/>
                    <a:pt x="5" y="14"/>
                    <a:pt x="5" y="14"/>
                  </a:cubicBezTo>
                  <a:cubicBezTo>
                    <a:pt x="12" y="13"/>
                    <a:pt x="12" y="13"/>
                    <a:pt x="12" y="13"/>
                  </a:cubicBezTo>
                  <a:cubicBezTo>
                    <a:pt x="10" y="4"/>
                    <a:pt x="10" y="4"/>
                    <a:pt x="10" y="4"/>
                  </a:cubicBezTo>
                  <a:cubicBezTo>
                    <a:pt x="13" y="4"/>
                    <a:pt x="13" y="4"/>
                    <a:pt x="13" y="4"/>
                  </a:cubicBezTo>
                  <a:cubicBezTo>
                    <a:pt x="14" y="12"/>
                    <a:pt x="14" y="12"/>
                    <a:pt x="14" y="12"/>
                  </a:cubicBezTo>
                  <a:cubicBezTo>
                    <a:pt x="27" y="9"/>
                    <a:pt x="27" y="9"/>
                    <a:pt x="27" y="9"/>
                  </a:cubicBezTo>
                  <a:cubicBezTo>
                    <a:pt x="26" y="1"/>
                    <a:pt x="26" y="1"/>
                    <a:pt x="26" y="1"/>
                  </a:cubicBezTo>
                  <a:lnTo>
                    <a:pt x="28" y="0"/>
                  </a:lnTo>
                  <a:close/>
                </a:path>
              </a:pathLst>
            </a:custGeom>
            <a:solidFill>
              <a:srgbClr val="DBBF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176">
              <a:extLst>
                <a:ext uri="{FF2B5EF4-FFF2-40B4-BE49-F238E27FC236}">
                  <a16:creationId xmlns:a16="http://schemas.microsoft.com/office/drawing/2014/main" id="{E1BE8871-5F52-4F4F-886E-ECD16C0F4D53}"/>
                </a:ext>
              </a:extLst>
            </p:cNvPr>
            <p:cNvSpPr>
              <a:spLocks/>
            </p:cNvSpPr>
            <p:nvPr userDrawn="1"/>
          </p:nvSpPr>
          <p:spPr bwMode="auto">
            <a:xfrm>
              <a:off x="9088286" y="3336221"/>
              <a:ext cx="153735" cy="189212"/>
            </a:xfrm>
            <a:custGeom>
              <a:avLst/>
              <a:gdLst>
                <a:gd name="T0" fmla="*/ 18 w 22"/>
                <a:gd name="T1" fmla="*/ 7 h 27"/>
                <a:gd name="T2" fmla="*/ 22 w 22"/>
                <a:gd name="T3" fmla="*/ 24 h 27"/>
                <a:gd name="T4" fmla="*/ 15 w 22"/>
                <a:gd name="T5" fmla="*/ 26 h 27"/>
                <a:gd name="T6" fmla="*/ 4 w 22"/>
                <a:gd name="T7" fmla="*/ 19 h 27"/>
                <a:gd name="T8" fmla="*/ 0 w 22"/>
                <a:gd name="T9" fmla="*/ 3 h 27"/>
                <a:gd name="T10" fmla="*/ 3 w 22"/>
                <a:gd name="T11" fmla="*/ 2 h 27"/>
                <a:gd name="T12" fmla="*/ 5 w 22"/>
                <a:gd name="T13" fmla="*/ 10 h 27"/>
                <a:gd name="T14" fmla="*/ 12 w 22"/>
                <a:gd name="T15" fmla="*/ 9 h 27"/>
                <a:gd name="T16" fmla="*/ 10 w 22"/>
                <a:gd name="T17" fmla="*/ 0 h 27"/>
                <a:gd name="T18" fmla="*/ 13 w 22"/>
                <a:gd name="T19" fmla="*/ 0 h 27"/>
                <a:gd name="T20" fmla="*/ 14 w 22"/>
                <a:gd name="T21" fmla="*/ 8 h 27"/>
                <a:gd name="T22" fmla="*/ 18 w 22"/>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7">
                  <a:moveTo>
                    <a:pt x="18" y="7"/>
                  </a:moveTo>
                  <a:cubicBezTo>
                    <a:pt x="22" y="24"/>
                    <a:pt x="22" y="24"/>
                    <a:pt x="22" y="24"/>
                  </a:cubicBezTo>
                  <a:cubicBezTo>
                    <a:pt x="15" y="26"/>
                    <a:pt x="15" y="26"/>
                    <a:pt x="15" y="26"/>
                  </a:cubicBezTo>
                  <a:cubicBezTo>
                    <a:pt x="10" y="27"/>
                    <a:pt x="5" y="24"/>
                    <a:pt x="4" y="19"/>
                  </a:cubicBezTo>
                  <a:cubicBezTo>
                    <a:pt x="0" y="3"/>
                    <a:pt x="0" y="3"/>
                    <a:pt x="0" y="3"/>
                  </a:cubicBezTo>
                  <a:cubicBezTo>
                    <a:pt x="3" y="2"/>
                    <a:pt x="3" y="2"/>
                    <a:pt x="3" y="2"/>
                  </a:cubicBezTo>
                  <a:cubicBezTo>
                    <a:pt x="5" y="10"/>
                    <a:pt x="5" y="10"/>
                    <a:pt x="5" y="10"/>
                  </a:cubicBezTo>
                  <a:cubicBezTo>
                    <a:pt x="12" y="9"/>
                    <a:pt x="12" y="9"/>
                    <a:pt x="12" y="9"/>
                  </a:cubicBezTo>
                  <a:cubicBezTo>
                    <a:pt x="10" y="0"/>
                    <a:pt x="10" y="0"/>
                    <a:pt x="10" y="0"/>
                  </a:cubicBezTo>
                  <a:cubicBezTo>
                    <a:pt x="13" y="0"/>
                    <a:pt x="13" y="0"/>
                    <a:pt x="13" y="0"/>
                  </a:cubicBezTo>
                  <a:cubicBezTo>
                    <a:pt x="14" y="8"/>
                    <a:pt x="14" y="8"/>
                    <a:pt x="14" y="8"/>
                  </a:cubicBezTo>
                  <a:lnTo>
                    <a:pt x="18" y="7"/>
                  </a:lnTo>
                  <a:close/>
                </a:path>
              </a:pathLst>
            </a:custGeom>
            <a:solidFill>
              <a:srgbClr val="B099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77">
              <a:extLst>
                <a:ext uri="{FF2B5EF4-FFF2-40B4-BE49-F238E27FC236}">
                  <a16:creationId xmlns:a16="http://schemas.microsoft.com/office/drawing/2014/main" id="{C491E8FF-9172-4138-811A-CDF19EEE6DCE}"/>
                </a:ext>
              </a:extLst>
            </p:cNvPr>
            <p:cNvSpPr>
              <a:spLocks/>
            </p:cNvSpPr>
            <p:nvPr userDrawn="1"/>
          </p:nvSpPr>
          <p:spPr bwMode="auto">
            <a:xfrm>
              <a:off x="9088286" y="3280048"/>
              <a:ext cx="195125" cy="76867"/>
            </a:xfrm>
            <a:custGeom>
              <a:avLst/>
              <a:gdLst>
                <a:gd name="T0" fmla="*/ 24 w 28"/>
                <a:gd name="T1" fmla="*/ 1 h 11"/>
                <a:gd name="T2" fmla="*/ 3 w 28"/>
                <a:gd name="T3" fmla="*/ 5 h 11"/>
                <a:gd name="T4" fmla="*/ 0 w 28"/>
                <a:gd name="T5" fmla="*/ 10 h 11"/>
                <a:gd name="T6" fmla="*/ 0 w 28"/>
                <a:gd name="T7" fmla="*/ 11 h 11"/>
                <a:gd name="T8" fmla="*/ 28 w 28"/>
                <a:gd name="T9" fmla="*/ 5 h 11"/>
                <a:gd name="T10" fmla="*/ 28 w 28"/>
                <a:gd name="T11" fmla="*/ 4 h 11"/>
                <a:gd name="T12" fmla="*/ 24 w 28"/>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28" h="11">
                  <a:moveTo>
                    <a:pt x="24" y="1"/>
                  </a:moveTo>
                  <a:cubicBezTo>
                    <a:pt x="3" y="5"/>
                    <a:pt x="3" y="5"/>
                    <a:pt x="3" y="5"/>
                  </a:cubicBezTo>
                  <a:cubicBezTo>
                    <a:pt x="1" y="6"/>
                    <a:pt x="0" y="8"/>
                    <a:pt x="0" y="10"/>
                  </a:cubicBezTo>
                  <a:cubicBezTo>
                    <a:pt x="0" y="11"/>
                    <a:pt x="0" y="11"/>
                    <a:pt x="0" y="11"/>
                  </a:cubicBezTo>
                  <a:cubicBezTo>
                    <a:pt x="28" y="5"/>
                    <a:pt x="28" y="5"/>
                    <a:pt x="28" y="5"/>
                  </a:cubicBezTo>
                  <a:cubicBezTo>
                    <a:pt x="28" y="4"/>
                    <a:pt x="28" y="4"/>
                    <a:pt x="28" y="4"/>
                  </a:cubicBezTo>
                  <a:cubicBezTo>
                    <a:pt x="28" y="2"/>
                    <a:pt x="26" y="0"/>
                    <a:pt x="24" y="1"/>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78">
              <a:extLst>
                <a:ext uri="{FF2B5EF4-FFF2-40B4-BE49-F238E27FC236}">
                  <a16:creationId xmlns:a16="http://schemas.microsoft.com/office/drawing/2014/main" id="{9D55C396-012E-4C3E-9697-AD5078040C42}"/>
                </a:ext>
              </a:extLst>
            </p:cNvPr>
            <p:cNvSpPr>
              <a:spLocks/>
            </p:cNvSpPr>
            <p:nvPr userDrawn="1"/>
          </p:nvSpPr>
          <p:spPr bwMode="auto">
            <a:xfrm>
              <a:off x="9871740" y="3776729"/>
              <a:ext cx="224689" cy="209908"/>
            </a:xfrm>
            <a:custGeom>
              <a:avLst/>
              <a:gdLst>
                <a:gd name="T0" fmla="*/ 28 w 32"/>
                <a:gd name="T1" fmla="*/ 0 h 30"/>
                <a:gd name="T2" fmla="*/ 31 w 32"/>
                <a:gd name="T3" fmla="*/ 16 h 30"/>
                <a:gd name="T4" fmla="*/ 24 w 32"/>
                <a:gd name="T5" fmla="*/ 27 h 30"/>
                <a:gd name="T6" fmla="*/ 14 w 32"/>
                <a:gd name="T7" fmla="*/ 29 h 30"/>
                <a:gd name="T8" fmla="*/ 3 w 32"/>
                <a:gd name="T9" fmla="*/ 22 h 30"/>
                <a:gd name="T10" fmla="*/ 0 w 32"/>
                <a:gd name="T11" fmla="*/ 6 h 30"/>
                <a:gd name="T12" fmla="*/ 2 w 32"/>
                <a:gd name="T13" fmla="*/ 5 h 30"/>
                <a:gd name="T14" fmla="*/ 4 w 32"/>
                <a:gd name="T15" fmla="*/ 13 h 30"/>
                <a:gd name="T16" fmla="*/ 11 w 32"/>
                <a:gd name="T17" fmla="*/ 12 h 30"/>
                <a:gd name="T18" fmla="*/ 9 w 32"/>
                <a:gd name="T19" fmla="*/ 4 h 30"/>
                <a:gd name="T20" fmla="*/ 12 w 32"/>
                <a:gd name="T21" fmla="*/ 3 h 30"/>
                <a:gd name="T22" fmla="*/ 14 w 32"/>
                <a:gd name="T23" fmla="*/ 11 h 30"/>
                <a:gd name="T24" fmla="*/ 27 w 32"/>
                <a:gd name="T25" fmla="*/ 8 h 30"/>
                <a:gd name="T26" fmla="*/ 25 w 32"/>
                <a:gd name="T27" fmla="*/ 0 h 30"/>
                <a:gd name="T28" fmla="*/ 28 w 32"/>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0">
                  <a:moveTo>
                    <a:pt x="28" y="0"/>
                  </a:moveTo>
                  <a:cubicBezTo>
                    <a:pt x="31" y="16"/>
                    <a:pt x="31" y="16"/>
                    <a:pt x="31" y="16"/>
                  </a:cubicBezTo>
                  <a:cubicBezTo>
                    <a:pt x="32" y="21"/>
                    <a:pt x="29" y="25"/>
                    <a:pt x="24" y="27"/>
                  </a:cubicBezTo>
                  <a:cubicBezTo>
                    <a:pt x="14" y="29"/>
                    <a:pt x="14" y="29"/>
                    <a:pt x="14" y="29"/>
                  </a:cubicBezTo>
                  <a:cubicBezTo>
                    <a:pt x="9" y="30"/>
                    <a:pt x="4" y="27"/>
                    <a:pt x="3" y="22"/>
                  </a:cubicBezTo>
                  <a:cubicBezTo>
                    <a:pt x="0" y="6"/>
                    <a:pt x="0" y="6"/>
                    <a:pt x="0" y="6"/>
                  </a:cubicBezTo>
                  <a:cubicBezTo>
                    <a:pt x="2" y="5"/>
                    <a:pt x="2" y="5"/>
                    <a:pt x="2" y="5"/>
                  </a:cubicBezTo>
                  <a:cubicBezTo>
                    <a:pt x="4" y="13"/>
                    <a:pt x="4" y="13"/>
                    <a:pt x="4" y="13"/>
                  </a:cubicBezTo>
                  <a:cubicBezTo>
                    <a:pt x="11" y="12"/>
                    <a:pt x="11" y="12"/>
                    <a:pt x="11" y="12"/>
                  </a:cubicBezTo>
                  <a:cubicBezTo>
                    <a:pt x="9" y="4"/>
                    <a:pt x="9" y="4"/>
                    <a:pt x="9" y="4"/>
                  </a:cubicBezTo>
                  <a:cubicBezTo>
                    <a:pt x="12" y="3"/>
                    <a:pt x="12" y="3"/>
                    <a:pt x="12" y="3"/>
                  </a:cubicBezTo>
                  <a:cubicBezTo>
                    <a:pt x="14" y="11"/>
                    <a:pt x="14" y="11"/>
                    <a:pt x="14" y="11"/>
                  </a:cubicBezTo>
                  <a:cubicBezTo>
                    <a:pt x="27" y="8"/>
                    <a:pt x="27" y="8"/>
                    <a:pt x="27" y="8"/>
                  </a:cubicBezTo>
                  <a:cubicBezTo>
                    <a:pt x="25" y="0"/>
                    <a:pt x="25" y="0"/>
                    <a:pt x="25" y="0"/>
                  </a:cubicBezTo>
                  <a:lnTo>
                    <a:pt x="28" y="0"/>
                  </a:lnTo>
                  <a:close/>
                </a:path>
              </a:pathLst>
            </a:custGeom>
            <a:solidFill>
              <a:srgbClr val="5EC1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179">
              <a:extLst>
                <a:ext uri="{FF2B5EF4-FFF2-40B4-BE49-F238E27FC236}">
                  <a16:creationId xmlns:a16="http://schemas.microsoft.com/office/drawing/2014/main" id="{9B763818-1D5C-4567-8C72-8103E4D826C8}"/>
                </a:ext>
              </a:extLst>
            </p:cNvPr>
            <p:cNvSpPr>
              <a:spLocks/>
            </p:cNvSpPr>
            <p:nvPr userDrawn="1"/>
          </p:nvSpPr>
          <p:spPr bwMode="auto">
            <a:xfrm>
              <a:off x="9871740" y="3797425"/>
              <a:ext cx="147822" cy="189212"/>
            </a:xfrm>
            <a:custGeom>
              <a:avLst/>
              <a:gdLst>
                <a:gd name="T0" fmla="*/ 18 w 21"/>
                <a:gd name="T1" fmla="*/ 7 h 27"/>
                <a:gd name="T2" fmla="*/ 21 w 21"/>
                <a:gd name="T3" fmla="*/ 24 h 27"/>
                <a:gd name="T4" fmla="*/ 14 w 21"/>
                <a:gd name="T5" fmla="*/ 26 h 27"/>
                <a:gd name="T6" fmla="*/ 3 w 21"/>
                <a:gd name="T7" fmla="*/ 19 h 27"/>
                <a:gd name="T8" fmla="*/ 0 w 21"/>
                <a:gd name="T9" fmla="*/ 3 h 27"/>
                <a:gd name="T10" fmla="*/ 2 w 21"/>
                <a:gd name="T11" fmla="*/ 2 h 27"/>
                <a:gd name="T12" fmla="*/ 4 w 21"/>
                <a:gd name="T13" fmla="*/ 10 h 27"/>
                <a:gd name="T14" fmla="*/ 11 w 21"/>
                <a:gd name="T15" fmla="*/ 9 h 27"/>
                <a:gd name="T16" fmla="*/ 9 w 21"/>
                <a:gd name="T17" fmla="*/ 1 h 27"/>
                <a:gd name="T18" fmla="*/ 12 w 21"/>
                <a:gd name="T19" fmla="*/ 0 h 27"/>
                <a:gd name="T20" fmla="*/ 14 w 21"/>
                <a:gd name="T21" fmla="*/ 8 h 27"/>
                <a:gd name="T22" fmla="*/ 18 w 21"/>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7">
                  <a:moveTo>
                    <a:pt x="18" y="7"/>
                  </a:moveTo>
                  <a:cubicBezTo>
                    <a:pt x="21" y="24"/>
                    <a:pt x="21" y="24"/>
                    <a:pt x="21" y="24"/>
                  </a:cubicBezTo>
                  <a:cubicBezTo>
                    <a:pt x="14" y="26"/>
                    <a:pt x="14" y="26"/>
                    <a:pt x="14" y="26"/>
                  </a:cubicBezTo>
                  <a:cubicBezTo>
                    <a:pt x="9" y="27"/>
                    <a:pt x="4" y="24"/>
                    <a:pt x="3" y="19"/>
                  </a:cubicBezTo>
                  <a:cubicBezTo>
                    <a:pt x="0" y="3"/>
                    <a:pt x="0" y="3"/>
                    <a:pt x="0" y="3"/>
                  </a:cubicBezTo>
                  <a:cubicBezTo>
                    <a:pt x="2" y="2"/>
                    <a:pt x="2" y="2"/>
                    <a:pt x="2" y="2"/>
                  </a:cubicBezTo>
                  <a:cubicBezTo>
                    <a:pt x="4" y="10"/>
                    <a:pt x="4" y="10"/>
                    <a:pt x="4" y="10"/>
                  </a:cubicBezTo>
                  <a:cubicBezTo>
                    <a:pt x="11" y="9"/>
                    <a:pt x="11" y="9"/>
                    <a:pt x="11" y="9"/>
                  </a:cubicBezTo>
                  <a:cubicBezTo>
                    <a:pt x="9" y="1"/>
                    <a:pt x="9" y="1"/>
                    <a:pt x="9" y="1"/>
                  </a:cubicBezTo>
                  <a:cubicBezTo>
                    <a:pt x="12" y="0"/>
                    <a:pt x="12" y="0"/>
                    <a:pt x="12" y="0"/>
                  </a:cubicBezTo>
                  <a:cubicBezTo>
                    <a:pt x="14" y="8"/>
                    <a:pt x="14" y="8"/>
                    <a:pt x="14" y="8"/>
                  </a:cubicBezTo>
                  <a:lnTo>
                    <a:pt x="18" y="7"/>
                  </a:lnTo>
                  <a:close/>
                </a:path>
              </a:pathLst>
            </a:custGeom>
            <a:solidFill>
              <a:srgbClr val="4D9E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80">
              <a:extLst>
                <a:ext uri="{FF2B5EF4-FFF2-40B4-BE49-F238E27FC236}">
                  <a16:creationId xmlns:a16="http://schemas.microsoft.com/office/drawing/2014/main" id="{3497DDE6-FD70-443F-803C-0565DCD068A3}"/>
                </a:ext>
              </a:extLst>
            </p:cNvPr>
            <p:cNvSpPr>
              <a:spLocks/>
            </p:cNvSpPr>
            <p:nvPr userDrawn="1"/>
          </p:nvSpPr>
          <p:spPr bwMode="auto">
            <a:xfrm>
              <a:off x="9865827" y="3750122"/>
              <a:ext cx="201037" cy="76867"/>
            </a:xfrm>
            <a:custGeom>
              <a:avLst/>
              <a:gdLst>
                <a:gd name="T0" fmla="*/ 24 w 29"/>
                <a:gd name="T1" fmla="*/ 0 h 11"/>
                <a:gd name="T2" fmla="*/ 3 w 29"/>
                <a:gd name="T3" fmla="*/ 5 h 11"/>
                <a:gd name="T4" fmla="*/ 1 w 29"/>
                <a:gd name="T5" fmla="*/ 9 h 11"/>
                <a:gd name="T6" fmla="*/ 1 w 29"/>
                <a:gd name="T7" fmla="*/ 11 h 11"/>
                <a:gd name="T8" fmla="*/ 29 w 29"/>
                <a:gd name="T9" fmla="*/ 4 h 11"/>
                <a:gd name="T10" fmla="*/ 28 w 29"/>
                <a:gd name="T11" fmla="*/ 3 h 11"/>
                <a:gd name="T12" fmla="*/ 24 w 2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4" y="0"/>
                  </a:moveTo>
                  <a:cubicBezTo>
                    <a:pt x="3" y="5"/>
                    <a:pt x="3" y="5"/>
                    <a:pt x="3" y="5"/>
                  </a:cubicBezTo>
                  <a:cubicBezTo>
                    <a:pt x="1" y="5"/>
                    <a:pt x="0" y="7"/>
                    <a:pt x="1" y="9"/>
                  </a:cubicBezTo>
                  <a:cubicBezTo>
                    <a:pt x="1" y="11"/>
                    <a:pt x="1" y="11"/>
                    <a:pt x="1" y="11"/>
                  </a:cubicBezTo>
                  <a:cubicBezTo>
                    <a:pt x="29" y="4"/>
                    <a:pt x="29" y="4"/>
                    <a:pt x="29" y="4"/>
                  </a:cubicBezTo>
                  <a:cubicBezTo>
                    <a:pt x="28" y="3"/>
                    <a:pt x="28" y="3"/>
                    <a:pt x="28" y="3"/>
                  </a:cubicBezTo>
                  <a:cubicBezTo>
                    <a:pt x="28" y="1"/>
                    <a:pt x="26" y="0"/>
                    <a:pt x="24"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81">
              <a:extLst>
                <a:ext uri="{FF2B5EF4-FFF2-40B4-BE49-F238E27FC236}">
                  <a16:creationId xmlns:a16="http://schemas.microsoft.com/office/drawing/2014/main" id="{9D2DA503-8473-4941-964C-679ACCE627AE}"/>
                </a:ext>
              </a:extLst>
            </p:cNvPr>
            <p:cNvSpPr>
              <a:spLocks/>
            </p:cNvSpPr>
            <p:nvPr userDrawn="1"/>
          </p:nvSpPr>
          <p:spPr bwMode="auto">
            <a:xfrm>
              <a:off x="9907217" y="3448566"/>
              <a:ext cx="221733" cy="209908"/>
            </a:xfrm>
            <a:custGeom>
              <a:avLst/>
              <a:gdLst>
                <a:gd name="T0" fmla="*/ 28 w 32"/>
                <a:gd name="T1" fmla="*/ 0 h 30"/>
                <a:gd name="T2" fmla="*/ 31 w 32"/>
                <a:gd name="T3" fmla="*/ 16 h 30"/>
                <a:gd name="T4" fmla="*/ 25 w 32"/>
                <a:gd name="T5" fmla="*/ 27 h 30"/>
                <a:gd name="T6" fmla="*/ 14 w 32"/>
                <a:gd name="T7" fmla="*/ 29 h 30"/>
                <a:gd name="T8" fmla="*/ 3 w 32"/>
                <a:gd name="T9" fmla="*/ 22 h 30"/>
                <a:gd name="T10" fmla="*/ 0 w 32"/>
                <a:gd name="T11" fmla="*/ 6 h 30"/>
                <a:gd name="T12" fmla="*/ 2 w 32"/>
                <a:gd name="T13" fmla="*/ 5 h 30"/>
                <a:gd name="T14" fmla="*/ 4 w 32"/>
                <a:gd name="T15" fmla="*/ 14 h 30"/>
                <a:gd name="T16" fmla="*/ 11 w 32"/>
                <a:gd name="T17" fmla="*/ 12 h 30"/>
                <a:gd name="T18" fmla="*/ 10 w 32"/>
                <a:gd name="T19" fmla="*/ 4 h 30"/>
                <a:gd name="T20" fmla="*/ 12 w 32"/>
                <a:gd name="T21" fmla="*/ 3 h 30"/>
                <a:gd name="T22" fmla="*/ 14 w 32"/>
                <a:gd name="T23" fmla="*/ 11 h 30"/>
                <a:gd name="T24" fmla="*/ 27 w 32"/>
                <a:gd name="T25" fmla="*/ 8 h 30"/>
                <a:gd name="T26" fmla="*/ 25 w 32"/>
                <a:gd name="T27" fmla="*/ 0 h 30"/>
                <a:gd name="T28" fmla="*/ 28 w 32"/>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0">
                  <a:moveTo>
                    <a:pt x="28" y="0"/>
                  </a:moveTo>
                  <a:cubicBezTo>
                    <a:pt x="31" y="16"/>
                    <a:pt x="31" y="16"/>
                    <a:pt x="31" y="16"/>
                  </a:cubicBezTo>
                  <a:cubicBezTo>
                    <a:pt x="32" y="21"/>
                    <a:pt x="29" y="26"/>
                    <a:pt x="25" y="27"/>
                  </a:cubicBezTo>
                  <a:cubicBezTo>
                    <a:pt x="14" y="29"/>
                    <a:pt x="14" y="29"/>
                    <a:pt x="14" y="29"/>
                  </a:cubicBezTo>
                  <a:cubicBezTo>
                    <a:pt x="9" y="30"/>
                    <a:pt x="5" y="27"/>
                    <a:pt x="3" y="22"/>
                  </a:cubicBezTo>
                  <a:cubicBezTo>
                    <a:pt x="0" y="6"/>
                    <a:pt x="0" y="6"/>
                    <a:pt x="0" y="6"/>
                  </a:cubicBezTo>
                  <a:cubicBezTo>
                    <a:pt x="2" y="5"/>
                    <a:pt x="2" y="5"/>
                    <a:pt x="2" y="5"/>
                  </a:cubicBezTo>
                  <a:cubicBezTo>
                    <a:pt x="4" y="14"/>
                    <a:pt x="4" y="14"/>
                    <a:pt x="4" y="14"/>
                  </a:cubicBezTo>
                  <a:cubicBezTo>
                    <a:pt x="11" y="12"/>
                    <a:pt x="11" y="12"/>
                    <a:pt x="11" y="12"/>
                  </a:cubicBezTo>
                  <a:cubicBezTo>
                    <a:pt x="10" y="4"/>
                    <a:pt x="10" y="4"/>
                    <a:pt x="10" y="4"/>
                  </a:cubicBezTo>
                  <a:cubicBezTo>
                    <a:pt x="12" y="3"/>
                    <a:pt x="12" y="3"/>
                    <a:pt x="12" y="3"/>
                  </a:cubicBezTo>
                  <a:cubicBezTo>
                    <a:pt x="14" y="11"/>
                    <a:pt x="14" y="11"/>
                    <a:pt x="14" y="11"/>
                  </a:cubicBezTo>
                  <a:cubicBezTo>
                    <a:pt x="27" y="8"/>
                    <a:pt x="27" y="8"/>
                    <a:pt x="27" y="8"/>
                  </a:cubicBezTo>
                  <a:cubicBezTo>
                    <a:pt x="25" y="0"/>
                    <a:pt x="25" y="0"/>
                    <a:pt x="25" y="0"/>
                  </a:cubicBezTo>
                  <a:lnTo>
                    <a:pt x="28" y="0"/>
                  </a:lnTo>
                  <a:close/>
                </a:path>
              </a:pathLst>
            </a:custGeom>
            <a:solidFill>
              <a:srgbClr val="778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82">
              <a:extLst>
                <a:ext uri="{FF2B5EF4-FFF2-40B4-BE49-F238E27FC236}">
                  <a16:creationId xmlns:a16="http://schemas.microsoft.com/office/drawing/2014/main" id="{02C76099-5979-4F68-8C23-1E88CBB7FA97}"/>
                </a:ext>
              </a:extLst>
            </p:cNvPr>
            <p:cNvSpPr>
              <a:spLocks/>
            </p:cNvSpPr>
            <p:nvPr userDrawn="1"/>
          </p:nvSpPr>
          <p:spPr bwMode="auto">
            <a:xfrm>
              <a:off x="9907217" y="3469260"/>
              <a:ext cx="144866" cy="189212"/>
            </a:xfrm>
            <a:custGeom>
              <a:avLst/>
              <a:gdLst>
                <a:gd name="T0" fmla="*/ 18 w 21"/>
                <a:gd name="T1" fmla="*/ 8 h 27"/>
                <a:gd name="T2" fmla="*/ 21 w 21"/>
                <a:gd name="T3" fmla="*/ 24 h 27"/>
                <a:gd name="T4" fmla="*/ 14 w 21"/>
                <a:gd name="T5" fmla="*/ 26 h 27"/>
                <a:gd name="T6" fmla="*/ 3 w 21"/>
                <a:gd name="T7" fmla="*/ 19 h 27"/>
                <a:gd name="T8" fmla="*/ 0 w 21"/>
                <a:gd name="T9" fmla="*/ 3 h 27"/>
                <a:gd name="T10" fmla="*/ 2 w 21"/>
                <a:gd name="T11" fmla="*/ 2 h 27"/>
                <a:gd name="T12" fmla="*/ 4 w 21"/>
                <a:gd name="T13" fmla="*/ 11 h 27"/>
                <a:gd name="T14" fmla="*/ 11 w 21"/>
                <a:gd name="T15" fmla="*/ 9 h 27"/>
                <a:gd name="T16" fmla="*/ 10 w 21"/>
                <a:gd name="T17" fmla="*/ 1 h 27"/>
                <a:gd name="T18" fmla="*/ 12 w 21"/>
                <a:gd name="T19" fmla="*/ 0 h 27"/>
                <a:gd name="T20" fmla="*/ 14 w 21"/>
                <a:gd name="T21" fmla="*/ 8 h 27"/>
                <a:gd name="T22" fmla="*/ 18 w 21"/>
                <a:gd name="T23"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7">
                  <a:moveTo>
                    <a:pt x="18" y="8"/>
                  </a:moveTo>
                  <a:cubicBezTo>
                    <a:pt x="21" y="24"/>
                    <a:pt x="21" y="24"/>
                    <a:pt x="21" y="24"/>
                  </a:cubicBezTo>
                  <a:cubicBezTo>
                    <a:pt x="14" y="26"/>
                    <a:pt x="14" y="26"/>
                    <a:pt x="14" y="26"/>
                  </a:cubicBezTo>
                  <a:cubicBezTo>
                    <a:pt x="9" y="27"/>
                    <a:pt x="5" y="24"/>
                    <a:pt x="3" y="19"/>
                  </a:cubicBezTo>
                  <a:cubicBezTo>
                    <a:pt x="0" y="3"/>
                    <a:pt x="0" y="3"/>
                    <a:pt x="0" y="3"/>
                  </a:cubicBezTo>
                  <a:cubicBezTo>
                    <a:pt x="2" y="2"/>
                    <a:pt x="2" y="2"/>
                    <a:pt x="2" y="2"/>
                  </a:cubicBezTo>
                  <a:cubicBezTo>
                    <a:pt x="4" y="11"/>
                    <a:pt x="4" y="11"/>
                    <a:pt x="4" y="11"/>
                  </a:cubicBezTo>
                  <a:cubicBezTo>
                    <a:pt x="11" y="9"/>
                    <a:pt x="11" y="9"/>
                    <a:pt x="11" y="9"/>
                  </a:cubicBezTo>
                  <a:cubicBezTo>
                    <a:pt x="10" y="1"/>
                    <a:pt x="10" y="1"/>
                    <a:pt x="10" y="1"/>
                  </a:cubicBezTo>
                  <a:cubicBezTo>
                    <a:pt x="12" y="0"/>
                    <a:pt x="12" y="0"/>
                    <a:pt x="12" y="0"/>
                  </a:cubicBezTo>
                  <a:cubicBezTo>
                    <a:pt x="14" y="8"/>
                    <a:pt x="14" y="8"/>
                    <a:pt x="14" y="8"/>
                  </a:cubicBezTo>
                  <a:lnTo>
                    <a:pt x="18" y="8"/>
                  </a:lnTo>
                  <a:close/>
                </a:path>
              </a:pathLst>
            </a:custGeom>
            <a:solidFill>
              <a:srgbClr val="5D66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83">
              <a:extLst>
                <a:ext uri="{FF2B5EF4-FFF2-40B4-BE49-F238E27FC236}">
                  <a16:creationId xmlns:a16="http://schemas.microsoft.com/office/drawing/2014/main" id="{C3BC4A79-169B-4FAE-A12C-835EE28F28C2}"/>
                </a:ext>
              </a:extLst>
            </p:cNvPr>
            <p:cNvSpPr>
              <a:spLocks/>
            </p:cNvSpPr>
            <p:nvPr userDrawn="1"/>
          </p:nvSpPr>
          <p:spPr bwMode="auto">
            <a:xfrm>
              <a:off x="9898349" y="3419001"/>
              <a:ext cx="203995" cy="76867"/>
            </a:xfrm>
            <a:custGeom>
              <a:avLst/>
              <a:gdLst>
                <a:gd name="T0" fmla="*/ 24 w 29"/>
                <a:gd name="T1" fmla="*/ 0 h 11"/>
                <a:gd name="T2" fmla="*/ 4 w 29"/>
                <a:gd name="T3" fmla="*/ 5 h 11"/>
                <a:gd name="T4" fmla="*/ 1 w 29"/>
                <a:gd name="T5" fmla="*/ 9 h 11"/>
                <a:gd name="T6" fmla="*/ 1 w 29"/>
                <a:gd name="T7" fmla="*/ 11 h 11"/>
                <a:gd name="T8" fmla="*/ 29 w 29"/>
                <a:gd name="T9" fmla="*/ 5 h 11"/>
                <a:gd name="T10" fmla="*/ 29 w 29"/>
                <a:gd name="T11" fmla="*/ 3 h 11"/>
                <a:gd name="T12" fmla="*/ 24 w 2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4" y="0"/>
                  </a:moveTo>
                  <a:cubicBezTo>
                    <a:pt x="4" y="5"/>
                    <a:pt x="4" y="5"/>
                    <a:pt x="4" y="5"/>
                  </a:cubicBezTo>
                  <a:cubicBezTo>
                    <a:pt x="1" y="5"/>
                    <a:pt x="0" y="7"/>
                    <a:pt x="1" y="9"/>
                  </a:cubicBezTo>
                  <a:cubicBezTo>
                    <a:pt x="1" y="11"/>
                    <a:pt x="1" y="11"/>
                    <a:pt x="1" y="11"/>
                  </a:cubicBezTo>
                  <a:cubicBezTo>
                    <a:pt x="29" y="5"/>
                    <a:pt x="29" y="5"/>
                    <a:pt x="29" y="5"/>
                  </a:cubicBezTo>
                  <a:cubicBezTo>
                    <a:pt x="29" y="3"/>
                    <a:pt x="29" y="3"/>
                    <a:pt x="29" y="3"/>
                  </a:cubicBezTo>
                  <a:cubicBezTo>
                    <a:pt x="28" y="1"/>
                    <a:pt x="26" y="0"/>
                    <a:pt x="24" y="0"/>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84">
              <a:extLst>
                <a:ext uri="{FF2B5EF4-FFF2-40B4-BE49-F238E27FC236}">
                  <a16:creationId xmlns:a16="http://schemas.microsoft.com/office/drawing/2014/main" id="{AB5416A3-AF36-42D4-8523-246653FC15E6}"/>
                </a:ext>
              </a:extLst>
            </p:cNvPr>
            <p:cNvSpPr>
              <a:spLocks/>
            </p:cNvSpPr>
            <p:nvPr userDrawn="1"/>
          </p:nvSpPr>
          <p:spPr bwMode="auto">
            <a:xfrm>
              <a:off x="9040983" y="3637778"/>
              <a:ext cx="230602" cy="209908"/>
            </a:xfrm>
            <a:custGeom>
              <a:avLst/>
              <a:gdLst>
                <a:gd name="T0" fmla="*/ 28 w 33"/>
                <a:gd name="T1" fmla="*/ 0 h 30"/>
                <a:gd name="T2" fmla="*/ 32 w 33"/>
                <a:gd name="T3" fmla="*/ 16 h 30"/>
                <a:gd name="T4" fmla="*/ 25 w 33"/>
                <a:gd name="T5" fmla="*/ 27 h 30"/>
                <a:gd name="T6" fmla="*/ 14 w 33"/>
                <a:gd name="T7" fmla="*/ 29 h 30"/>
                <a:gd name="T8" fmla="*/ 4 w 33"/>
                <a:gd name="T9" fmla="*/ 23 h 30"/>
                <a:gd name="T10" fmla="*/ 0 w 33"/>
                <a:gd name="T11" fmla="*/ 6 h 30"/>
                <a:gd name="T12" fmla="*/ 3 w 33"/>
                <a:gd name="T13" fmla="*/ 6 h 30"/>
                <a:gd name="T14" fmla="*/ 4 w 33"/>
                <a:gd name="T15" fmla="*/ 14 h 30"/>
                <a:gd name="T16" fmla="*/ 12 w 33"/>
                <a:gd name="T17" fmla="*/ 12 h 30"/>
                <a:gd name="T18" fmla="*/ 10 w 33"/>
                <a:gd name="T19" fmla="*/ 4 h 30"/>
                <a:gd name="T20" fmla="*/ 12 w 33"/>
                <a:gd name="T21" fmla="*/ 4 h 30"/>
                <a:gd name="T22" fmla="*/ 14 w 33"/>
                <a:gd name="T23" fmla="*/ 12 h 30"/>
                <a:gd name="T24" fmla="*/ 27 w 33"/>
                <a:gd name="T25" fmla="*/ 9 h 30"/>
                <a:gd name="T26" fmla="*/ 25 w 33"/>
                <a:gd name="T27" fmla="*/ 1 h 30"/>
                <a:gd name="T28" fmla="*/ 28 w 33"/>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0">
                  <a:moveTo>
                    <a:pt x="28" y="0"/>
                  </a:moveTo>
                  <a:cubicBezTo>
                    <a:pt x="32" y="16"/>
                    <a:pt x="32" y="16"/>
                    <a:pt x="32" y="16"/>
                  </a:cubicBezTo>
                  <a:cubicBezTo>
                    <a:pt x="33" y="21"/>
                    <a:pt x="30" y="26"/>
                    <a:pt x="25" y="27"/>
                  </a:cubicBezTo>
                  <a:cubicBezTo>
                    <a:pt x="14" y="29"/>
                    <a:pt x="14" y="29"/>
                    <a:pt x="14" y="29"/>
                  </a:cubicBezTo>
                  <a:cubicBezTo>
                    <a:pt x="9" y="30"/>
                    <a:pt x="5" y="27"/>
                    <a:pt x="4" y="23"/>
                  </a:cubicBezTo>
                  <a:cubicBezTo>
                    <a:pt x="0" y="6"/>
                    <a:pt x="0" y="6"/>
                    <a:pt x="0" y="6"/>
                  </a:cubicBezTo>
                  <a:cubicBezTo>
                    <a:pt x="3" y="6"/>
                    <a:pt x="3" y="6"/>
                    <a:pt x="3" y="6"/>
                  </a:cubicBezTo>
                  <a:cubicBezTo>
                    <a:pt x="4" y="14"/>
                    <a:pt x="4" y="14"/>
                    <a:pt x="4" y="14"/>
                  </a:cubicBezTo>
                  <a:cubicBezTo>
                    <a:pt x="12" y="12"/>
                    <a:pt x="12" y="12"/>
                    <a:pt x="12" y="12"/>
                  </a:cubicBezTo>
                  <a:cubicBezTo>
                    <a:pt x="10" y="4"/>
                    <a:pt x="10" y="4"/>
                    <a:pt x="10" y="4"/>
                  </a:cubicBezTo>
                  <a:cubicBezTo>
                    <a:pt x="12" y="4"/>
                    <a:pt x="12" y="4"/>
                    <a:pt x="12" y="4"/>
                  </a:cubicBezTo>
                  <a:cubicBezTo>
                    <a:pt x="14" y="12"/>
                    <a:pt x="14" y="12"/>
                    <a:pt x="14" y="12"/>
                  </a:cubicBezTo>
                  <a:cubicBezTo>
                    <a:pt x="27" y="9"/>
                    <a:pt x="27" y="9"/>
                    <a:pt x="27" y="9"/>
                  </a:cubicBezTo>
                  <a:cubicBezTo>
                    <a:pt x="25" y="1"/>
                    <a:pt x="25" y="1"/>
                    <a:pt x="25" y="1"/>
                  </a:cubicBezTo>
                  <a:lnTo>
                    <a:pt x="28" y="0"/>
                  </a:lnTo>
                  <a:close/>
                </a:path>
              </a:pathLst>
            </a:custGeom>
            <a:solidFill>
              <a:srgbClr val="9DC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185">
              <a:extLst>
                <a:ext uri="{FF2B5EF4-FFF2-40B4-BE49-F238E27FC236}">
                  <a16:creationId xmlns:a16="http://schemas.microsoft.com/office/drawing/2014/main" id="{77B85D96-4C5F-4F01-BD6A-FEADEF3231C7}"/>
                </a:ext>
              </a:extLst>
            </p:cNvPr>
            <p:cNvSpPr>
              <a:spLocks/>
            </p:cNvSpPr>
            <p:nvPr userDrawn="1"/>
          </p:nvSpPr>
          <p:spPr bwMode="auto">
            <a:xfrm>
              <a:off x="9040983" y="3664384"/>
              <a:ext cx="153735" cy="183299"/>
            </a:xfrm>
            <a:custGeom>
              <a:avLst/>
              <a:gdLst>
                <a:gd name="T0" fmla="*/ 18 w 22"/>
                <a:gd name="T1" fmla="*/ 7 h 26"/>
                <a:gd name="T2" fmla="*/ 22 w 22"/>
                <a:gd name="T3" fmla="*/ 24 h 26"/>
                <a:gd name="T4" fmla="*/ 14 w 22"/>
                <a:gd name="T5" fmla="*/ 25 h 26"/>
                <a:gd name="T6" fmla="*/ 4 w 22"/>
                <a:gd name="T7" fmla="*/ 19 h 26"/>
                <a:gd name="T8" fmla="*/ 0 w 22"/>
                <a:gd name="T9" fmla="*/ 2 h 26"/>
                <a:gd name="T10" fmla="*/ 3 w 22"/>
                <a:gd name="T11" fmla="*/ 2 h 26"/>
                <a:gd name="T12" fmla="*/ 4 w 22"/>
                <a:gd name="T13" fmla="*/ 10 h 26"/>
                <a:gd name="T14" fmla="*/ 12 w 22"/>
                <a:gd name="T15" fmla="*/ 8 h 26"/>
                <a:gd name="T16" fmla="*/ 10 w 22"/>
                <a:gd name="T17" fmla="*/ 0 h 26"/>
                <a:gd name="T18" fmla="*/ 12 w 22"/>
                <a:gd name="T19" fmla="*/ 0 h 26"/>
                <a:gd name="T20" fmla="*/ 14 w 22"/>
                <a:gd name="T21" fmla="*/ 8 h 26"/>
                <a:gd name="T22" fmla="*/ 18 w 22"/>
                <a:gd name="T23"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6">
                  <a:moveTo>
                    <a:pt x="18" y="7"/>
                  </a:moveTo>
                  <a:cubicBezTo>
                    <a:pt x="22" y="24"/>
                    <a:pt x="22" y="24"/>
                    <a:pt x="22" y="24"/>
                  </a:cubicBezTo>
                  <a:cubicBezTo>
                    <a:pt x="14" y="25"/>
                    <a:pt x="14" y="25"/>
                    <a:pt x="14" y="25"/>
                  </a:cubicBezTo>
                  <a:cubicBezTo>
                    <a:pt x="9" y="26"/>
                    <a:pt x="5" y="23"/>
                    <a:pt x="4" y="19"/>
                  </a:cubicBezTo>
                  <a:cubicBezTo>
                    <a:pt x="0" y="2"/>
                    <a:pt x="0" y="2"/>
                    <a:pt x="0" y="2"/>
                  </a:cubicBezTo>
                  <a:cubicBezTo>
                    <a:pt x="3" y="2"/>
                    <a:pt x="3" y="2"/>
                    <a:pt x="3" y="2"/>
                  </a:cubicBezTo>
                  <a:cubicBezTo>
                    <a:pt x="4" y="10"/>
                    <a:pt x="4" y="10"/>
                    <a:pt x="4" y="10"/>
                  </a:cubicBezTo>
                  <a:cubicBezTo>
                    <a:pt x="12" y="8"/>
                    <a:pt x="12" y="8"/>
                    <a:pt x="12" y="8"/>
                  </a:cubicBezTo>
                  <a:cubicBezTo>
                    <a:pt x="10" y="0"/>
                    <a:pt x="10" y="0"/>
                    <a:pt x="10" y="0"/>
                  </a:cubicBezTo>
                  <a:cubicBezTo>
                    <a:pt x="12" y="0"/>
                    <a:pt x="12" y="0"/>
                    <a:pt x="12" y="0"/>
                  </a:cubicBezTo>
                  <a:cubicBezTo>
                    <a:pt x="14" y="8"/>
                    <a:pt x="14" y="8"/>
                    <a:pt x="14" y="8"/>
                  </a:cubicBezTo>
                  <a:lnTo>
                    <a:pt x="18" y="7"/>
                  </a:lnTo>
                  <a:close/>
                </a:path>
              </a:pathLst>
            </a:custGeom>
            <a:solidFill>
              <a:srgbClr val="7591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86">
              <a:extLst>
                <a:ext uri="{FF2B5EF4-FFF2-40B4-BE49-F238E27FC236}">
                  <a16:creationId xmlns:a16="http://schemas.microsoft.com/office/drawing/2014/main" id="{DA5A26BD-880E-4B90-B841-BD867888434D}"/>
                </a:ext>
              </a:extLst>
            </p:cNvPr>
            <p:cNvSpPr>
              <a:spLocks/>
            </p:cNvSpPr>
            <p:nvPr userDrawn="1"/>
          </p:nvSpPr>
          <p:spPr bwMode="auto">
            <a:xfrm>
              <a:off x="9032113" y="3608213"/>
              <a:ext cx="203995" cy="76867"/>
            </a:xfrm>
            <a:custGeom>
              <a:avLst/>
              <a:gdLst>
                <a:gd name="T0" fmla="*/ 24 w 29"/>
                <a:gd name="T1" fmla="*/ 1 h 11"/>
                <a:gd name="T2" fmla="*/ 4 w 29"/>
                <a:gd name="T3" fmla="*/ 5 h 11"/>
                <a:gd name="T4" fmla="*/ 1 w 29"/>
                <a:gd name="T5" fmla="*/ 10 h 11"/>
                <a:gd name="T6" fmla="*/ 1 w 29"/>
                <a:gd name="T7" fmla="*/ 11 h 11"/>
                <a:gd name="T8" fmla="*/ 29 w 29"/>
                <a:gd name="T9" fmla="*/ 5 h 11"/>
                <a:gd name="T10" fmla="*/ 29 w 29"/>
                <a:gd name="T11" fmla="*/ 3 h 11"/>
                <a:gd name="T12" fmla="*/ 24 w 29"/>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4" y="1"/>
                  </a:moveTo>
                  <a:cubicBezTo>
                    <a:pt x="4" y="5"/>
                    <a:pt x="4" y="5"/>
                    <a:pt x="4" y="5"/>
                  </a:cubicBezTo>
                  <a:cubicBezTo>
                    <a:pt x="2" y="6"/>
                    <a:pt x="0" y="8"/>
                    <a:pt x="1" y="10"/>
                  </a:cubicBezTo>
                  <a:cubicBezTo>
                    <a:pt x="1" y="11"/>
                    <a:pt x="1" y="11"/>
                    <a:pt x="1" y="11"/>
                  </a:cubicBezTo>
                  <a:cubicBezTo>
                    <a:pt x="29" y="5"/>
                    <a:pt x="29" y="5"/>
                    <a:pt x="29" y="5"/>
                  </a:cubicBezTo>
                  <a:cubicBezTo>
                    <a:pt x="29" y="3"/>
                    <a:pt x="29" y="3"/>
                    <a:pt x="29" y="3"/>
                  </a:cubicBezTo>
                  <a:cubicBezTo>
                    <a:pt x="28" y="1"/>
                    <a:pt x="26" y="0"/>
                    <a:pt x="24" y="1"/>
                  </a:cubicBezTo>
                  <a:close/>
                </a:path>
              </a:pathLst>
            </a:custGeom>
            <a:solidFill>
              <a:srgbClr val="DED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87">
              <a:extLst>
                <a:ext uri="{FF2B5EF4-FFF2-40B4-BE49-F238E27FC236}">
                  <a16:creationId xmlns:a16="http://schemas.microsoft.com/office/drawing/2014/main" id="{C6962FAE-9E64-4175-A714-CC0919F6C869}"/>
                </a:ext>
              </a:extLst>
            </p:cNvPr>
            <p:cNvSpPr>
              <a:spLocks/>
            </p:cNvSpPr>
            <p:nvPr userDrawn="1"/>
          </p:nvSpPr>
          <p:spPr bwMode="auto">
            <a:xfrm>
              <a:off x="9584967" y="3622994"/>
              <a:ext cx="419814" cy="848497"/>
            </a:xfrm>
            <a:custGeom>
              <a:avLst/>
              <a:gdLst>
                <a:gd name="T0" fmla="*/ 142 w 142"/>
                <a:gd name="T1" fmla="*/ 282 h 287"/>
                <a:gd name="T2" fmla="*/ 132 w 142"/>
                <a:gd name="T3" fmla="*/ 287 h 287"/>
                <a:gd name="T4" fmla="*/ 0 w 142"/>
                <a:gd name="T5" fmla="*/ 5 h 287"/>
                <a:gd name="T6" fmla="*/ 12 w 142"/>
                <a:gd name="T7" fmla="*/ 0 h 287"/>
                <a:gd name="T8" fmla="*/ 142 w 142"/>
                <a:gd name="T9" fmla="*/ 282 h 287"/>
              </a:gdLst>
              <a:ahLst/>
              <a:cxnLst>
                <a:cxn ang="0">
                  <a:pos x="T0" y="T1"/>
                </a:cxn>
                <a:cxn ang="0">
                  <a:pos x="T2" y="T3"/>
                </a:cxn>
                <a:cxn ang="0">
                  <a:pos x="T4" y="T5"/>
                </a:cxn>
                <a:cxn ang="0">
                  <a:pos x="T6" y="T7"/>
                </a:cxn>
                <a:cxn ang="0">
                  <a:pos x="T8" y="T9"/>
                </a:cxn>
              </a:cxnLst>
              <a:rect l="0" t="0" r="r" b="b"/>
              <a:pathLst>
                <a:path w="142" h="287">
                  <a:moveTo>
                    <a:pt x="142" y="282"/>
                  </a:moveTo>
                  <a:lnTo>
                    <a:pt x="132" y="287"/>
                  </a:lnTo>
                  <a:lnTo>
                    <a:pt x="0" y="5"/>
                  </a:lnTo>
                  <a:lnTo>
                    <a:pt x="12" y="0"/>
                  </a:lnTo>
                  <a:lnTo>
                    <a:pt x="142" y="282"/>
                  </a:lnTo>
                  <a:close/>
                </a:path>
              </a:pathLst>
            </a:custGeom>
            <a:solidFill>
              <a:srgbClr val="785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Rectangle 188">
              <a:extLst>
                <a:ext uri="{FF2B5EF4-FFF2-40B4-BE49-F238E27FC236}">
                  <a16:creationId xmlns:a16="http://schemas.microsoft.com/office/drawing/2014/main" id="{93CDEDF2-4642-44E2-87D5-43D35FB43E94}"/>
                </a:ext>
              </a:extLst>
            </p:cNvPr>
            <p:cNvSpPr>
              <a:spLocks noChangeArrowheads="1"/>
            </p:cNvSpPr>
            <p:nvPr userDrawn="1"/>
          </p:nvSpPr>
          <p:spPr bwMode="auto">
            <a:xfrm>
              <a:off x="9558358" y="3637778"/>
              <a:ext cx="32522" cy="916494"/>
            </a:xfrm>
            <a:prstGeom prst="rect">
              <a:avLst/>
            </a:prstGeom>
            <a:solidFill>
              <a:srgbClr val="785C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89">
              <a:extLst>
                <a:ext uri="{FF2B5EF4-FFF2-40B4-BE49-F238E27FC236}">
                  <a16:creationId xmlns:a16="http://schemas.microsoft.com/office/drawing/2014/main" id="{DE2B1AD2-89E8-4AD9-B20C-C75448B533AD}"/>
                </a:ext>
              </a:extLst>
            </p:cNvPr>
            <p:cNvSpPr>
              <a:spLocks/>
            </p:cNvSpPr>
            <p:nvPr userDrawn="1"/>
          </p:nvSpPr>
          <p:spPr bwMode="auto">
            <a:xfrm>
              <a:off x="9380972" y="4205413"/>
              <a:ext cx="700676" cy="390249"/>
            </a:xfrm>
            <a:custGeom>
              <a:avLst/>
              <a:gdLst>
                <a:gd name="T0" fmla="*/ 0 w 237"/>
                <a:gd name="T1" fmla="*/ 132 h 132"/>
                <a:gd name="T2" fmla="*/ 237 w 237"/>
                <a:gd name="T3" fmla="*/ 80 h 132"/>
                <a:gd name="T4" fmla="*/ 168 w 237"/>
                <a:gd name="T5" fmla="*/ 0 h 132"/>
                <a:gd name="T6" fmla="*/ 29 w 237"/>
                <a:gd name="T7" fmla="*/ 30 h 132"/>
                <a:gd name="T8" fmla="*/ 0 w 237"/>
                <a:gd name="T9" fmla="*/ 132 h 132"/>
              </a:gdLst>
              <a:ahLst/>
              <a:cxnLst>
                <a:cxn ang="0">
                  <a:pos x="T0" y="T1"/>
                </a:cxn>
                <a:cxn ang="0">
                  <a:pos x="T2" y="T3"/>
                </a:cxn>
                <a:cxn ang="0">
                  <a:pos x="T4" y="T5"/>
                </a:cxn>
                <a:cxn ang="0">
                  <a:pos x="T6" y="T7"/>
                </a:cxn>
                <a:cxn ang="0">
                  <a:pos x="T8" y="T9"/>
                </a:cxn>
              </a:cxnLst>
              <a:rect l="0" t="0" r="r" b="b"/>
              <a:pathLst>
                <a:path w="237" h="132">
                  <a:moveTo>
                    <a:pt x="0" y="132"/>
                  </a:moveTo>
                  <a:lnTo>
                    <a:pt x="237" y="80"/>
                  </a:lnTo>
                  <a:lnTo>
                    <a:pt x="168" y="0"/>
                  </a:lnTo>
                  <a:lnTo>
                    <a:pt x="29" y="30"/>
                  </a:lnTo>
                  <a:lnTo>
                    <a:pt x="0" y="132"/>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190">
              <a:extLst>
                <a:ext uri="{FF2B5EF4-FFF2-40B4-BE49-F238E27FC236}">
                  <a16:creationId xmlns:a16="http://schemas.microsoft.com/office/drawing/2014/main" id="{B8AB6AA0-C99D-4FF2-B034-14CA32E2F143}"/>
                </a:ext>
              </a:extLst>
            </p:cNvPr>
            <p:cNvSpPr>
              <a:spLocks/>
            </p:cNvSpPr>
            <p:nvPr userDrawn="1"/>
          </p:nvSpPr>
          <p:spPr bwMode="auto">
            <a:xfrm>
              <a:off x="9451927" y="4217238"/>
              <a:ext cx="567635" cy="366598"/>
            </a:xfrm>
            <a:custGeom>
              <a:avLst/>
              <a:gdLst>
                <a:gd name="T0" fmla="*/ 0 w 192"/>
                <a:gd name="T1" fmla="*/ 124 h 124"/>
                <a:gd name="T2" fmla="*/ 192 w 192"/>
                <a:gd name="T3" fmla="*/ 81 h 124"/>
                <a:gd name="T4" fmla="*/ 133 w 192"/>
                <a:gd name="T5" fmla="*/ 0 h 124"/>
                <a:gd name="T6" fmla="*/ 19 w 192"/>
                <a:gd name="T7" fmla="*/ 24 h 124"/>
                <a:gd name="T8" fmla="*/ 0 w 192"/>
                <a:gd name="T9" fmla="*/ 124 h 124"/>
              </a:gdLst>
              <a:ahLst/>
              <a:cxnLst>
                <a:cxn ang="0">
                  <a:pos x="T0" y="T1"/>
                </a:cxn>
                <a:cxn ang="0">
                  <a:pos x="T2" y="T3"/>
                </a:cxn>
                <a:cxn ang="0">
                  <a:pos x="T4" y="T5"/>
                </a:cxn>
                <a:cxn ang="0">
                  <a:pos x="T6" y="T7"/>
                </a:cxn>
                <a:cxn ang="0">
                  <a:pos x="T8" y="T9"/>
                </a:cxn>
              </a:cxnLst>
              <a:rect l="0" t="0" r="r" b="b"/>
              <a:pathLst>
                <a:path w="192" h="124">
                  <a:moveTo>
                    <a:pt x="0" y="124"/>
                  </a:moveTo>
                  <a:lnTo>
                    <a:pt x="192" y="81"/>
                  </a:lnTo>
                  <a:lnTo>
                    <a:pt x="133" y="0"/>
                  </a:lnTo>
                  <a:lnTo>
                    <a:pt x="19" y="24"/>
                  </a:lnTo>
                  <a:lnTo>
                    <a:pt x="0" y="124"/>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191">
              <a:extLst>
                <a:ext uri="{FF2B5EF4-FFF2-40B4-BE49-F238E27FC236}">
                  <a16:creationId xmlns:a16="http://schemas.microsoft.com/office/drawing/2014/main" id="{4C376660-95E0-4373-870B-560E5D5AEB4E}"/>
                </a:ext>
              </a:extLst>
            </p:cNvPr>
            <p:cNvSpPr>
              <a:spLocks/>
            </p:cNvSpPr>
            <p:nvPr userDrawn="1"/>
          </p:nvSpPr>
          <p:spPr bwMode="auto">
            <a:xfrm>
              <a:off x="9522881" y="4226107"/>
              <a:ext cx="419814" cy="342946"/>
            </a:xfrm>
            <a:custGeom>
              <a:avLst/>
              <a:gdLst>
                <a:gd name="T0" fmla="*/ 0 w 142"/>
                <a:gd name="T1" fmla="*/ 116 h 116"/>
                <a:gd name="T2" fmla="*/ 142 w 142"/>
                <a:gd name="T3" fmla="*/ 83 h 116"/>
                <a:gd name="T4" fmla="*/ 94 w 142"/>
                <a:gd name="T5" fmla="*/ 0 h 116"/>
                <a:gd name="T6" fmla="*/ 9 w 142"/>
                <a:gd name="T7" fmla="*/ 19 h 116"/>
                <a:gd name="T8" fmla="*/ 0 w 142"/>
                <a:gd name="T9" fmla="*/ 116 h 116"/>
              </a:gdLst>
              <a:ahLst/>
              <a:cxnLst>
                <a:cxn ang="0">
                  <a:pos x="T0" y="T1"/>
                </a:cxn>
                <a:cxn ang="0">
                  <a:pos x="T2" y="T3"/>
                </a:cxn>
                <a:cxn ang="0">
                  <a:pos x="T4" y="T5"/>
                </a:cxn>
                <a:cxn ang="0">
                  <a:pos x="T6" y="T7"/>
                </a:cxn>
                <a:cxn ang="0">
                  <a:pos x="T8" y="T9"/>
                </a:cxn>
              </a:cxnLst>
              <a:rect l="0" t="0" r="r" b="b"/>
              <a:pathLst>
                <a:path w="142" h="116">
                  <a:moveTo>
                    <a:pt x="0" y="116"/>
                  </a:moveTo>
                  <a:lnTo>
                    <a:pt x="142" y="83"/>
                  </a:lnTo>
                  <a:lnTo>
                    <a:pt x="94" y="0"/>
                  </a:lnTo>
                  <a:lnTo>
                    <a:pt x="9" y="19"/>
                  </a:lnTo>
                  <a:lnTo>
                    <a:pt x="0" y="116"/>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92">
              <a:extLst>
                <a:ext uri="{FF2B5EF4-FFF2-40B4-BE49-F238E27FC236}">
                  <a16:creationId xmlns:a16="http://schemas.microsoft.com/office/drawing/2014/main" id="{668E4834-5FE1-4146-BF66-72401440EF02}"/>
                </a:ext>
              </a:extLst>
            </p:cNvPr>
            <p:cNvSpPr>
              <a:spLocks/>
            </p:cNvSpPr>
            <p:nvPr userDrawn="1"/>
          </p:nvSpPr>
          <p:spPr bwMode="auto">
            <a:xfrm>
              <a:off x="9599748" y="4232020"/>
              <a:ext cx="266079" cy="316339"/>
            </a:xfrm>
            <a:custGeom>
              <a:avLst/>
              <a:gdLst>
                <a:gd name="T0" fmla="*/ 0 w 90"/>
                <a:gd name="T1" fmla="*/ 107 h 107"/>
                <a:gd name="T2" fmla="*/ 90 w 90"/>
                <a:gd name="T3" fmla="*/ 88 h 107"/>
                <a:gd name="T4" fmla="*/ 52 w 90"/>
                <a:gd name="T5" fmla="*/ 0 h 107"/>
                <a:gd name="T6" fmla="*/ 0 w 90"/>
                <a:gd name="T7" fmla="*/ 12 h 107"/>
                <a:gd name="T8" fmla="*/ 0 w 90"/>
                <a:gd name="T9" fmla="*/ 107 h 107"/>
              </a:gdLst>
              <a:ahLst/>
              <a:cxnLst>
                <a:cxn ang="0">
                  <a:pos x="T0" y="T1"/>
                </a:cxn>
                <a:cxn ang="0">
                  <a:pos x="T2" y="T3"/>
                </a:cxn>
                <a:cxn ang="0">
                  <a:pos x="T4" y="T5"/>
                </a:cxn>
                <a:cxn ang="0">
                  <a:pos x="T6" y="T7"/>
                </a:cxn>
                <a:cxn ang="0">
                  <a:pos x="T8" y="T9"/>
                </a:cxn>
              </a:cxnLst>
              <a:rect l="0" t="0" r="r" b="b"/>
              <a:pathLst>
                <a:path w="90" h="107">
                  <a:moveTo>
                    <a:pt x="0" y="107"/>
                  </a:moveTo>
                  <a:lnTo>
                    <a:pt x="90" y="88"/>
                  </a:lnTo>
                  <a:lnTo>
                    <a:pt x="52" y="0"/>
                  </a:lnTo>
                  <a:lnTo>
                    <a:pt x="0" y="12"/>
                  </a:lnTo>
                  <a:lnTo>
                    <a:pt x="0" y="107"/>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93">
              <a:extLst>
                <a:ext uri="{FF2B5EF4-FFF2-40B4-BE49-F238E27FC236}">
                  <a16:creationId xmlns:a16="http://schemas.microsoft.com/office/drawing/2014/main" id="{A61A1FA9-DCD1-4B08-9C23-70E4DB257DE6}"/>
                </a:ext>
              </a:extLst>
            </p:cNvPr>
            <p:cNvSpPr>
              <a:spLocks/>
            </p:cNvSpPr>
            <p:nvPr userDrawn="1"/>
          </p:nvSpPr>
          <p:spPr bwMode="auto">
            <a:xfrm>
              <a:off x="9641138" y="4246803"/>
              <a:ext cx="138953" cy="280862"/>
            </a:xfrm>
            <a:custGeom>
              <a:avLst/>
              <a:gdLst>
                <a:gd name="T0" fmla="*/ 14 w 47"/>
                <a:gd name="T1" fmla="*/ 95 h 95"/>
                <a:gd name="T2" fmla="*/ 47 w 47"/>
                <a:gd name="T3" fmla="*/ 87 h 95"/>
                <a:gd name="T4" fmla="*/ 21 w 47"/>
                <a:gd name="T5" fmla="*/ 0 h 95"/>
                <a:gd name="T6" fmla="*/ 0 w 47"/>
                <a:gd name="T7" fmla="*/ 5 h 95"/>
                <a:gd name="T8" fmla="*/ 14 w 47"/>
                <a:gd name="T9" fmla="*/ 95 h 95"/>
              </a:gdLst>
              <a:ahLst/>
              <a:cxnLst>
                <a:cxn ang="0">
                  <a:pos x="T0" y="T1"/>
                </a:cxn>
                <a:cxn ang="0">
                  <a:pos x="T2" y="T3"/>
                </a:cxn>
                <a:cxn ang="0">
                  <a:pos x="T4" y="T5"/>
                </a:cxn>
                <a:cxn ang="0">
                  <a:pos x="T6" y="T7"/>
                </a:cxn>
                <a:cxn ang="0">
                  <a:pos x="T8" y="T9"/>
                </a:cxn>
              </a:cxnLst>
              <a:rect l="0" t="0" r="r" b="b"/>
              <a:pathLst>
                <a:path w="47" h="95">
                  <a:moveTo>
                    <a:pt x="14" y="95"/>
                  </a:moveTo>
                  <a:lnTo>
                    <a:pt x="47" y="87"/>
                  </a:lnTo>
                  <a:lnTo>
                    <a:pt x="21" y="0"/>
                  </a:lnTo>
                  <a:lnTo>
                    <a:pt x="0" y="5"/>
                  </a:lnTo>
                  <a:lnTo>
                    <a:pt x="14" y="95"/>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194">
              <a:extLst>
                <a:ext uri="{FF2B5EF4-FFF2-40B4-BE49-F238E27FC236}">
                  <a16:creationId xmlns:a16="http://schemas.microsoft.com/office/drawing/2014/main" id="{CEC98AD2-3FCF-4719-8225-D2090F968E78}"/>
                </a:ext>
              </a:extLst>
            </p:cNvPr>
            <p:cNvSpPr>
              <a:spLocks/>
            </p:cNvSpPr>
            <p:nvPr userDrawn="1"/>
          </p:nvSpPr>
          <p:spPr bwMode="auto">
            <a:xfrm>
              <a:off x="9425320" y="4155152"/>
              <a:ext cx="487812" cy="147822"/>
            </a:xfrm>
            <a:custGeom>
              <a:avLst/>
              <a:gdLst>
                <a:gd name="T0" fmla="*/ 160 w 165"/>
                <a:gd name="T1" fmla="*/ 0 h 50"/>
                <a:gd name="T2" fmla="*/ 0 w 165"/>
                <a:gd name="T3" fmla="*/ 36 h 50"/>
                <a:gd name="T4" fmla="*/ 4 w 165"/>
                <a:gd name="T5" fmla="*/ 50 h 50"/>
                <a:gd name="T6" fmla="*/ 165 w 165"/>
                <a:gd name="T7" fmla="*/ 14 h 50"/>
                <a:gd name="T8" fmla="*/ 160 w 165"/>
                <a:gd name="T9" fmla="*/ 0 h 50"/>
              </a:gdLst>
              <a:ahLst/>
              <a:cxnLst>
                <a:cxn ang="0">
                  <a:pos x="T0" y="T1"/>
                </a:cxn>
                <a:cxn ang="0">
                  <a:pos x="T2" y="T3"/>
                </a:cxn>
                <a:cxn ang="0">
                  <a:pos x="T4" y="T5"/>
                </a:cxn>
                <a:cxn ang="0">
                  <a:pos x="T6" y="T7"/>
                </a:cxn>
                <a:cxn ang="0">
                  <a:pos x="T8" y="T9"/>
                </a:cxn>
              </a:cxnLst>
              <a:rect l="0" t="0" r="r" b="b"/>
              <a:pathLst>
                <a:path w="165" h="50">
                  <a:moveTo>
                    <a:pt x="160" y="0"/>
                  </a:moveTo>
                  <a:lnTo>
                    <a:pt x="0" y="36"/>
                  </a:lnTo>
                  <a:lnTo>
                    <a:pt x="4" y="50"/>
                  </a:lnTo>
                  <a:lnTo>
                    <a:pt x="165" y="14"/>
                  </a:lnTo>
                  <a:lnTo>
                    <a:pt x="160" y="0"/>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195">
              <a:extLst>
                <a:ext uri="{FF2B5EF4-FFF2-40B4-BE49-F238E27FC236}">
                  <a16:creationId xmlns:a16="http://schemas.microsoft.com/office/drawing/2014/main" id="{D912F78D-9CB4-46A9-99AD-F84AD1844193}"/>
                </a:ext>
              </a:extLst>
            </p:cNvPr>
            <p:cNvSpPr>
              <a:spLocks/>
            </p:cNvSpPr>
            <p:nvPr userDrawn="1"/>
          </p:nvSpPr>
          <p:spPr bwMode="auto">
            <a:xfrm>
              <a:off x="9481491" y="4232020"/>
              <a:ext cx="62086" cy="62086"/>
            </a:xfrm>
            <a:custGeom>
              <a:avLst/>
              <a:gdLst>
                <a:gd name="T0" fmla="*/ 18 w 21"/>
                <a:gd name="T1" fmla="*/ 0 h 21"/>
                <a:gd name="T2" fmla="*/ 0 w 21"/>
                <a:gd name="T3" fmla="*/ 5 h 21"/>
                <a:gd name="T4" fmla="*/ 4 w 21"/>
                <a:gd name="T5" fmla="*/ 21 h 21"/>
                <a:gd name="T6" fmla="*/ 21 w 21"/>
                <a:gd name="T7" fmla="*/ 17 h 21"/>
                <a:gd name="T8" fmla="*/ 18 w 21"/>
                <a:gd name="T9" fmla="*/ 0 h 21"/>
              </a:gdLst>
              <a:ahLst/>
              <a:cxnLst>
                <a:cxn ang="0">
                  <a:pos x="T0" y="T1"/>
                </a:cxn>
                <a:cxn ang="0">
                  <a:pos x="T2" y="T3"/>
                </a:cxn>
                <a:cxn ang="0">
                  <a:pos x="T4" y="T5"/>
                </a:cxn>
                <a:cxn ang="0">
                  <a:pos x="T6" y="T7"/>
                </a:cxn>
                <a:cxn ang="0">
                  <a:pos x="T8" y="T9"/>
                </a:cxn>
              </a:cxnLst>
              <a:rect l="0" t="0" r="r" b="b"/>
              <a:pathLst>
                <a:path w="21" h="21">
                  <a:moveTo>
                    <a:pt x="18" y="0"/>
                  </a:moveTo>
                  <a:lnTo>
                    <a:pt x="0" y="5"/>
                  </a:lnTo>
                  <a:lnTo>
                    <a:pt x="4" y="21"/>
                  </a:lnTo>
                  <a:lnTo>
                    <a:pt x="21" y="17"/>
                  </a:lnTo>
                  <a:lnTo>
                    <a:pt x="18" y="0"/>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196">
              <a:extLst>
                <a:ext uri="{FF2B5EF4-FFF2-40B4-BE49-F238E27FC236}">
                  <a16:creationId xmlns:a16="http://schemas.microsoft.com/office/drawing/2014/main" id="{BBD413CF-A7C2-43F6-8354-E7BE36A1AB53}"/>
                </a:ext>
              </a:extLst>
            </p:cNvPr>
            <p:cNvSpPr>
              <a:spLocks/>
            </p:cNvSpPr>
            <p:nvPr userDrawn="1"/>
          </p:nvSpPr>
          <p:spPr bwMode="auto">
            <a:xfrm>
              <a:off x="9584967" y="4211326"/>
              <a:ext cx="62086" cy="56173"/>
            </a:xfrm>
            <a:custGeom>
              <a:avLst/>
              <a:gdLst>
                <a:gd name="T0" fmla="*/ 17 w 21"/>
                <a:gd name="T1" fmla="*/ 0 h 19"/>
                <a:gd name="T2" fmla="*/ 0 w 21"/>
                <a:gd name="T3" fmla="*/ 5 h 19"/>
                <a:gd name="T4" fmla="*/ 2 w 21"/>
                <a:gd name="T5" fmla="*/ 19 h 19"/>
                <a:gd name="T6" fmla="*/ 21 w 21"/>
                <a:gd name="T7" fmla="*/ 17 h 19"/>
                <a:gd name="T8" fmla="*/ 17 w 21"/>
                <a:gd name="T9" fmla="*/ 0 h 19"/>
              </a:gdLst>
              <a:ahLst/>
              <a:cxnLst>
                <a:cxn ang="0">
                  <a:pos x="T0" y="T1"/>
                </a:cxn>
                <a:cxn ang="0">
                  <a:pos x="T2" y="T3"/>
                </a:cxn>
                <a:cxn ang="0">
                  <a:pos x="T4" y="T5"/>
                </a:cxn>
                <a:cxn ang="0">
                  <a:pos x="T6" y="T7"/>
                </a:cxn>
                <a:cxn ang="0">
                  <a:pos x="T8" y="T9"/>
                </a:cxn>
              </a:cxnLst>
              <a:rect l="0" t="0" r="r" b="b"/>
              <a:pathLst>
                <a:path w="21" h="19">
                  <a:moveTo>
                    <a:pt x="17" y="0"/>
                  </a:moveTo>
                  <a:lnTo>
                    <a:pt x="0" y="5"/>
                  </a:lnTo>
                  <a:lnTo>
                    <a:pt x="2" y="19"/>
                  </a:lnTo>
                  <a:lnTo>
                    <a:pt x="21" y="17"/>
                  </a:lnTo>
                  <a:lnTo>
                    <a:pt x="17" y="0"/>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197">
              <a:extLst>
                <a:ext uri="{FF2B5EF4-FFF2-40B4-BE49-F238E27FC236}">
                  <a16:creationId xmlns:a16="http://schemas.microsoft.com/office/drawing/2014/main" id="{DCA21BEF-0121-41B5-8848-90F1CBE90945}"/>
                </a:ext>
              </a:extLst>
            </p:cNvPr>
            <p:cNvSpPr>
              <a:spLocks/>
            </p:cNvSpPr>
            <p:nvPr userDrawn="1"/>
          </p:nvSpPr>
          <p:spPr bwMode="auto">
            <a:xfrm>
              <a:off x="9688441" y="4190630"/>
              <a:ext cx="65042" cy="56173"/>
            </a:xfrm>
            <a:custGeom>
              <a:avLst/>
              <a:gdLst>
                <a:gd name="T0" fmla="*/ 17 w 22"/>
                <a:gd name="T1" fmla="*/ 0 h 19"/>
                <a:gd name="T2" fmla="*/ 0 w 22"/>
                <a:gd name="T3" fmla="*/ 2 h 19"/>
                <a:gd name="T4" fmla="*/ 3 w 22"/>
                <a:gd name="T5" fmla="*/ 19 h 19"/>
                <a:gd name="T6" fmla="*/ 22 w 22"/>
                <a:gd name="T7" fmla="*/ 14 h 19"/>
                <a:gd name="T8" fmla="*/ 17 w 22"/>
                <a:gd name="T9" fmla="*/ 0 h 19"/>
              </a:gdLst>
              <a:ahLst/>
              <a:cxnLst>
                <a:cxn ang="0">
                  <a:pos x="T0" y="T1"/>
                </a:cxn>
                <a:cxn ang="0">
                  <a:pos x="T2" y="T3"/>
                </a:cxn>
                <a:cxn ang="0">
                  <a:pos x="T4" y="T5"/>
                </a:cxn>
                <a:cxn ang="0">
                  <a:pos x="T6" y="T7"/>
                </a:cxn>
                <a:cxn ang="0">
                  <a:pos x="T8" y="T9"/>
                </a:cxn>
              </a:cxnLst>
              <a:rect l="0" t="0" r="r" b="b"/>
              <a:pathLst>
                <a:path w="22" h="19">
                  <a:moveTo>
                    <a:pt x="17" y="0"/>
                  </a:moveTo>
                  <a:lnTo>
                    <a:pt x="0" y="2"/>
                  </a:lnTo>
                  <a:lnTo>
                    <a:pt x="3" y="19"/>
                  </a:lnTo>
                  <a:lnTo>
                    <a:pt x="22" y="14"/>
                  </a:lnTo>
                  <a:lnTo>
                    <a:pt x="17" y="0"/>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198">
              <a:extLst>
                <a:ext uri="{FF2B5EF4-FFF2-40B4-BE49-F238E27FC236}">
                  <a16:creationId xmlns:a16="http://schemas.microsoft.com/office/drawing/2014/main" id="{972A944A-616A-4AE3-8622-0DF9DE03A54A}"/>
                </a:ext>
              </a:extLst>
            </p:cNvPr>
            <p:cNvSpPr>
              <a:spLocks/>
            </p:cNvSpPr>
            <p:nvPr userDrawn="1"/>
          </p:nvSpPr>
          <p:spPr bwMode="auto">
            <a:xfrm>
              <a:off x="9794873" y="4161065"/>
              <a:ext cx="62086" cy="65042"/>
            </a:xfrm>
            <a:custGeom>
              <a:avLst/>
              <a:gdLst>
                <a:gd name="T0" fmla="*/ 17 w 21"/>
                <a:gd name="T1" fmla="*/ 0 h 22"/>
                <a:gd name="T2" fmla="*/ 0 w 21"/>
                <a:gd name="T3" fmla="*/ 5 h 22"/>
                <a:gd name="T4" fmla="*/ 2 w 21"/>
                <a:gd name="T5" fmla="*/ 22 h 22"/>
                <a:gd name="T6" fmla="*/ 21 w 21"/>
                <a:gd name="T7" fmla="*/ 17 h 22"/>
                <a:gd name="T8" fmla="*/ 17 w 21"/>
                <a:gd name="T9" fmla="*/ 0 h 22"/>
              </a:gdLst>
              <a:ahLst/>
              <a:cxnLst>
                <a:cxn ang="0">
                  <a:pos x="T0" y="T1"/>
                </a:cxn>
                <a:cxn ang="0">
                  <a:pos x="T2" y="T3"/>
                </a:cxn>
                <a:cxn ang="0">
                  <a:pos x="T4" y="T5"/>
                </a:cxn>
                <a:cxn ang="0">
                  <a:pos x="T6" y="T7"/>
                </a:cxn>
                <a:cxn ang="0">
                  <a:pos x="T8" y="T9"/>
                </a:cxn>
              </a:cxnLst>
              <a:rect l="0" t="0" r="r" b="b"/>
              <a:pathLst>
                <a:path w="21" h="22">
                  <a:moveTo>
                    <a:pt x="17" y="0"/>
                  </a:moveTo>
                  <a:lnTo>
                    <a:pt x="0" y="5"/>
                  </a:lnTo>
                  <a:lnTo>
                    <a:pt x="2" y="22"/>
                  </a:lnTo>
                  <a:lnTo>
                    <a:pt x="21" y="17"/>
                  </a:lnTo>
                  <a:lnTo>
                    <a:pt x="17" y="0"/>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199">
              <a:extLst>
                <a:ext uri="{FF2B5EF4-FFF2-40B4-BE49-F238E27FC236}">
                  <a16:creationId xmlns:a16="http://schemas.microsoft.com/office/drawing/2014/main" id="{21FD5E18-73CF-499A-B87B-8EED815F98C7}"/>
                </a:ext>
              </a:extLst>
            </p:cNvPr>
            <p:cNvSpPr>
              <a:spLocks/>
            </p:cNvSpPr>
            <p:nvPr userDrawn="1"/>
          </p:nvSpPr>
          <p:spPr bwMode="auto">
            <a:xfrm>
              <a:off x="9451927" y="3945247"/>
              <a:ext cx="419814" cy="307469"/>
            </a:xfrm>
            <a:custGeom>
              <a:avLst/>
              <a:gdLst>
                <a:gd name="T0" fmla="*/ 22 w 60"/>
                <a:gd name="T1" fmla="*/ 0 h 44"/>
                <a:gd name="T2" fmla="*/ 0 w 60"/>
                <a:gd name="T3" fmla="*/ 44 h 44"/>
                <a:gd name="T4" fmla="*/ 30 w 60"/>
                <a:gd name="T5" fmla="*/ 37 h 44"/>
                <a:gd name="T6" fmla="*/ 60 w 60"/>
                <a:gd name="T7" fmla="*/ 30 h 44"/>
                <a:gd name="T8" fmla="*/ 22 w 60"/>
                <a:gd name="T9" fmla="*/ 0 h 44"/>
              </a:gdLst>
              <a:ahLst/>
              <a:cxnLst>
                <a:cxn ang="0">
                  <a:pos x="T0" y="T1"/>
                </a:cxn>
                <a:cxn ang="0">
                  <a:pos x="T2" y="T3"/>
                </a:cxn>
                <a:cxn ang="0">
                  <a:pos x="T4" y="T5"/>
                </a:cxn>
                <a:cxn ang="0">
                  <a:pos x="T6" y="T7"/>
                </a:cxn>
                <a:cxn ang="0">
                  <a:pos x="T8" y="T9"/>
                </a:cxn>
              </a:cxnLst>
              <a:rect l="0" t="0" r="r" b="b"/>
              <a:pathLst>
                <a:path w="60" h="44">
                  <a:moveTo>
                    <a:pt x="22" y="0"/>
                  </a:moveTo>
                  <a:cubicBezTo>
                    <a:pt x="24" y="31"/>
                    <a:pt x="0" y="44"/>
                    <a:pt x="0" y="44"/>
                  </a:cubicBezTo>
                  <a:cubicBezTo>
                    <a:pt x="30" y="37"/>
                    <a:pt x="30" y="37"/>
                    <a:pt x="30" y="37"/>
                  </a:cubicBezTo>
                  <a:cubicBezTo>
                    <a:pt x="60" y="30"/>
                    <a:pt x="60" y="30"/>
                    <a:pt x="60" y="30"/>
                  </a:cubicBezTo>
                  <a:cubicBezTo>
                    <a:pt x="60" y="30"/>
                    <a:pt x="33" y="30"/>
                    <a:pt x="22" y="0"/>
                  </a:cubicBez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200">
              <a:extLst>
                <a:ext uri="{FF2B5EF4-FFF2-40B4-BE49-F238E27FC236}">
                  <a16:creationId xmlns:a16="http://schemas.microsoft.com/office/drawing/2014/main" id="{8406EF2A-C572-48EB-B045-7DD5C351483A}"/>
                </a:ext>
              </a:extLst>
            </p:cNvPr>
            <p:cNvSpPr>
              <a:spLocks/>
            </p:cNvSpPr>
            <p:nvPr userDrawn="1"/>
          </p:nvSpPr>
          <p:spPr bwMode="auto">
            <a:xfrm>
              <a:off x="9641138" y="4406450"/>
              <a:ext cx="189212" cy="133040"/>
            </a:xfrm>
            <a:custGeom>
              <a:avLst/>
              <a:gdLst>
                <a:gd name="T0" fmla="*/ 10 w 27"/>
                <a:gd name="T1" fmla="*/ 0 h 19"/>
                <a:gd name="T2" fmla="*/ 0 w 27"/>
                <a:gd name="T3" fmla="*/ 19 h 19"/>
                <a:gd name="T4" fmla="*/ 13 w 27"/>
                <a:gd name="T5" fmla="*/ 16 h 19"/>
                <a:gd name="T6" fmla="*/ 27 w 27"/>
                <a:gd name="T7" fmla="*/ 13 h 19"/>
                <a:gd name="T8" fmla="*/ 10 w 27"/>
                <a:gd name="T9" fmla="*/ 0 h 19"/>
              </a:gdLst>
              <a:ahLst/>
              <a:cxnLst>
                <a:cxn ang="0">
                  <a:pos x="T0" y="T1"/>
                </a:cxn>
                <a:cxn ang="0">
                  <a:pos x="T2" y="T3"/>
                </a:cxn>
                <a:cxn ang="0">
                  <a:pos x="T4" y="T5"/>
                </a:cxn>
                <a:cxn ang="0">
                  <a:pos x="T6" y="T7"/>
                </a:cxn>
                <a:cxn ang="0">
                  <a:pos x="T8" y="T9"/>
                </a:cxn>
              </a:cxnLst>
              <a:rect l="0" t="0" r="r" b="b"/>
              <a:pathLst>
                <a:path w="27" h="19">
                  <a:moveTo>
                    <a:pt x="10" y="0"/>
                  </a:moveTo>
                  <a:cubicBezTo>
                    <a:pt x="11" y="13"/>
                    <a:pt x="0" y="19"/>
                    <a:pt x="0" y="19"/>
                  </a:cubicBezTo>
                  <a:cubicBezTo>
                    <a:pt x="13" y="16"/>
                    <a:pt x="13" y="16"/>
                    <a:pt x="13" y="16"/>
                  </a:cubicBezTo>
                  <a:cubicBezTo>
                    <a:pt x="27" y="13"/>
                    <a:pt x="27" y="13"/>
                    <a:pt x="27" y="13"/>
                  </a:cubicBezTo>
                  <a:cubicBezTo>
                    <a:pt x="27" y="13"/>
                    <a:pt x="15" y="13"/>
                    <a:pt x="10" y="0"/>
                  </a:cubicBezTo>
                  <a:close/>
                </a:path>
              </a:pathLst>
            </a:custGeom>
            <a:solidFill>
              <a:srgbClr val="7A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201">
              <a:extLst>
                <a:ext uri="{FF2B5EF4-FFF2-40B4-BE49-F238E27FC236}">
                  <a16:creationId xmlns:a16="http://schemas.microsoft.com/office/drawing/2014/main" id="{B0823F88-EB26-408F-B315-0E9E8A932967}"/>
                </a:ext>
              </a:extLst>
            </p:cNvPr>
            <p:cNvSpPr>
              <a:spLocks/>
            </p:cNvSpPr>
            <p:nvPr userDrawn="1"/>
          </p:nvSpPr>
          <p:spPr bwMode="auto">
            <a:xfrm>
              <a:off x="9534707" y="3945247"/>
              <a:ext cx="260166" cy="286775"/>
            </a:xfrm>
            <a:custGeom>
              <a:avLst/>
              <a:gdLst>
                <a:gd name="T0" fmla="*/ 10 w 37"/>
                <a:gd name="T1" fmla="*/ 0 h 41"/>
                <a:gd name="T2" fmla="*/ 0 w 37"/>
                <a:gd name="T3" fmla="*/ 41 h 41"/>
                <a:gd name="T4" fmla="*/ 18 w 37"/>
                <a:gd name="T5" fmla="*/ 37 h 41"/>
                <a:gd name="T6" fmla="*/ 37 w 37"/>
                <a:gd name="T7" fmla="*/ 33 h 41"/>
                <a:gd name="T8" fmla="*/ 10 w 37"/>
                <a:gd name="T9" fmla="*/ 0 h 41"/>
              </a:gdLst>
              <a:ahLst/>
              <a:cxnLst>
                <a:cxn ang="0">
                  <a:pos x="T0" y="T1"/>
                </a:cxn>
                <a:cxn ang="0">
                  <a:pos x="T2" y="T3"/>
                </a:cxn>
                <a:cxn ang="0">
                  <a:pos x="T4" y="T5"/>
                </a:cxn>
                <a:cxn ang="0">
                  <a:pos x="T6" y="T7"/>
                </a:cxn>
                <a:cxn ang="0">
                  <a:pos x="T8" y="T9"/>
                </a:cxn>
              </a:cxnLst>
              <a:rect l="0" t="0" r="r" b="b"/>
              <a:pathLst>
                <a:path w="37" h="41">
                  <a:moveTo>
                    <a:pt x="10" y="0"/>
                  </a:moveTo>
                  <a:cubicBezTo>
                    <a:pt x="14" y="31"/>
                    <a:pt x="0" y="41"/>
                    <a:pt x="0" y="41"/>
                  </a:cubicBezTo>
                  <a:cubicBezTo>
                    <a:pt x="18" y="37"/>
                    <a:pt x="18" y="37"/>
                    <a:pt x="18" y="37"/>
                  </a:cubicBezTo>
                  <a:cubicBezTo>
                    <a:pt x="37" y="33"/>
                    <a:pt x="37" y="33"/>
                    <a:pt x="37" y="33"/>
                  </a:cubicBezTo>
                  <a:cubicBezTo>
                    <a:pt x="37" y="33"/>
                    <a:pt x="20" y="30"/>
                    <a:pt x="10" y="0"/>
                  </a:cubicBez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202">
              <a:extLst>
                <a:ext uri="{FF2B5EF4-FFF2-40B4-BE49-F238E27FC236}">
                  <a16:creationId xmlns:a16="http://schemas.microsoft.com/office/drawing/2014/main" id="{796E12FB-BB93-410F-815E-6A1EE7851351}"/>
                </a:ext>
              </a:extLst>
            </p:cNvPr>
            <p:cNvSpPr>
              <a:spLocks/>
            </p:cNvSpPr>
            <p:nvPr userDrawn="1"/>
          </p:nvSpPr>
          <p:spPr bwMode="auto">
            <a:xfrm>
              <a:off x="9605661" y="3945247"/>
              <a:ext cx="112344" cy="271992"/>
            </a:xfrm>
            <a:custGeom>
              <a:avLst/>
              <a:gdLst>
                <a:gd name="T0" fmla="*/ 0 w 16"/>
                <a:gd name="T1" fmla="*/ 0 h 39"/>
                <a:gd name="T2" fmla="*/ 1 w 16"/>
                <a:gd name="T3" fmla="*/ 39 h 39"/>
                <a:gd name="T4" fmla="*/ 8 w 16"/>
                <a:gd name="T5" fmla="*/ 37 h 39"/>
                <a:gd name="T6" fmla="*/ 16 w 16"/>
                <a:gd name="T7" fmla="*/ 35 h 39"/>
                <a:gd name="T8" fmla="*/ 0 w 16"/>
                <a:gd name="T9" fmla="*/ 0 h 39"/>
              </a:gdLst>
              <a:ahLst/>
              <a:cxnLst>
                <a:cxn ang="0">
                  <a:pos x="T0" y="T1"/>
                </a:cxn>
                <a:cxn ang="0">
                  <a:pos x="T2" y="T3"/>
                </a:cxn>
                <a:cxn ang="0">
                  <a:pos x="T4" y="T5"/>
                </a:cxn>
                <a:cxn ang="0">
                  <a:pos x="T6" y="T7"/>
                </a:cxn>
                <a:cxn ang="0">
                  <a:pos x="T8" y="T9"/>
                </a:cxn>
              </a:cxnLst>
              <a:rect l="0" t="0" r="r" b="b"/>
              <a:pathLst>
                <a:path w="16" h="39">
                  <a:moveTo>
                    <a:pt x="0" y="0"/>
                  </a:moveTo>
                  <a:cubicBezTo>
                    <a:pt x="6" y="31"/>
                    <a:pt x="1" y="39"/>
                    <a:pt x="1" y="39"/>
                  </a:cubicBezTo>
                  <a:cubicBezTo>
                    <a:pt x="8" y="37"/>
                    <a:pt x="8" y="37"/>
                    <a:pt x="8" y="37"/>
                  </a:cubicBezTo>
                  <a:cubicBezTo>
                    <a:pt x="16" y="35"/>
                    <a:pt x="16" y="35"/>
                    <a:pt x="16" y="35"/>
                  </a:cubicBezTo>
                  <a:cubicBezTo>
                    <a:pt x="16" y="35"/>
                    <a:pt x="8" y="30"/>
                    <a:pt x="0" y="0"/>
                  </a:cubicBez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203">
              <a:extLst>
                <a:ext uri="{FF2B5EF4-FFF2-40B4-BE49-F238E27FC236}">
                  <a16:creationId xmlns:a16="http://schemas.microsoft.com/office/drawing/2014/main" id="{80F78F16-DE4B-43D5-8262-5F54A5852A02}"/>
                </a:ext>
              </a:extLst>
            </p:cNvPr>
            <p:cNvSpPr>
              <a:spLocks/>
            </p:cNvSpPr>
            <p:nvPr userDrawn="1"/>
          </p:nvSpPr>
          <p:spPr bwMode="auto">
            <a:xfrm>
              <a:off x="8677341" y="4226107"/>
              <a:ext cx="943103" cy="523290"/>
            </a:xfrm>
            <a:custGeom>
              <a:avLst/>
              <a:gdLst>
                <a:gd name="T0" fmla="*/ 0 w 319"/>
                <a:gd name="T1" fmla="*/ 177 h 177"/>
                <a:gd name="T2" fmla="*/ 319 w 319"/>
                <a:gd name="T3" fmla="*/ 109 h 177"/>
                <a:gd name="T4" fmla="*/ 227 w 319"/>
                <a:gd name="T5" fmla="*/ 0 h 177"/>
                <a:gd name="T6" fmla="*/ 37 w 319"/>
                <a:gd name="T7" fmla="*/ 42 h 177"/>
                <a:gd name="T8" fmla="*/ 0 w 319"/>
                <a:gd name="T9" fmla="*/ 177 h 177"/>
              </a:gdLst>
              <a:ahLst/>
              <a:cxnLst>
                <a:cxn ang="0">
                  <a:pos x="T0" y="T1"/>
                </a:cxn>
                <a:cxn ang="0">
                  <a:pos x="T2" y="T3"/>
                </a:cxn>
                <a:cxn ang="0">
                  <a:pos x="T4" y="T5"/>
                </a:cxn>
                <a:cxn ang="0">
                  <a:pos x="T6" y="T7"/>
                </a:cxn>
                <a:cxn ang="0">
                  <a:pos x="T8" y="T9"/>
                </a:cxn>
              </a:cxnLst>
              <a:rect l="0" t="0" r="r" b="b"/>
              <a:pathLst>
                <a:path w="319" h="177">
                  <a:moveTo>
                    <a:pt x="0" y="177"/>
                  </a:moveTo>
                  <a:lnTo>
                    <a:pt x="319" y="109"/>
                  </a:lnTo>
                  <a:lnTo>
                    <a:pt x="227" y="0"/>
                  </a:lnTo>
                  <a:lnTo>
                    <a:pt x="37" y="42"/>
                  </a:lnTo>
                  <a:lnTo>
                    <a:pt x="0" y="177"/>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204">
              <a:extLst>
                <a:ext uri="{FF2B5EF4-FFF2-40B4-BE49-F238E27FC236}">
                  <a16:creationId xmlns:a16="http://schemas.microsoft.com/office/drawing/2014/main" id="{C145F8AC-BB6C-4D8D-959D-D704AE17F974}"/>
                </a:ext>
              </a:extLst>
            </p:cNvPr>
            <p:cNvSpPr>
              <a:spLocks/>
            </p:cNvSpPr>
            <p:nvPr userDrawn="1"/>
          </p:nvSpPr>
          <p:spPr bwMode="auto">
            <a:xfrm>
              <a:off x="8766034" y="4237933"/>
              <a:ext cx="762760" cy="490768"/>
            </a:xfrm>
            <a:custGeom>
              <a:avLst/>
              <a:gdLst>
                <a:gd name="T0" fmla="*/ 0 w 258"/>
                <a:gd name="T1" fmla="*/ 166 h 166"/>
                <a:gd name="T2" fmla="*/ 258 w 258"/>
                <a:gd name="T3" fmla="*/ 109 h 166"/>
                <a:gd name="T4" fmla="*/ 178 w 258"/>
                <a:gd name="T5" fmla="*/ 0 h 166"/>
                <a:gd name="T6" fmla="*/ 26 w 258"/>
                <a:gd name="T7" fmla="*/ 34 h 166"/>
                <a:gd name="T8" fmla="*/ 0 w 258"/>
                <a:gd name="T9" fmla="*/ 166 h 166"/>
              </a:gdLst>
              <a:ahLst/>
              <a:cxnLst>
                <a:cxn ang="0">
                  <a:pos x="T0" y="T1"/>
                </a:cxn>
                <a:cxn ang="0">
                  <a:pos x="T2" y="T3"/>
                </a:cxn>
                <a:cxn ang="0">
                  <a:pos x="T4" y="T5"/>
                </a:cxn>
                <a:cxn ang="0">
                  <a:pos x="T6" y="T7"/>
                </a:cxn>
                <a:cxn ang="0">
                  <a:pos x="T8" y="T9"/>
                </a:cxn>
              </a:cxnLst>
              <a:rect l="0" t="0" r="r" b="b"/>
              <a:pathLst>
                <a:path w="258" h="166">
                  <a:moveTo>
                    <a:pt x="0" y="166"/>
                  </a:moveTo>
                  <a:lnTo>
                    <a:pt x="258" y="109"/>
                  </a:lnTo>
                  <a:lnTo>
                    <a:pt x="178" y="0"/>
                  </a:lnTo>
                  <a:lnTo>
                    <a:pt x="26" y="34"/>
                  </a:lnTo>
                  <a:lnTo>
                    <a:pt x="0" y="166"/>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206">
              <a:extLst>
                <a:ext uri="{FF2B5EF4-FFF2-40B4-BE49-F238E27FC236}">
                  <a16:creationId xmlns:a16="http://schemas.microsoft.com/office/drawing/2014/main" id="{94127004-FAA5-4A14-8864-2549489148F1}"/>
                </a:ext>
              </a:extLst>
            </p:cNvPr>
            <p:cNvSpPr>
              <a:spLocks/>
            </p:cNvSpPr>
            <p:nvPr userDrawn="1"/>
          </p:nvSpPr>
          <p:spPr bwMode="auto">
            <a:xfrm>
              <a:off x="8863597" y="4252716"/>
              <a:ext cx="567635" cy="455291"/>
            </a:xfrm>
            <a:custGeom>
              <a:avLst/>
              <a:gdLst>
                <a:gd name="T0" fmla="*/ 0 w 192"/>
                <a:gd name="T1" fmla="*/ 154 h 154"/>
                <a:gd name="T2" fmla="*/ 192 w 192"/>
                <a:gd name="T3" fmla="*/ 112 h 154"/>
                <a:gd name="T4" fmla="*/ 126 w 192"/>
                <a:gd name="T5" fmla="*/ 0 h 154"/>
                <a:gd name="T6" fmla="*/ 12 w 192"/>
                <a:gd name="T7" fmla="*/ 26 h 154"/>
                <a:gd name="T8" fmla="*/ 0 w 192"/>
                <a:gd name="T9" fmla="*/ 154 h 154"/>
              </a:gdLst>
              <a:ahLst/>
              <a:cxnLst>
                <a:cxn ang="0">
                  <a:pos x="T0" y="T1"/>
                </a:cxn>
                <a:cxn ang="0">
                  <a:pos x="T2" y="T3"/>
                </a:cxn>
                <a:cxn ang="0">
                  <a:pos x="T4" y="T5"/>
                </a:cxn>
                <a:cxn ang="0">
                  <a:pos x="T6" y="T7"/>
                </a:cxn>
                <a:cxn ang="0">
                  <a:pos x="T8" y="T9"/>
                </a:cxn>
              </a:cxnLst>
              <a:rect l="0" t="0" r="r" b="b"/>
              <a:pathLst>
                <a:path w="192" h="154">
                  <a:moveTo>
                    <a:pt x="0" y="154"/>
                  </a:moveTo>
                  <a:lnTo>
                    <a:pt x="192" y="112"/>
                  </a:lnTo>
                  <a:lnTo>
                    <a:pt x="126" y="0"/>
                  </a:lnTo>
                  <a:lnTo>
                    <a:pt x="12" y="26"/>
                  </a:lnTo>
                  <a:lnTo>
                    <a:pt x="0" y="154"/>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07">
              <a:extLst>
                <a:ext uri="{FF2B5EF4-FFF2-40B4-BE49-F238E27FC236}">
                  <a16:creationId xmlns:a16="http://schemas.microsoft.com/office/drawing/2014/main" id="{E0783E4D-1E57-442F-9D7C-4DFBC86BD004}"/>
                </a:ext>
              </a:extLst>
            </p:cNvPr>
            <p:cNvSpPr>
              <a:spLocks/>
            </p:cNvSpPr>
            <p:nvPr userDrawn="1"/>
          </p:nvSpPr>
          <p:spPr bwMode="auto">
            <a:xfrm>
              <a:off x="8964116" y="4267497"/>
              <a:ext cx="363642" cy="419814"/>
            </a:xfrm>
            <a:custGeom>
              <a:avLst/>
              <a:gdLst>
                <a:gd name="T0" fmla="*/ 2 w 123"/>
                <a:gd name="T1" fmla="*/ 142 h 142"/>
                <a:gd name="T2" fmla="*/ 123 w 123"/>
                <a:gd name="T3" fmla="*/ 116 h 142"/>
                <a:gd name="T4" fmla="*/ 71 w 123"/>
                <a:gd name="T5" fmla="*/ 0 h 142"/>
                <a:gd name="T6" fmla="*/ 0 w 123"/>
                <a:gd name="T7" fmla="*/ 16 h 142"/>
                <a:gd name="T8" fmla="*/ 2 w 123"/>
                <a:gd name="T9" fmla="*/ 142 h 142"/>
              </a:gdLst>
              <a:ahLst/>
              <a:cxnLst>
                <a:cxn ang="0">
                  <a:pos x="T0" y="T1"/>
                </a:cxn>
                <a:cxn ang="0">
                  <a:pos x="T2" y="T3"/>
                </a:cxn>
                <a:cxn ang="0">
                  <a:pos x="T4" y="T5"/>
                </a:cxn>
                <a:cxn ang="0">
                  <a:pos x="T6" y="T7"/>
                </a:cxn>
                <a:cxn ang="0">
                  <a:pos x="T8" y="T9"/>
                </a:cxn>
              </a:cxnLst>
              <a:rect l="0" t="0" r="r" b="b"/>
              <a:pathLst>
                <a:path w="123" h="142">
                  <a:moveTo>
                    <a:pt x="2" y="142"/>
                  </a:moveTo>
                  <a:lnTo>
                    <a:pt x="123" y="116"/>
                  </a:lnTo>
                  <a:lnTo>
                    <a:pt x="71" y="0"/>
                  </a:lnTo>
                  <a:lnTo>
                    <a:pt x="0" y="16"/>
                  </a:lnTo>
                  <a:lnTo>
                    <a:pt x="2" y="142"/>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08">
              <a:extLst>
                <a:ext uri="{FF2B5EF4-FFF2-40B4-BE49-F238E27FC236}">
                  <a16:creationId xmlns:a16="http://schemas.microsoft.com/office/drawing/2014/main" id="{1E8683F9-E64C-49D5-ACB4-598676B2992E}"/>
                </a:ext>
              </a:extLst>
            </p:cNvPr>
            <p:cNvSpPr>
              <a:spLocks/>
            </p:cNvSpPr>
            <p:nvPr userDrawn="1"/>
          </p:nvSpPr>
          <p:spPr bwMode="auto">
            <a:xfrm>
              <a:off x="9026200" y="4282280"/>
              <a:ext cx="189212" cy="384336"/>
            </a:xfrm>
            <a:custGeom>
              <a:avLst/>
              <a:gdLst>
                <a:gd name="T0" fmla="*/ 19 w 64"/>
                <a:gd name="T1" fmla="*/ 130 h 130"/>
                <a:gd name="T2" fmla="*/ 64 w 64"/>
                <a:gd name="T3" fmla="*/ 118 h 130"/>
                <a:gd name="T4" fmla="*/ 28 w 64"/>
                <a:gd name="T5" fmla="*/ 0 h 130"/>
                <a:gd name="T6" fmla="*/ 0 w 64"/>
                <a:gd name="T7" fmla="*/ 7 h 130"/>
                <a:gd name="T8" fmla="*/ 19 w 64"/>
                <a:gd name="T9" fmla="*/ 130 h 130"/>
              </a:gdLst>
              <a:ahLst/>
              <a:cxnLst>
                <a:cxn ang="0">
                  <a:pos x="T0" y="T1"/>
                </a:cxn>
                <a:cxn ang="0">
                  <a:pos x="T2" y="T3"/>
                </a:cxn>
                <a:cxn ang="0">
                  <a:pos x="T4" y="T5"/>
                </a:cxn>
                <a:cxn ang="0">
                  <a:pos x="T6" y="T7"/>
                </a:cxn>
                <a:cxn ang="0">
                  <a:pos x="T8" y="T9"/>
                </a:cxn>
              </a:cxnLst>
              <a:rect l="0" t="0" r="r" b="b"/>
              <a:pathLst>
                <a:path w="64" h="130">
                  <a:moveTo>
                    <a:pt x="19" y="130"/>
                  </a:moveTo>
                  <a:lnTo>
                    <a:pt x="64" y="118"/>
                  </a:lnTo>
                  <a:lnTo>
                    <a:pt x="28" y="0"/>
                  </a:lnTo>
                  <a:lnTo>
                    <a:pt x="0" y="7"/>
                  </a:lnTo>
                  <a:lnTo>
                    <a:pt x="19" y="130"/>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209">
              <a:extLst>
                <a:ext uri="{FF2B5EF4-FFF2-40B4-BE49-F238E27FC236}">
                  <a16:creationId xmlns:a16="http://schemas.microsoft.com/office/drawing/2014/main" id="{DC0534DE-4E22-45D9-9BE2-2E7F9D4A0046}"/>
                </a:ext>
              </a:extLst>
            </p:cNvPr>
            <p:cNvSpPr>
              <a:spLocks/>
            </p:cNvSpPr>
            <p:nvPr userDrawn="1"/>
          </p:nvSpPr>
          <p:spPr bwMode="auto">
            <a:xfrm>
              <a:off x="8733514" y="4155152"/>
              <a:ext cx="656328" cy="203995"/>
            </a:xfrm>
            <a:custGeom>
              <a:avLst/>
              <a:gdLst>
                <a:gd name="T0" fmla="*/ 217 w 222"/>
                <a:gd name="T1" fmla="*/ 0 h 69"/>
                <a:gd name="T2" fmla="*/ 0 w 222"/>
                <a:gd name="T3" fmla="*/ 47 h 69"/>
                <a:gd name="T4" fmla="*/ 7 w 222"/>
                <a:gd name="T5" fmla="*/ 69 h 69"/>
                <a:gd name="T6" fmla="*/ 222 w 222"/>
                <a:gd name="T7" fmla="*/ 21 h 69"/>
                <a:gd name="T8" fmla="*/ 217 w 222"/>
                <a:gd name="T9" fmla="*/ 0 h 69"/>
              </a:gdLst>
              <a:ahLst/>
              <a:cxnLst>
                <a:cxn ang="0">
                  <a:pos x="T0" y="T1"/>
                </a:cxn>
                <a:cxn ang="0">
                  <a:pos x="T2" y="T3"/>
                </a:cxn>
                <a:cxn ang="0">
                  <a:pos x="T4" y="T5"/>
                </a:cxn>
                <a:cxn ang="0">
                  <a:pos x="T6" y="T7"/>
                </a:cxn>
                <a:cxn ang="0">
                  <a:pos x="T8" y="T9"/>
                </a:cxn>
              </a:cxnLst>
              <a:rect l="0" t="0" r="r" b="b"/>
              <a:pathLst>
                <a:path w="222" h="69">
                  <a:moveTo>
                    <a:pt x="217" y="0"/>
                  </a:moveTo>
                  <a:lnTo>
                    <a:pt x="0" y="47"/>
                  </a:lnTo>
                  <a:lnTo>
                    <a:pt x="7" y="69"/>
                  </a:lnTo>
                  <a:lnTo>
                    <a:pt x="222" y="21"/>
                  </a:lnTo>
                  <a:lnTo>
                    <a:pt x="217" y="0"/>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210">
              <a:extLst>
                <a:ext uri="{FF2B5EF4-FFF2-40B4-BE49-F238E27FC236}">
                  <a16:creationId xmlns:a16="http://schemas.microsoft.com/office/drawing/2014/main" id="{22382BF5-ACDD-49DE-B8E6-005B42D62A82}"/>
                </a:ext>
              </a:extLst>
            </p:cNvPr>
            <p:cNvSpPr>
              <a:spLocks/>
            </p:cNvSpPr>
            <p:nvPr userDrawn="1"/>
          </p:nvSpPr>
          <p:spPr bwMode="auto">
            <a:xfrm>
              <a:off x="8810381" y="4267497"/>
              <a:ext cx="82780" cy="76867"/>
            </a:xfrm>
            <a:custGeom>
              <a:avLst/>
              <a:gdLst>
                <a:gd name="T0" fmla="*/ 23 w 28"/>
                <a:gd name="T1" fmla="*/ 0 h 26"/>
                <a:gd name="T2" fmla="*/ 0 w 28"/>
                <a:gd name="T3" fmla="*/ 5 h 26"/>
                <a:gd name="T4" fmla="*/ 4 w 28"/>
                <a:gd name="T5" fmla="*/ 26 h 26"/>
                <a:gd name="T6" fmla="*/ 28 w 28"/>
                <a:gd name="T7" fmla="*/ 21 h 26"/>
                <a:gd name="T8" fmla="*/ 23 w 28"/>
                <a:gd name="T9" fmla="*/ 0 h 26"/>
              </a:gdLst>
              <a:ahLst/>
              <a:cxnLst>
                <a:cxn ang="0">
                  <a:pos x="T0" y="T1"/>
                </a:cxn>
                <a:cxn ang="0">
                  <a:pos x="T2" y="T3"/>
                </a:cxn>
                <a:cxn ang="0">
                  <a:pos x="T4" y="T5"/>
                </a:cxn>
                <a:cxn ang="0">
                  <a:pos x="T6" y="T7"/>
                </a:cxn>
                <a:cxn ang="0">
                  <a:pos x="T8" y="T9"/>
                </a:cxn>
              </a:cxnLst>
              <a:rect l="0" t="0" r="r" b="b"/>
              <a:pathLst>
                <a:path w="28" h="26">
                  <a:moveTo>
                    <a:pt x="23" y="0"/>
                  </a:moveTo>
                  <a:lnTo>
                    <a:pt x="0" y="5"/>
                  </a:lnTo>
                  <a:lnTo>
                    <a:pt x="4" y="26"/>
                  </a:lnTo>
                  <a:lnTo>
                    <a:pt x="28" y="21"/>
                  </a:lnTo>
                  <a:lnTo>
                    <a:pt x="23" y="0"/>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11">
              <a:extLst>
                <a:ext uri="{FF2B5EF4-FFF2-40B4-BE49-F238E27FC236}">
                  <a16:creationId xmlns:a16="http://schemas.microsoft.com/office/drawing/2014/main" id="{09D279C7-08E7-4C3F-BEDD-67E9BD8276C3}"/>
                </a:ext>
              </a:extLst>
            </p:cNvPr>
            <p:cNvSpPr>
              <a:spLocks/>
            </p:cNvSpPr>
            <p:nvPr userDrawn="1"/>
          </p:nvSpPr>
          <p:spPr bwMode="auto">
            <a:xfrm>
              <a:off x="8949333" y="4232020"/>
              <a:ext cx="82780" cy="82780"/>
            </a:xfrm>
            <a:custGeom>
              <a:avLst/>
              <a:gdLst>
                <a:gd name="T0" fmla="*/ 24 w 28"/>
                <a:gd name="T1" fmla="*/ 0 h 28"/>
                <a:gd name="T2" fmla="*/ 0 w 28"/>
                <a:gd name="T3" fmla="*/ 5 h 28"/>
                <a:gd name="T4" fmla="*/ 5 w 28"/>
                <a:gd name="T5" fmla="*/ 28 h 28"/>
                <a:gd name="T6" fmla="*/ 28 w 28"/>
                <a:gd name="T7" fmla="*/ 21 h 28"/>
                <a:gd name="T8" fmla="*/ 24 w 28"/>
                <a:gd name="T9" fmla="*/ 0 h 28"/>
              </a:gdLst>
              <a:ahLst/>
              <a:cxnLst>
                <a:cxn ang="0">
                  <a:pos x="T0" y="T1"/>
                </a:cxn>
                <a:cxn ang="0">
                  <a:pos x="T2" y="T3"/>
                </a:cxn>
                <a:cxn ang="0">
                  <a:pos x="T4" y="T5"/>
                </a:cxn>
                <a:cxn ang="0">
                  <a:pos x="T6" y="T7"/>
                </a:cxn>
                <a:cxn ang="0">
                  <a:pos x="T8" y="T9"/>
                </a:cxn>
              </a:cxnLst>
              <a:rect l="0" t="0" r="r" b="b"/>
              <a:pathLst>
                <a:path w="28" h="28">
                  <a:moveTo>
                    <a:pt x="24" y="0"/>
                  </a:moveTo>
                  <a:lnTo>
                    <a:pt x="0" y="5"/>
                  </a:lnTo>
                  <a:lnTo>
                    <a:pt x="5" y="28"/>
                  </a:lnTo>
                  <a:lnTo>
                    <a:pt x="28" y="21"/>
                  </a:lnTo>
                  <a:lnTo>
                    <a:pt x="24" y="0"/>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12">
              <a:extLst>
                <a:ext uri="{FF2B5EF4-FFF2-40B4-BE49-F238E27FC236}">
                  <a16:creationId xmlns:a16="http://schemas.microsoft.com/office/drawing/2014/main" id="{5AB5A23A-6A0F-4267-9DAE-430F5BC559BE}"/>
                </a:ext>
              </a:extLst>
            </p:cNvPr>
            <p:cNvSpPr>
              <a:spLocks/>
            </p:cNvSpPr>
            <p:nvPr userDrawn="1"/>
          </p:nvSpPr>
          <p:spPr bwMode="auto">
            <a:xfrm>
              <a:off x="9088286" y="4205413"/>
              <a:ext cx="85738" cy="76867"/>
            </a:xfrm>
            <a:custGeom>
              <a:avLst/>
              <a:gdLst>
                <a:gd name="T0" fmla="*/ 24 w 29"/>
                <a:gd name="T1" fmla="*/ 0 h 26"/>
                <a:gd name="T2" fmla="*/ 0 w 29"/>
                <a:gd name="T3" fmla="*/ 4 h 26"/>
                <a:gd name="T4" fmla="*/ 5 w 29"/>
                <a:gd name="T5" fmla="*/ 26 h 26"/>
                <a:gd name="T6" fmla="*/ 29 w 29"/>
                <a:gd name="T7" fmla="*/ 21 h 26"/>
                <a:gd name="T8" fmla="*/ 24 w 29"/>
                <a:gd name="T9" fmla="*/ 0 h 26"/>
              </a:gdLst>
              <a:ahLst/>
              <a:cxnLst>
                <a:cxn ang="0">
                  <a:pos x="T0" y="T1"/>
                </a:cxn>
                <a:cxn ang="0">
                  <a:pos x="T2" y="T3"/>
                </a:cxn>
                <a:cxn ang="0">
                  <a:pos x="T4" y="T5"/>
                </a:cxn>
                <a:cxn ang="0">
                  <a:pos x="T6" y="T7"/>
                </a:cxn>
                <a:cxn ang="0">
                  <a:pos x="T8" y="T9"/>
                </a:cxn>
              </a:cxnLst>
              <a:rect l="0" t="0" r="r" b="b"/>
              <a:pathLst>
                <a:path w="29" h="26">
                  <a:moveTo>
                    <a:pt x="24" y="0"/>
                  </a:moveTo>
                  <a:lnTo>
                    <a:pt x="0" y="4"/>
                  </a:lnTo>
                  <a:lnTo>
                    <a:pt x="5" y="26"/>
                  </a:lnTo>
                  <a:lnTo>
                    <a:pt x="29" y="21"/>
                  </a:lnTo>
                  <a:lnTo>
                    <a:pt x="24" y="0"/>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13">
              <a:extLst>
                <a:ext uri="{FF2B5EF4-FFF2-40B4-BE49-F238E27FC236}">
                  <a16:creationId xmlns:a16="http://schemas.microsoft.com/office/drawing/2014/main" id="{178E1E9B-2979-4CF5-A673-B9D4768DDAF9}"/>
                </a:ext>
              </a:extLst>
            </p:cNvPr>
            <p:cNvSpPr>
              <a:spLocks/>
            </p:cNvSpPr>
            <p:nvPr userDrawn="1"/>
          </p:nvSpPr>
          <p:spPr bwMode="auto">
            <a:xfrm>
              <a:off x="9227238" y="4169936"/>
              <a:ext cx="85738" cy="82780"/>
            </a:xfrm>
            <a:custGeom>
              <a:avLst/>
              <a:gdLst>
                <a:gd name="T0" fmla="*/ 24 w 29"/>
                <a:gd name="T1" fmla="*/ 0 h 28"/>
                <a:gd name="T2" fmla="*/ 0 w 29"/>
                <a:gd name="T3" fmla="*/ 4 h 28"/>
                <a:gd name="T4" fmla="*/ 5 w 29"/>
                <a:gd name="T5" fmla="*/ 28 h 28"/>
                <a:gd name="T6" fmla="*/ 29 w 29"/>
                <a:gd name="T7" fmla="*/ 23 h 28"/>
                <a:gd name="T8" fmla="*/ 24 w 29"/>
                <a:gd name="T9" fmla="*/ 0 h 28"/>
              </a:gdLst>
              <a:ahLst/>
              <a:cxnLst>
                <a:cxn ang="0">
                  <a:pos x="T0" y="T1"/>
                </a:cxn>
                <a:cxn ang="0">
                  <a:pos x="T2" y="T3"/>
                </a:cxn>
                <a:cxn ang="0">
                  <a:pos x="T4" y="T5"/>
                </a:cxn>
                <a:cxn ang="0">
                  <a:pos x="T6" y="T7"/>
                </a:cxn>
                <a:cxn ang="0">
                  <a:pos x="T8" y="T9"/>
                </a:cxn>
              </a:cxnLst>
              <a:rect l="0" t="0" r="r" b="b"/>
              <a:pathLst>
                <a:path w="29" h="28">
                  <a:moveTo>
                    <a:pt x="24" y="0"/>
                  </a:moveTo>
                  <a:lnTo>
                    <a:pt x="0" y="4"/>
                  </a:lnTo>
                  <a:lnTo>
                    <a:pt x="5" y="28"/>
                  </a:lnTo>
                  <a:lnTo>
                    <a:pt x="29" y="23"/>
                  </a:lnTo>
                  <a:lnTo>
                    <a:pt x="24" y="0"/>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14">
              <a:extLst>
                <a:ext uri="{FF2B5EF4-FFF2-40B4-BE49-F238E27FC236}">
                  <a16:creationId xmlns:a16="http://schemas.microsoft.com/office/drawing/2014/main" id="{6299B933-A96E-437F-9C6A-D1DB8002C7D1}"/>
                </a:ext>
              </a:extLst>
            </p:cNvPr>
            <p:cNvSpPr>
              <a:spLocks/>
            </p:cNvSpPr>
            <p:nvPr userDrawn="1"/>
          </p:nvSpPr>
          <p:spPr bwMode="auto">
            <a:xfrm>
              <a:off x="8766034" y="3883161"/>
              <a:ext cx="573548" cy="405032"/>
            </a:xfrm>
            <a:custGeom>
              <a:avLst/>
              <a:gdLst>
                <a:gd name="T0" fmla="*/ 30 w 82"/>
                <a:gd name="T1" fmla="*/ 0 h 58"/>
                <a:gd name="T2" fmla="*/ 0 w 82"/>
                <a:gd name="T3" fmla="*/ 58 h 58"/>
                <a:gd name="T4" fmla="*/ 41 w 82"/>
                <a:gd name="T5" fmla="*/ 49 h 58"/>
                <a:gd name="T6" fmla="*/ 82 w 82"/>
                <a:gd name="T7" fmla="*/ 40 h 58"/>
                <a:gd name="T8" fmla="*/ 30 w 82"/>
                <a:gd name="T9" fmla="*/ 0 h 58"/>
              </a:gdLst>
              <a:ahLst/>
              <a:cxnLst>
                <a:cxn ang="0">
                  <a:pos x="T0" y="T1"/>
                </a:cxn>
                <a:cxn ang="0">
                  <a:pos x="T2" y="T3"/>
                </a:cxn>
                <a:cxn ang="0">
                  <a:pos x="T4" y="T5"/>
                </a:cxn>
                <a:cxn ang="0">
                  <a:pos x="T6" y="T7"/>
                </a:cxn>
                <a:cxn ang="0">
                  <a:pos x="T8" y="T9"/>
                </a:cxn>
              </a:cxnLst>
              <a:rect l="0" t="0" r="r" b="b"/>
              <a:pathLst>
                <a:path w="82" h="58">
                  <a:moveTo>
                    <a:pt x="30" y="0"/>
                  </a:moveTo>
                  <a:cubicBezTo>
                    <a:pt x="33" y="42"/>
                    <a:pt x="0" y="58"/>
                    <a:pt x="0" y="58"/>
                  </a:cubicBezTo>
                  <a:cubicBezTo>
                    <a:pt x="41" y="49"/>
                    <a:pt x="41" y="49"/>
                    <a:pt x="41" y="49"/>
                  </a:cubicBezTo>
                  <a:cubicBezTo>
                    <a:pt x="82" y="40"/>
                    <a:pt x="82" y="40"/>
                    <a:pt x="82" y="40"/>
                  </a:cubicBezTo>
                  <a:cubicBezTo>
                    <a:pt x="82" y="40"/>
                    <a:pt x="45" y="39"/>
                    <a:pt x="30" y="0"/>
                  </a:cubicBez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5">
              <a:extLst>
                <a:ext uri="{FF2B5EF4-FFF2-40B4-BE49-F238E27FC236}">
                  <a16:creationId xmlns:a16="http://schemas.microsoft.com/office/drawing/2014/main" id="{369D5009-955F-4195-94AF-4977B4224CE9}"/>
                </a:ext>
              </a:extLst>
            </p:cNvPr>
            <p:cNvSpPr>
              <a:spLocks/>
            </p:cNvSpPr>
            <p:nvPr userDrawn="1"/>
          </p:nvSpPr>
          <p:spPr bwMode="auto">
            <a:xfrm>
              <a:off x="9020287" y="4492186"/>
              <a:ext cx="257211" cy="180343"/>
            </a:xfrm>
            <a:custGeom>
              <a:avLst/>
              <a:gdLst>
                <a:gd name="T0" fmla="*/ 14 w 37"/>
                <a:gd name="T1" fmla="*/ 0 h 26"/>
                <a:gd name="T2" fmla="*/ 0 w 37"/>
                <a:gd name="T3" fmla="*/ 26 h 26"/>
                <a:gd name="T4" fmla="*/ 18 w 37"/>
                <a:gd name="T5" fmla="*/ 22 h 26"/>
                <a:gd name="T6" fmla="*/ 37 w 37"/>
                <a:gd name="T7" fmla="*/ 18 h 26"/>
                <a:gd name="T8" fmla="*/ 14 w 37"/>
                <a:gd name="T9" fmla="*/ 0 h 26"/>
              </a:gdLst>
              <a:ahLst/>
              <a:cxnLst>
                <a:cxn ang="0">
                  <a:pos x="T0" y="T1"/>
                </a:cxn>
                <a:cxn ang="0">
                  <a:pos x="T2" y="T3"/>
                </a:cxn>
                <a:cxn ang="0">
                  <a:pos x="T4" y="T5"/>
                </a:cxn>
                <a:cxn ang="0">
                  <a:pos x="T6" y="T7"/>
                </a:cxn>
                <a:cxn ang="0">
                  <a:pos x="T8" y="T9"/>
                </a:cxn>
              </a:cxnLst>
              <a:rect l="0" t="0" r="r" b="b"/>
              <a:pathLst>
                <a:path w="37" h="26">
                  <a:moveTo>
                    <a:pt x="14" y="0"/>
                  </a:moveTo>
                  <a:cubicBezTo>
                    <a:pt x="15" y="19"/>
                    <a:pt x="0" y="26"/>
                    <a:pt x="0" y="26"/>
                  </a:cubicBezTo>
                  <a:cubicBezTo>
                    <a:pt x="18" y="22"/>
                    <a:pt x="18" y="22"/>
                    <a:pt x="18" y="22"/>
                  </a:cubicBezTo>
                  <a:cubicBezTo>
                    <a:pt x="37" y="18"/>
                    <a:pt x="37" y="18"/>
                    <a:pt x="37" y="18"/>
                  </a:cubicBezTo>
                  <a:cubicBezTo>
                    <a:pt x="37" y="18"/>
                    <a:pt x="20" y="18"/>
                    <a:pt x="14" y="0"/>
                  </a:cubicBezTo>
                  <a:close/>
                </a:path>
              </a:pathLst>
            </a:custGeom>
            <a:solidFill>
              <a:srgbClr val="7A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16">
              <a:extLst>
                <a:ext uri="{FF2B5EF4-FFF2-40B4-BE49-F238E27FC236}">
                  <a16:creationId xmlns:a16="http://schemas.microsoft.com/office/drawing/2014/main" id="{C6163473-3C09-4642-B654-13FC443DCE2F}"/>
                </a:ext>
              </a:extLst>
            </p:cNvPr>
            <p:cNvSpPr>
              <a:spLocks/>
            </p:cNvSpPr>
            <p:nvPr userDrawn="1"/>
          </p:nvSpPr>
          <p:spPr bwMode="auto">
            <a:xfrm>
              <a:off x="8878379" y="3883161"/>
              <a:ext cx="348859" cy="384336"/>
            </a:xfrm>
            <a:custGeom>
              <a:avLst/>
              <a:gdLst>
                <a:gd name="T0" fmla="*/ 14 w 50"/>
                <a:gd name="T1" fmla="*/ 0 h 55"/>
                <a:gd name="T2" fmla="*/ 0 w 50"/>
                <a:gd name="T3" fmla="*/ 55 h 55"/>
                <a:gd name="T4" fmla="*/ 25 w 50"/>
                <a:gd name="T5" fmla="*/ 49 h 55"/>
                <a:gd name="T6" fmla="*/ 50 w 50"/>
                <a:gd name="T7" fmla="*/ 43 h 55"/>
                <a:gd name="T8" fmla="*/ 14 w 50"/>
                <a:gd name="T9" fmla="*/ 0 h 55"/>
              </a:gdLst>
              <a:ahLst/>
              <a:cxnLst>
                <a:cxn ang="0">
                  <a:pos x="T0" y="T1"/>
                </a:cxn>
                <a:cxn ang="0">
                  <a:pos x="T2" y="T3"/>
                </a:cxn>
                <a:cxn ang="0">
                  <a:pos x="T4" y="T5"/>
                </a:cxn>
                <a:cxn ang="0">
                  <a:pos x="T6" y="T7"/>
                </a:cxn>
                <a:cxn ang="0">
                  <a:pos x="T8" y="T9"/>
                </a:cxn>
              </a:cxnLst>
              <a:rect l="0" t="0" r="r" b="b"/>
              <a:pathLst>
                <a:path w="50" h="55">
                  <a:moveTo>
                    <a:pt x="14" y="0"/>
                  </a:moveTo>
                  <a:cubicBezTo>
                    <a:pt x="19" y="41"/>
                    <a:pt x="0" y="55"/>
                    <a:pt x="0" y="55"/>
                  </a:cubicBezTo>
                  <a:cubicBezTo>
                    <a:pt x="25" y="49"/>
                    <a:pt x="25" y="49"/>
                    <a:pt x="25" y="49"/>
                  </a:cubicBezTo>
                  <a:cubicBezTo>
                    <a:pt x="50" y="43"/>
                    <a:pt x="50" y="43"/>
                    <a:pt x="50" y="43"/>
                  </a:cubicBezTo>
                  <a:cubicBezTo>
                    <a:pt x="50" y="43"/>
                    <a:pt x="27" y="39"/>
                    <a:pt x="14" y="0"/>
                  </a:cubicBez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17">
              <a:extLst>
                <a:ext uri="{FF2B5EF4-FFF2-40B4-BE49-F238E27FC236}">
                  <a16:creationId xmlns:a16="http://schemas.microsoft.com/office/drawing/2014/main" id="{1892DE6C-BAC8-4070-A041-FBD4E4DDE998}"/>
                </a:ext>
              </a:extLst>
            </p:cNvPr>
            <p:cNvSpPr>
              <a:spLocks/>
            </p:cNvSpPr>
            <p:nvPr userDrawn="1"/>
          </p:nvSpPr>
          <p:spPr bwMode="auto">
            <a:xfrm>
              <a:off x="8975942" y="3883161"/>
              <a:ext cx="147822" cy="354772"/>
            </a:xfrm>
            <a:custGeom>
              <a:avLst/>
              <a:gdLst>
                <a:gd name="T0" fmla="*/ 0 w 21"/>
                <a:gd name="T1" fmla="*/ 0 h 51"/>
                <a:gd name="T2" fmla="*/ 1 w 21"/>
                <a:gd name="T3" fmla="*/ 51 h 51"/>
                <a:gd name="T4" fmla="*/ 11 w 21"/>
                <a:gd name="T5" fmla="*/ 49 h 51"/>
                <a:gd name="T6" fmla="*/ 21 w 21"/>
                <a:gd name="T7" fmla="*/ 47 h 51"/>
                <a:gd name="T8" fmla="*/ 0 w 21"/>
                <a:gd name="T9" fmla="*/ 0 h 51"/>
              </a:gdLst>
              <a:ahLst/>
              <a:cxnLst>
                <a:cxn ang="0">
                  <a:pos x="T0" y="T1"/>
                </a:cxn>
                <a:cxn ang="0">
                  <a:pos x="T2" y="T3"/>
                </a:cxn>
                <a:cxn ang="0">
                  <a:pos x="T4" y="T5"/>
                </a:cxn>
                <a:cxn ang="0">
                  <a:pos x="T6" y="T7"/>
                </a:cxn>
                <a:cxn ang="0">
                  <a:pos x="T8" y="T9"/>
                </a:cxn>
              </a:cxnLst>
              <a:rect l="0" t="0" r="r" b="b"/>
              <a:pathLst>
                <a:path w="21" h="51">
                  <a:moveTo>
                    <a:pt x="0" y="0"/>
                  </a:moveTo>
                  <a:cubicBezTo>
                    <a:pt x="8" y="41"/>
                    <a:pt x="1" y="51"/>
                    <a:pt x="1" y="51"/>
                  </a:cubicBezTo>
                  <a:cubicBezTo>
                    <a:pt x="11" y="49"/>
                    <a:pt x="11" y="49"/>
                    <a:pt x="11" y="49"/>
                  </a:cubicBezTo>
                  <a:cubicBezTo>
                    <a:pt x="21" y="47"/>
                    <a:pt x="21" y="47"/>
                    <a:pt x="21" y="47"/>
                  </a:cubicBezTo>
                  <a:cubicBezTo>
                    <a:pt x="21" y="47"/>
                    <a:pt x="11" y="40"/>
                    <a:pt x="0" y="0"/>
                  </a:cubicBez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4" name="任意多边形: 形状 363">
              <a:extLst>
                <a:ext uri="{FF2B5EF4-FFF2-40B4-BE49-F238E27FC236}">
                  <a16:creationId xmlns:a16="http://schemas.microsoft.com/office/drawing/2014/main" id="{67D797FA-70CD-4BDC-9EC0-40C8282AC4C2}"/>
                </a:ext>
              </a:extLst>
            </p:cNvPr>
            <p:cNvSpPr>
              <a:spLocks/>
            </p:cNvSpPr>
            <p:nvPr userDrawn="1"/>
          </p:nvSpPr>
          <p:spPr bwMode="auto">
            <a:xfrm>
              <a:off x="11648560" y="4329583"/>
              <a:ext cx="543986" cy="347807"/>
            </a:xfrm>
            <a:custGeom>
              <a:avLst/>
              <a:gdLst>
                <a:gd name="connsiteX0" fmla="*/ 104775 w 292101"/>
                <a:gd name="connsiteY0" fmla="*/ 0 h 186760"/>
                <a:gd name="connsiteX1" fmla="*/ 292101 w 292101"/>
                <a:gd name="connsiteY1" fmla="*/ 39083 h 186760"/>
                <a:gd name="connsiteX2" fmla="*/ 292101 w 292101"/>
                <a:gd name="connsiteY2" fmla="*/ 186760 h 186760"/>
                <a:gd name="connsiteX3" fmla="*/ 0 w 292101"/>
                <a:gd name="connsiteY3" fmla="*/ 128588 h 186760"/>
              </a:gdLst>
              <a:ahLst/>
              <a:cxnLst>
                <a:cxn ang="0">
                  <a:pos x="connsiteX0" y="connsiteY0"/>
                </a:cxn>
                <a:cxn ang="0">
                  <a:pos x="connsiteX1" y="connsiteY1"/>
                </a:cxn>
                <a:cxn ang="0">
                  <a:pos x="connsiteX2" y="connsiteY2"/>
                </a:cxn>
                <a:cxn ang="0">
                  <a:pos x="connsiteX3" y="connsiteY3"/>
                </a:cxn>
              </a:cxnLst>
              <a:rect l="l" t="t" r="r" b="b"/>
              <a:pathLst>
                <a:path w="292101" h="186760">
                  <a:moveTo>
                    <a:pt x="104775" y="0"/>
                  </a:moveTo>
                  <a:lnTo>
                    <a:pt x="292101" y="39083"/>
                  </a:lnTo>
                  <a:lnTo>
                    <a:pt x="292101" y="186760"/>
                  </a:lnTo>
                  <a:lnTo>
                    <a:pt x="0" y="128588"/>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371" name="任意多边形: 形状 370">
              <a:extLst>
                <a:ext uri="{FF2B5EF4-FFF2-40B4-BE49-F238E27FC236}">
                  <a16:creationId xmlns:a16="http://schemas.microsoft.com/office/drawing/2014/main" id="{6332B852-6328-4865-B082-D1A86B2E83CB}"/>
                </a:ext>
              </a:extLst>
            </p:cNvPr>
            <p:cNvSpPr>
              <a:spLocks/>
            </p:cNvSpPr>
            <p:nvPr userDrawn="1"/>
          </p:nvSpPr>
          <p:spPr bwMode="auto">
            <a:xfrm>
              <a:off x="11787509" y="4344364"/>
              <a:ext cx="405034" cy="334016"/>
            </a:xfrm>
            <a:custGeom>
              <a:avLst/>
              <a:gdLst>
                <a:gd name="connsiteX0" fmla="*/ 74613 w 217489"/>
                <a:gd name="connsiteY0" fmla="*/ 0 h 179355"/>
                <a:gd name="connsiteX1" fmla="*/ 209550 w 217489"/>
                <a:gd name="connsiteY1" fmla="*/ 30163 h 179355"/>
                <a:gd name="connsiteX2" fmla="*/ 217489 w 217489"/>
                <a:gd name="connsiteY2" fmla="*/ 105584 h 179355"/>
                <a:gd name="connsiteX3" fmla="*/ 217489 w 217489"/>
                <a:gd name="connsiteY3" fmla="*/ 179355 h 179355"/>
                <a:gd name="connsiteX4" fmla="*/ 0 w 217489"/>
                <a:gd name="connsiteY4" fmla="*/ 134938 h 17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489" h="179355">
                  <a:moveTo>
                    <a:pt x="74613" y="0"/>
                  </a:moveTo>
                  <a:lnTo>
                    <a:pt x="209550" y="30163"/>
                  </a:lnTo>
                  <a:lnTo>
                    <a:pt x="217489" y="105584"/>
                  </a:lnTo>
                  <a:lnTo>
                    <a:pt x="217489" y="179355"/>
                  </a:lnTo>
                  <a:lnTo>
                    <a:pt x="0" y="134938"/>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29" name="Freeform 221">
              <a:extLst>
                <a:ext uri="{FF2B5EF4-FFF2-40B4-BE49-F238E27FC236}">
                  <a16:creationId xmlns:a16="http://schemas.microsoft.com/office/drawing/2014/main" id="{DF9B2533-0AC1-4BD4-BAC5-D0191198CEDD}"/>
                </a:ext>
              </a:extLst>
            </p:cNvPr>
            <p:cNvSpPr>
              <a:spLocks/>
            </p:cNvSpPr>
            <p:nvPr userDrawn="1"/>
          </p:nvSpPr>
          <p:spPr bwMode="auto">
            <a:xfrm>
              <a:off x="11864376" y="4359147"/>
              <a:ext cx="266079" cy="307469"/>
            </a:xfrm>
            <a:custGeom>
              <a:avLst/>
              <a:gdLst>
                <a:gd name="T0" fmla="*/ 0 w 90"/>
                <a:gd name="T1" fmla="*/ 85 h 104"/>
                <a:gd name="T2" fmla="*/ 90 w 90"/>
                <a:gd name="T3" fmla="*/ 104 h 104"/>
                <a:gd name="T4" fmla="*/ 90 w 90"/>
                <a:gd name="T5" fmla="*/ 9 h 104"/>
                <a:gd name="T6" fmla="*/ 38 w 90"/>
                <a:gd name="T7" fmla="*/ 0 h 104"/>
                <a:gd name="T8" fmla="*/ 0 w 90"/>
                <a:gd name="T9" fmla="*/ 85 h 104"/>
              </a:gdLst>
              <a:ahLst/>
              <a:cxnLst>
                <a:cxn ang="0">
                  <a:pos x="T0" y="T1"/>
                </a:cxn>
                <a:cxn ang="0">
                  <a:pos x="T2" y="T3"/>
                </a:cxn>
                <a:cxn ang="0">
                  <a:pos x="T4" y="T5"/>
                </a:cxn>
                <a:cxn ang="0">
                  <a:pos x="T6" y="T7"/>
                </a:cxn>
                <a:cxn ang="0">
                  <a:pos x="T8" y="T9"/>
                </a:cxn>
              </a:cxnLst>
              <a:rect l="0" t="0" r="r" b="b"/>
              <a:pathLst>
                <a:path w="90" h="104">
                  <a:moveTo>
                    <a:pt x="0" y="85"/>
                  </a:moveTo>
                  <a:lnTo>
                    <a:pt x="90" y="104"/>
                  </a:lnTo>
                  <a:lnTo>
                    <a:pt x="90" y="9"/>
                  </a:lnTo>
                  <a:lnTo>
                    <a:pt x="38" y="0"/>
                  </a:lnTo>
                  <a:lnTo>
                    <a:pt x="0" y="85"/>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22">
              <a:extLst>
                <a:ext uri="{FF2B5EF4-FFF2-40B4-BE49-F238E27FC236}">
                  <a16:creationId xmlns:a16="http://schemas.microsoft.com/office/drawing/2014/main" id="{59958C62-DC27-4D04-9FEA-8C05AB626B8E}"/>
                </a:ext>
              </a:extLst>
            </p:cNvPr>
            <p:cNvSpPr>
              <a:spLocks/>
            </p:cNvSpPr>
            <p:nvPr userDrawn="1"/>
          </p:nvSpPr>
          <p:spPr bwMode="auto">
            <a:xfrm>
              <a:off x="11947157" y="4365060"/>
              <a:ext cx="133040" cy="280862"/>
            </a:xfrm>
            <a:custGeom>
              <a:avLst/>
              <a:gdLst>
                <a:gd name="T0" fmla="*/ 0 w 45"/>
                <a:gd name="T1" fmla="*/ 90 h 95"/>
                <a:gd name="T2" fmla="*/ 33 w 45"/>
                <a:gd name="T3" fmla="*/ 95 h 95"/>
                <a:gd name="T4" fmla="*/ 45 w 45"/>
                <a:gd name="T5" fmla="*/ 5 h 95"/>
                <a:gd name="T6" fmla="*/ 24 w 45"/>
                <a:gd name="T7" fmla="*/ 0 h 95"/>
                <a:gd name="T8" fmla="*/ 0 w 45"/>
                <a:gd name="T9" fmla="*/ 90 h 95"/>
              </a:gdLst>
              <a:ahLst/>
              <a:cxnLst>
                <a:cxn ang="0">
                  <a:pos x="T0" y="T1"/>
                </a:cxn>
                <a:cxn ang="0">
                  <a:pos x="T2" y="T3"/>
                </a:cxn>
                <a:cxn ang="0">
                  <a:pos x="T4" y="T5"/>
                </a:cxn>
                <a:cxn ang="0">
                  <a:pos x="T6" y="T7"/>
                </a:cxn>
                <a:cxn ang="0">
                  <a:pos x="T8" y="T9"/>
                </a:cxn>
              </a:cxnLst>
              <a:rect l="0" t="0" r="r" b="b"/>
              <a:pathLst>
                <a:path w="45" h="95">
                  <a:moveTo>
                    <a:pt x="0" y="90"/>
                  </a:moveTo>
                  <a:lnTo>
                    <a:pt x="33" y="95"/>
                  </a:lnTo>
                  <a:lnTo>
                    <a:pt x="45" y="5"/>
                  </a:lnTo>
                  <a:lnTo>
                    <a:pt x="24" y="0"/>
                  </a:lnTo>
                  <a:lnTo>
                    <a:pt x="0" y="90"/>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任意多边形: 形状 374">
              <a:extLst>
                <a:ext uri="{FF2B5EF4-FFF2-40B4-BE49-F238E27FC236}">
                  <a16:creationId xmlns:a16="http://schemas.microsoft.com/office/drawing/2014/main" id="{BA8D4322-5133-48D5-990E-B1D84B283588}"/>
                </a:ext>
              </a:extLst>
            </p:cNvPr>
            <p:cNvSpPr>
              <a:spLocks/>
            </p:cNvSpPr>
            <p:nvPr userDrawn="1"/>
          </p:nvSpPr>
          <p:spPr bwMode="auto">
            <a:xfrm>
              <a:off x="11814118" y="4273410"/>
              <a:ext cx="378425" cy="127826"/>
            </a:xfrm>
            <a:custGeom>
              <a:avLst/>
              <a:gdLst>
                <a:gd name="connsiteX0" fmla="*/ 4763 w 203201"/>
                <a:gd name="connsiteY0" fmla="*/ 0 h 68638"/>
                <a:gd name="connsiteX1" fmla="*/ 203201 w 203201"/>
                <a:gd name="connsiteY1" fmla="*/ 40928 h 68638"/>
                <a:gd name="connsiteX2" fmla="*/ 203201 w 203201"/>
                <a:gd name="connsiteY2" fmla="*/ 68638 h 68638"/>
                <a:gd name="connsiteX3" fmla="*/ 0 w 203201"/>
                <a:gd name="connsiteY3" fmla="*/ 26988 h 68638"/>
              </a:gdLst>
              <a:ahLst/>
              <a:cxnLst>
                <a:cxn ang="0">
                  <a:pos x="connsiteX0" y="connsiteY0"/>
                </a:cxn>
                <a:cxn ang="0">
                  <a:pos x="connsiteX1" y="connsiteY1"/>
                </a:cxn>
                <a:cxn ang="0">
                  <a:pos x="connsiteX2" y="connsiteY2"/>
                </a:cxn>
                <a:cxn ang="0">
                  <a:pos x="connsiteX3" y="connsiteY3"/>
                </a:cxn>
              </a:cxnLst>
              <a:rect l="l" t="t" r="r" b="b"/>
              <a:pathLst>
                <a:path w="203201" h="68638">
                  <a:moveTo>
                    <a:pt x="4763" y="0"/>
                  </a:moveTo>
                  <a:lnTo>
                    <a:pt x="203201" y="40928"/>
                  </a:lnTo>
                  <a:lnTo>
                    <a:pt x="203201" y="68638"/>
                  </a:lnTo>
                  <a:lnTo>
                    <a:pt x="0" y="26988"/>
                  </a:ln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32" name="Freeform 224">
              <a:extLst>
                <a:ext uri="{FF2B5EF4-FFF2-40B4-BE49-F238E27FC236}">
                  <a16:creationId xmlns:a16="http://schemas.microsoft.com/office/drawing/2014/main" id="{A48024C7-7753-4D61-A4AA-DC14189C333B}"/>
                </a:ext>
              </a:extLst>
            </p:cNvPr>
            <p:cNvSpPr>
              <a:spLocks/>
            </p:cNvSpPr>
            <p:nvPr userDrawn="1"/>
          </p:nvSpPr>
          <p:spPr bwMode="auto">
            <a:xfrm>
              <a:off x="11864376" y="4288193"/>
              <a:ext cx="62086" cy="56173"/>
            </a:xfrm>
            <a:custGeom>
              <a:avLst/>
              <a:gdLst>
                <a:gd name="T0" fmla="*/ 21 w 21"/>
                <a:gd name="T1" fmla="*/ 2 h 19"/>
                <a:gd name="T2" fmla="*/ 5 w 21"/>
                <a:gd name="T3" fmla="*/ 0 h 19"/>
                <a:gd name="T4" fmla="*/ 0 w 21"/>
                <a:gd name="T5" fmla="*/ 17 h 19"/>
                <a:gd name="T6" fmla="*/ 19 w 21"/>
                <a:gd name="T7" fmla="*/ 19 h 19"/>
                <a:gd name="T8" fmla="*/ 21 w 21"/>
                <a:gd name="T9" fmla="*/ 2 h 19"/>
              </a:gdLst>
              <a:ahLst/>
              <a:cxnLst>
                <a:cxn ang="0">
                  <a:pos x="T0" y="T1"/>
                </a:cxn>
                <a:cxn ang="0">
                  <a:pos x="T2" y="T3"/>
                </a:cxn>
                <a:cxn ang="0">
                  <a:pos x="T4" y="T5"/>
                </a:cxn>
                <a:cxn ang="0">
                  <a:pos x="T6" y="T7"/>
                </a:cxn>
                <a:cxn ang="0">
                  <a:pos x="T8" y="T9"/>
                </a:cxn>
              </a:cxnLst>
              <a:rect l="0" t="0" r="r" b="b"/>
              <a:pathLst>
                <a:path w="21" h="19">
                  <a:moveTo>
                    <a:pt x="21" y="2"/>
                  </a:moveTo>
                  <a:lnTo>
                    <a:pt x="5" y="0"/>
                  </a:lnTo>
                  <a:lnTo>
                    <a:pt x="0" y="17"/>
                  </a:lnTo>
                  <a:lnTo>
                    <a:pt x="19" y="19"/>
                  </a:lnTo>
                  <a:lnTo>
                    <a:pt x="21" y="2"/>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25">
              <a:extLst>
                <a:ext uri="{FF2B5EF4-FFF2-40B4-BE49-F238E27FC236}">
                  <a16:creationId xmlns:a16="http://schemas.microsoft.com/office/drawing/2014/main" id="{07C74FDD-2FD9-4BFD-836B-724E5E818D14}"/>
                </a:ext>
              </a:extLst>
            </p:cNvPr>
            <p:cNvSpPr>
              <a:spLocks/>
            </p:cNvSpPr>
            <p:nvPr userDrawn="1"/>
          </p:nvSpPr>
          <p:spPr bwMode="auto">
            <a:xfrm>
              <a:off x="11967853" y="4308887"/>
              <a:ext cx="65042" cy="56173"/>
            </a:xfrm>
            <a:custGeom>
              <a:avLst/>
              <a:gdLst>
                <a:gd name="T0" fmla="*/ 22 w 22"/>
                <a:gd name="T1" fmla="*/ 2 h 19"/>
                <a:gd name="T2" fmla="*/ 5 w 22"/>
                <a:gd name="T3" fmla="*/ 0 h 19"/>
                <a:gd name="T4" fmla="*/ 0 w 22"/>
                <a:gd name="T5" fmla="*/ 17 h 19"/>
                <a:gd name="T6" fmla="*/ 19 w 22"/>
                <a:gd name="T7" fmla="*/ 19 h 19"/>
                <a:gd name="T8" fmla="*/ 22 w 22"/>
                <a:gd name="T9" fmla="*/ 2 h 19"/>
              </a:gdLst>
              <a:ahLst/>
              <a:cxnLst>
                <a:cxn ang="0">
                  <a:pos x="T0" y="T1"/>
                </a:cxn>
                <a:cxn ang="0">
                  <a:pos x="T2" y="T3"/>
                </a:cxn>
                <a:cxn ang="0">
                  <a:pos x="T4" y="T5"/>
                </a:cxn>
                <a:cxn ang="0">
                  <a:pos x="T6" y="T7"/>
                </a:cxn>
                <a:cxn ang="0">
                  <a:pos x="T8" y="T9"/>
                </a:cxn>
              </a:cxnLst>
              <a:rect l="0" t="0" r="r" b="b"/>
              <a:pathLst>
                <a:path w="22" h="19">
                  <a:moveTo>
                    <a:pt x="22" y="2"/>
                  </a:moveTo>
                  <a:lnTo>
                    <a:pt x="5" y="0"/>
                  </a:lnTo>
                  <a:lnTo>
                    <a:pt x="0" y="17"/>
                  </a:lnTo>
                  <a:lnTo>
                    <a:pt x="19" y="19"/>
                  </a:lnTo>
                  <a:lnTo>
                    <a:pt x="22" y="2"/>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26">
              <a:extLst>
                <a:ext uri="{FF2B5EF4-FFF2-40B4-BE49-F238E27FC236}">
                  <a16:creationId xmlns:a16="http://schemas.microsoft.com/office/drawing/2014/main" id="{F4A6FA9F-C044-406A-A85C-D3412529EF7E}"/>
                </a:ext>
              </a:extLst>
            </p:cNvPr>
            <p:cNvSpPr>
              <a:spLocks/>
            </p:cNvSpPr>
            <p:nvPr userDrawn="1"/>
          </p:nvSpPr>
          <p:spPr bwMode="auto">
            <a:xfrm>
              <a:off x="12074284" y="4329583"/>
              <a:ext cx="62086" cy="56173"/>
            </a:xfrm>
            <a:custGeom>
              <a:avLst/>
              <a:gdLst>
                <a:gd name="T0" fmla="*/ 21 w 21"/>
                <a:gd name="T1" fmla="*/ 3 h 19"/>
                <a:gd name="T2" fmla="*/ 4 w 21"/>
                <a:gd name="T3" fmla="*/ 0 h 19"/>
                <a:gd name="T4" fmla="*/ 0 w 21"/>
                <a:gd name="T5" fmla="*/ 17 h 19"/>
                <a:gd name="T6" fmla="*/ 19 w 21"/>
                <a:gd name="T7" fmla="*/ 19 h 19"/>
                <a:gd name="T8" fmla="*/ 21 w 21"/>
                <a:gd name="T9" fmla="*/ 3 h 19"/>
              </a:gdLst>
              <a:ahLst/>
              <a:cxnLst>
                <a:cxn ang="0">
                  <a:pos x="T0" y="T1"/>
                </a:cxn>
                <a:cxn ang="0">
                  <a:pos x="T2" y="T3"/>
                </a:cxn>
                <a:cxn ang="0">
                  <a:pos x="T4" y="T5"/>
                </a:cxn>
                <a:cxn ang="0">
                  <a:pos x="T6" y="T7"/>
                </a:cxn>
                <a:cxn ang="0">
                  <a:pos x="T8" y="T9"/>
                </a:cxn>
              </a:cxnLst>
              <a:rect l="0" t="0" r="r" b="b"/>
              <a:pathLst>
                <a:path w="21" h="19">
                  <a:moveTo>
                    <a:pt x="21" y="3"/>
                  </a:moveTo>
                  <a:lnTo>
                    <a:pt x="4" y="0"/>
                  </a:lnTo>
                  <a:lnTo>
                    <a:pt x="0" y="17"/>
                  </a:lnTo>
                  <a:lnTo>
                    <a:pt x="19" y="19"/>
                  </a:lnTo>
                  <a:lnTo>
                    <a:pt x="21" y="3"/>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27">
              <a:extLst>
                <a:ext uri="{FF2B5EF4-FFF2-40B4-BE49-F238E27FC236}">
                  <a16:creationId xmlns:a16="http://schemas.microsoft.com/office/drawing/2014/main" id="{CAC12757-0CA3-403E-91B9-236328E62970}"/>
                </a:ext>
              </a:extLst>
            </p:cNvPr>
            <p:cNvSpPr>
              <a:spLocks/>
            </p:cNvSpPr>
            <p:nvPr userDrawn="1"/>
          </p:nvSpPr>
          <p:spPr bwMode="auto">
            <a:xfrm>
              <a:off x="12177758" y="4350277"/>
              <a:ext cx="65042" cy="56173"/>
            </a:xfrm>
            <a:custGeom>
              <a:avLst/>
              <a:gdLst>
                <a:gd name="T0" fmla="*/ 22 w 22"/>
                <a:gd name="T1" fmla="*/ 3 h 19"/>
                <a:gd name="T2" fmla="*/ 5 w 22"/>
                <a:gd name="T3" fmla="*/ 0 h 19"/>
                <a:gd name="T4" fmla="*/ 0 w 22"/>
                <a:gd name="T5" fmla="*/ 17 h 19"/>
                <a:gd name="T6" fmla="*/ 19 w 22"/>
                <a:gd name="T7" fmla="*/ 19 h 19"/>
                <a:gd name="T8" fmla="*/ 22 w 22"/>
                <a:gd name="T9" fmla="*/ 3 h 19"/>
              </a:gdLst>
              <a:ahLst/>
              <a:cxnLst>
                <a:cxn ang="0">
                  <a:pos x="T0" y="T1"/>
                </a:cxn>
                <a:cxn ang="0">
                  <a:pos x="T2" y="T3"/>
                </a:cxn>
                <a:cxn ang="0">
                  <a:pos x="T4" y="T5"/>
                </a:cxn>
                <a:cxn ang="0">
                  <a:pos x="T6" y="T7"/>
                </a:cxn>
                <a:cxn ang="0">
                  <a:pos x="T8" y="T9"/>
                </a:cxn>
              </a:cxnLst>
              <a:rect l="0" t="0" r="r" b="b"/>
              <a:pathLst>
                <a:path w="22" h="19">
                  <a:moveTo>
                    <a:pt x="22" y="3"/>
                  </a:moveTo>
                  <a:lnTo>
                    <a:pt x="5" y="0"/>
                  </a:lnTo>
                  <a:lnTo>
                    <a:pt x="0" y="17"/>
                  </a:lnTo>
                  <a:lnTo>
                    <a:pt x="19" y="19"/>
                  </a:lnTo>
                  <a:lnTo>
                    <a:pt x="22" y="3"/>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任意多边形: 形状 369">
              <a:extLst>
                <a:ext uri="{FF2B5EF4-FFF2-40B4-BE49-F238E27FC236}">
                  <a16:creationId xmlns:a16="http://schemas.microsoft.com/office/drawing/2014/main" id="{7DDB8BC3-633D-4612-B699-91ADFB564A27}"/>
                </a:ext>
              </a:extLst>
            </p:cNvPr>
            <p:cNvSpPr>
              <a:spLocks/>
            </p:cNvSpPr>
            <p:nvPr userDrawn="1"/>
          </p:nvSpPr>
          <p:spPr bwMode="auto">
            <a:xfrm>
              <a:off x="11849595" y="4063504"/>
              <a:ext cx="342948" cy="286147"/>
            </a:xfrm>
            <a:custGeom>
              <a:avLst/>
              <a:gdLst>
                <a:gd name="connsiteX0" fmla="*/ 142769 w 184151"/>
                <a:gd name="connsiteY0" fmla="*/ 0 h 153651"/>
                <a:gd name="connsiteX1" fmla="*/ 181280 w 184151"/>
                <a:gd name="connsiteY1" fmla="*/ 124739 h 153651"/>
                <a:gd name="connsiteX2" fmla="*/ 184151 w 184151"/>
                <a:gd name="connsiteY2" fmla="*/ 127433 h 153651"/>
                <a:gd name="connsiteX3" fmla="*/ 184151 w 184151"/>
                <a:gd name="connsiteY3" fmla="*/ 153651 h 153651"/>
                <a:gd name="connsiteX4" fmla="*/ 177875 w 184151"/>
                <a:gd name="connsiteY4" fmla="*/ 152393 h 153651"/>
                <a:gd name="connsiteX5" fmla="*/ 112713 w 184151"/>
                <a:gd name="connsiteY5" fmla="*/ 139331 h 153651"/>
                <a:gd name="connsiteX6" fmla="*/ 0 w 184151"/>
                <a:gd name="connsiteY6" fmla="*/ 116737 h 153651"/>
                <a:gd name="connsiteX7" fmla="*/ 142769 w 184151"/>
                <a:gd name="connsiteY7" fmla="*/ 0 h 153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151" h="153651">
                  <a:moveTo>
                    <a:pt x="142769" y="0"/>
                  </a:moveTo>
                  <a:cubicBezTo>
                    <a:pt x="139012" y="58368"/>
                    <a:pt x="159676" y="98850"/>
                    <a:pt x="181280" y="124739"/>
                  </a:cubicBezTo>
                  <a:lnTo>
                    <a:pt x="184151" y="127433"/>
                  </a:lnTo>
                  <a:lnTo>
                    <a:pt x="184151" y="153651"/>
                  </a:lnTo>
                  <a:lnTo>
                    <a:pt x="177875" y="152393"/>
                  </a:lnTo>
                  <a:cubicBezTo>
                    <a:pt x="162025" y="149216"/>
                    <a:pt x="140891" y="144980"/>
                    <a:pt x="112713" y="139331"/>
                  </a:cubicBezTo>
                  <a:cubicBezTo>
                    <a:pt x="112713" y="139331"/>
                    <a:pt x="112713" y="139331"/>
                    <a:pt x="0" y="116737"/>
                  </a:cubicBezTo>
                  <a:cubicBezTo>
                    <a:pt x="0" y="116737"/>
                    <a:pt x="101441" y="112971"/>
                    <a:pt x="142769" y="0"/>
                  </a:cubicBez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37" name="Freeform 229">
              <a:extLst>
                <a:ext uri="{FF2B5EF4-FFF2-40B4-BE49-F238E27FC236}">
                  <a16:creationId xmlns:a16="http://schemas.microsoft.com/office/drawing/2014/main" id="{D6F6C084-84B6-4BA3-8157-115F774DCFCC}"/>
                </a:ext>
              </a:extLst>
            </p:cNvPr>
            <p:cNvSpPr>
              <a:spLocks/>
            </p:cNvSpPr>
            <p:nvPr userDrawn="1"/>
          </p:nvSpPr>
          <p:spPr bwMode="auto">
            <a:xfrm>
              <a:off x="11905767" y="4527663"/>
              <a:ext cx="180343" cy="133040"/>
            </a:xfrm>
            <a:custGeom>
              <a:avLst/>
              <a:gdLst>
                <a:gd name="T0" fmla="*/ 16 w 26"/>
                <a:gd name="T1" fmla="*/ 0 h 19"/>
                <a:gd name="T2" fmla="*/ 0 w 26"/>
                <a:gd name="T3" fmla="*/ 13 h 19"/>
                <a:gd name="T4" fmla="*/ 13 w 26"/>
                <a:gd name="T5" fmla="*/ 16 h 19"/>
                <a:gd name="T6" fmla="*/ 26 w 26"/>
                <a:gd name="T7" fmla="*/ 19 h 19"/>
                <a:gd name="T8" fmla="*/ 16 w 26"/>
                <a:gd name="T9" fmla="*/ 0 h 19"/>
              </a:gdLst>
              <a:ahLst/>
              <a:cxnLst>
                <a:cxn ang="0">
                  <a:pos x="T0" y="T1"/>
                </a:cxn>
                <a:cxn ang="0">
                  <a:pos x="T2" y="T3"/>
                </a:cxn>
                <a:cxn ang="0">
                  <a:pos x="T4" y="T5"/>
                </a:cxn>
                <a:cxn ang="0">
                  <a:pos x="T6" y="T7"/>
                </a:cxn>
                <a:cxn ang="0">
                  <a:pos x="T8" y="T9"/>
                </a:cxn>
              </a:cxnLst>
              <a:rect l="0" t="0" r="r" b="b"/>
              <a:pathLst>
                <a:path w="26" h="19">
                  <a:moveTo>
                    <a:pt x="16" y="0"/>
                  </a:moveTo>
                  <a:cubicBezTo>
                    <a:pt x="12" y="13"/>
                    <a:pt x="0" y="13"/>
                    <a:pt x="0" y="13"/>
                  </a:cubicBezTo>
                  <a:cubicBezTo>
                    <a:pt x="13" y="16"/>
                    <a:pt x="13" y="16"/>
                    <a:pt x="13" y="16"/>
                  </a:cubicBezTo>
                  <a:cubicBezTo>
                    <a:pt x="26" y="19"/>
                    <a:pt x="26" y="19"/>
                    <a:pt x="26" y="19"/>
                  </a:cubicBezTo>
                  <a:cubicBezTo>
                    <a:pt x="26" y="19"/>
                    <a:pt x="16" y="13"/>
                    <a:pt x="16" y="0"/>
                  </a:cubicBezTo>
                  <a:close/>
                </a:path>
              </a:pathLst>
            </a:custGeom>
            <a:solidFill>
              <a:srgbClr val="7A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30">
              <a:extLst>
                <a:ext uri="{FF2B5EF4-FFF2-40B4-BE49-F238E27FC236}">
                  <a16:creationId xmlns:a16="http://schemas.microsoft.com/office/drawing/2014/main" id="{F199B0A9-F472-4B48-B0FA-A22D6C32D4A9}"/>
                </a:ext>
              </a:extLst>
            </p:cNvPr>
            <p:cNvSpPr>
              <a:spLocks/>
            </p:cNvSpPr>
            <p:nvPr userDrawn="1"/>
          </p:nvSpPr>
          <p:spPr bwMode="auto">
            <a:xfrm>
              <a:off x="11926463" y="4063504"/>
              <a:ext cx="266079" cy="286775"/>
            </a:xfrm>
            <a:custGeom>
              <a:avLst/>
              <a:gdLst>
                <a:gd name="T0" fmla="*/ 27 w 38"/>
                <a:gd name="T1" fmla="*/ 0 h 41"/>
                <a:gd name="T2" fmla="*/ 0 w 38"/>
                <a:gd name="T3" fmla="*/ 33 h 41"/>
                <a:gd name="T4" fmla="*/ 19 w 38"/>
                <a:gd name="T5" fmla="*/ 37 h 41"/>
                <a:gd name="T6" fmla="*/ 38 w 38"/>
                <a:gd name="T7" fmla="*/ 41 h 41"/>
                <a:gd name="T8" fmla="*/ 27 w 38"/>
                <a:gd name="T9" fmla="*/ 0 h 41"/>
              </a:gdLst>
              <a:ahLst/>
              <a:cxnLst>
                <a:cxn ang="0">
                  <a:pos x="T0" y="T1"/>
                </a:cxn>
                <a:cxn ang="0">
                  <a:pos x="T2" y="T3"/>
                </a:cxn>
                <a:cxn ang="0">
                  <a:pos x="T4" y="T5"/>
                </a:cxn>
                <a:cxn ang="0">
                  <a:pos x="T6" y="T7"/>
                </a:cxn>
                <a:cxn ang="0">
                  <a:pos x="T8" y="T9"/>
                </a:cxn>
              </a:cxnLst>
              <a:rect l="0" t="0" r="r" b="b"/>
              <a:pathLst>
                <a:path w="38" h="41">
                  <a:moveTo>
                    <a:pt x="27" y="0"/>
                  </a:moveTo>
                  <a:cubicBezTo>
                    <a:pt x="18" y="30"/>
                    <a:pt x="0" y="33"/>
                    <a:pt x="0" y="33"/>
                  </a:cubicBezTo>
                  <a:cubicBezTo>
                    <a:pt x="19" y="37"/>
                    <a:pt x="19" y="37"/>
                    <a:pt x="19" y="37"/>
                  </a:cubicBezTo>
                  <a:cubicBezTo>
                    <a:pt x="38" y="41"/>
                    <a:pt x="38" y="41"/>
                    <a:pt x="38" y="41"/>
                  </a:cubicBezTo>
                  <a:cubicBezTo>
                    <a:pt x="38" y="41"/>
                    <a:pt x="23" y="31"/>
                    <a:pt x="27" y="0"/>
                  </a:cubicBez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31">
              <a:extLst>
                <a:ext uri="{FF2B5EF4-FFF2-40B4-BE49-F238E27FC236}">
                  <a16:creationId xmlns:a16="http://schemas.microsoft.com/office/drawing/2014/main" id="{2C801379-22B0-402C-89FA-AFBC0A17F9F5}"/>
                </a:ext>
              </a:extLst>
            </p:cNvPr>
            <p:cNvSpPr>
              <a:spLocks/>
            </p:cNvSpPr>
            <p:nvPr userDrawn="1"/>
          </p:nvSpPr>
          <p:spPr bwMode="auto">
            <a:xfrm>
              <a:off x="12009243" y="4063504"/>
              <a:ext cx="106432" cy="266079"/>
            </a:xfrm>
            <a:custGeom>
              <a:avLst/>
              <a:gdLst>
                <a:gd name="T0" fmla="*/ 15 w 15"/>
                <a:gd name="T1" fmla="*/ 0 h 38"/>
                <a:gd name="T2" fmla="*/ 0 w 15"/>
                <a:gd name="T3" fmla="*/ 35 h 38"/>
                <a:gd name="T4" fmla="*/ 7 w 15"/>
                <a:gd name="T5" fmla="*/ 37 h 38"/>
                <a:gd name="T6" fmla="*/ 14 w 15"/>
                <a:gd name="T7" fmla="*/ 38 h 38"/>
                <a:gd name="T8" fmla="*/ 15 w 15"/>
                <a:gd name="T9" fmla="*/ 0 h 38"/>
              </a:gdLst>
              <a:ahLst/>
              <a:cxnLst>
                <a:cxn ang="0">
                  <a:pos x="T0" y="T1"/>
                </a:cxn>
                <a:cxn ang="0">
                  <a:pos x="T2" y="T3"/>
                </a:cxn>
                <a:cxn ang="0">
                  <a:pos x="T4" y="T5"/>
                </a:cxn>
                <a:cxn ang="0">
                  <a:pos x="T6" y="T7"/>
                </a:cxn>
                <a:cxn ang="0">
                  <a:pos x="T8" y="T9"/>
                </a:cxn>
              </a:cxnLst>
              <a:rect l="0" t="0" r="r" b="b"/>
              <a:pathLst>
                <a:path w="15" h="38">
                  <a:moveTo>
                    <a:pt x="15" y="0"/>
                  </a:moveTo>
                  <a:cubicBezTo>
                    <a:pt x="7" y="30"/>
                    <a:pt x="0" y="35"/>
                    <a:pt x="0" y="35"/>
                  </a:cubicBezTo>
                  <a:cubicBezTo>
                    <a:pt x="7" y="37"/>
                    <a:pt x="7" y="37"/>
                    <a:pt x="7" y="37"/>
                  </a:cubicBezTo>
                  <a:cubicBezTo>
                    <a:pt x="14" y="38"/>
                    <a:pt x="14" y="38"/>
                    <a:pt x="14" y="38"/>
                  </a:cubicBezTo>
                  <a:cubicBezTo>
                    <a:pt x="14" y="38"/>
                    <a:pt x="10" y="31"/>
                    <a:pt x="15" y="0"/>
                  </a:cubicBezTo>
                  <a:close/>
                </a:path>
              </a:pathLst>
            </a:custGeom>
            <a:solidFill>
              <a:srgbClr val="828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32">
              <a:extLst>
                <a:ext uri="{FF2B5EF4-FFF2-40B4-BE49-F238E27FC236}">
                  <a16:creationId xmlns:a16="http://schemas.microsoft.com/office/drawing/2014/main" id="{B0441752-B838-43BB-A97D-80FAD5BB1F97}"/>
                </a:ext>
              </a:extLst>
            </p:cNvPr>
            <p:cNvSpPr>
              <a:spLocks/>
            </p:cNvSpPr>
            <p:nvPr userDrawn="1"/>
          </p:nvSpPr>
          <p:spPr bwMode="auto">
            <a:xfrm>
              <a:off x="10941969" y="4104894"/>
              <a:ext cx="937190" cy="511464"/>
            </a:xfrm>
            <a:custGeom>
              <a:avLst/>
              <a:gdLst>
                <a:gd name="T0" fmla="*/ 0 w 317"/>
                <a:gd name="T1" fmla="*/ 107 h 173"/>
                <a:gd name="T2" fmla="*/ 317 w 317"/>
                <a:gd name="T3" fmla="*/ 173 h 173"/>
                <a:gd name="T4" fmla="*/ 276 w 317"/>
                <a:gd name="T5" fmla="*/ 38 h 173"/>
                <a:gd name="T6" fmla="*/ 87 w 317"/>
                <a:gd name="T7" fmla="*/ 0 h 173"/>
                <a:gd name="T8" fmla="*/ 0 w 317"/>
                <a:gd name="T9" fmla="*/ 107 h 173"/>
              </a:gdLst>
              <a:ahLst/>
              <a:cxnLst>
                <a:cxn ang="0">
                  <a:pos x="T0" y="T1"/>
                </a:cxn>
                <a:cxn ang="0">
                  <a:pos x="T2" y="T3"/>
                </a:cxn>
                <a:cxn ang="0">
                  <a:pos x="T4" y="T5"/>
                </a:cxn>
                <a:cxn ang="0">
                  <a:pos x="T6" y="T7"/>
                </a:cxn>
                <a:cxn ang="0">
                  <a:pos x="T8" y="T9"/>
                </a:cxn>
              </a:cxnLst>
              <a:rect l="0" t="0" r="r" b="b"/>
              <a:pathLst>
                <a:path w="317" h="173">
                  <a:moveTo>
                    <a:pt x="0" y="107"/>
                  </a:moveTo>
                  <a:lnTo>
                    <a:pt x="317" y="173"/>
                  </a:lnTo>
                  <a:lnTo>
                    <a:pt x="276" y="38"/>
                  </a:lnTo>
                  <a:lnTo>
                    <a:pt x="87" y="0"/>
                  </a:lnTo>
                  <a:lnTo>
                    <a:pt x="0" y="107"/>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33">
              <a:extLst>
                <a:ext uri="{FF2B5EF4-FFF2-40B4-BE49-F238E27FC236}">
                  <a16:creationId xmlns:a16="http://schemas.microsoft.com/office/drawing/2014/main" id="{59EA1F13-F3EA-425F-B560-B9C8B980BE72}"/>
                </a:ext>
              </a:extLst>
            </p:cNvPr>
            <p:cNvSpPr>
              <a:spLocks/>
            </p:cNvSpPr>
            <p:nvPr userDrawn="1"/>
          </p:nvSpPr>
          <p:spPr bwMode="auto">
            <a:xfrm>
              <a:off x="11024749" y="4113762"/>
              <a:ext cx="768673" cy="481900"/>
            </a:xfrm>
            <a:custGeom>
              <a:avLst/>
              <a:gdLst>
                <a:gd name="T0" fmla="*/ 0 w 260"/>
                <a:gd name="T1" fmla="*/ 111 h 163"/>
                <a:gd name="T2" fmla="*/ 260 w 260"/>
                <a:gd name="T3" fmla="*/ 163 h 163"/>
                <a:gd name="T4" fmla="*/ 232 w 260"/>
                <a:gd name="T5" fmla="*/ 31 h 163"/>
                <a:gd name="T6" fmla="*/ 78 w 260"/>
                <a:gd name="T7" fmla="*/ 0 h 163"/>
                <a:gd name="T8" fmla="*/ 0 w 260"/>
                <a:gd name="T9" fmla="*/ 111 h 163"/>
              </a:gdLst>
              <a:ahLst/>
              <a:cxnLst>
                <a:cxn ang="0">
                  <a:pos x="T0" y="T1"/>
                </a:cxn>
                <a:cxn ang="0">
                  <a:pos x="T2" y="T3"/>
                </a:cxn>
                <a:cxn ang="0">
                  <a:pos x="T4" y="T5"/>
                </a:cxn>
                <a:cxn ang="0">
                  <a:pos x="T6" y="T7"/>
                </a:cxn>
                <a:cxn ang="0">
                  <a:pos x="T8" y="T9"/>
                </a:cxn>
              </a:cxnLst>
              <a:rect l="0" t="0" r="r" b="b"/>
              <a:pathLst>
                <a:path w="260" h="163">
                  <a:moveTo>
                    <a:pt x="0" y="111"/>
                  </a:moveTo>
                  <a:lnTo>
                    <a:pt x="260" y="163"/>
                  </a:lnTo>
                  <a:lnTo>
                    <a:pt x="232" y="31"/>
                  </a:lnTo>
                  <a:lnTo>
                    <a:pt x="78" y="0"/>
                  </a:lnTo>
                  <a:lnTo>
                    <a:pt x="0" y="111"/>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34">
              <a:extLst>
                <a:ext uri="{FF2B5EF4-FFF2-40B4-BE49-F238E27FC236}">
                  <a16:creationId xmlns:a16="http://schemas.microsoft.com/office/drawing/2014/main" id="{C0DD3FFC-E3B3-43D9-8E90-DCFB6BFEABEB}"/>
                </a:ext>
              </a:extLst>
            </p:cNvPr>
            <p:cNvSpPr>
              <a:spLocks/>
            </p:cNvSpPr>
            <p:nvPr userDrawn="1"/>
          </p:nvSpPr>
          <p:spPr bwMode="auto">
            <a:xfrm>
              <a:off x="11122313" y="4128545"/>
              <a:ext cx="573548" cy="446422"/>
            </a:xfrm>
            <a:custGeom>
              <a:avLst/>
              <a:gdLst>
                <a:gd name="T0" fmla="*/ 0 w 194"/>
                <a:gd name="T1" fmla="*/ 113 h 151"/>
                <a:gd name="T2" fmla="*/ 194 w 194"/>
                <a:gd name="T3" fmla="*/ 151 h 151"/>
                <a:gd name="T4" fmla="*/ 178 w 194"/>
                <a:gd name="T5" fmla="*/ 23 h 151"/>
                <a:gd name="T6" fmla="*/ 64 w 194"/>
                <a:gd name="T7" fmla="*/ 0 h 151"/>
                <a:gd name="T8" fmla="*/ 0 w 194"/>
                <a:gd name="T9" fmla="*/ 113 h 151"/>
              </a:gdLst>
              <a:ahLst/>
              <a:cxnLst>
                <a:cxn ang="0">
                  <a:pos x="T0" y="T1"/>
                </a:cxn>
                <a:cxn ang="0">
                  <a:pos x="T2" y="T3"/>
                </a:cxn>
                <a:cxn ang="0">
                  <a:pos x="T4" y="T5"/>
                </a:cxn>
                <a:cxn ang="0">
                  <a:pos x="T6" y="T7"/>
                </a:cxn>
                <a:cxn ang="0">
                  <a:pos x="T8" y="T9"/>
                </a:cxn>
              </a:cxnLst>
              <a:rect l="0" t="0" r="r" b="b"/>
              <a:pathLst>
                <a:path w="194" h="151">
                  <a:moveTo>
                    <a:pt x="0" y="113"/>
                  </a:moveTo>
                  <a:lnTo>
                    <a:pt x="194" y="151"/>
                  </a:lnTo>
                  <a:lnTo>
                    <a:pt x="178" y="23"/>
                  </a:lnTo>
                  <a:lnTo>
                    <a:pt x="64" y="0"/>
                  </a:lnTo>
                  <a:lnTo>
                    <a:pt x="0" y="113"/>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35">
              <a:extLst>
                <a:ext uri="{FF2B5EF4-FFF2-40B4-BE49-F238E27FC236}">
                  <a16:creationId xmlns:a16="http://schemas.microsoft.com/office/drawing/2014/main" id="{A315042D-2DFF-418E-AEF0-8D89D633041C}"/>
                </a:ext>
              </a:extLst>
            </p:cNvPr>
            <p:cNvSpPr>
              <a:spLocks/>
            </p:cNvSpPr>
            <p:nvPr userDrawn="1"/>
          </p:nvSpPr>
          <p:spPr bwMode="auto">
            <a:xfrm>
              <a:off x="11234657" y="4140371"/>
              <a:ext cx="348859" cy="413901"/>
            </a:xfrm>
            <a:custGeom>
              <a:avLst/>
              <a:gdLst>
                <a:gd name="T0" fmla="*/ 0 w 118"/>
                <a:gd name="T1" fmla="*/ 116 h 140"/>
                <a:gd name="T2" fmla="*/ 118 w 118"/>
                <a:gd name="T3" fmla="*/ 140 h 140"/>
                <a:gd name="T4" fmla="*/ 118 w 118"/>
                <a:gd name="T5" fmla="*/ 14 h 140"/>
                <a:gd name="T6" fmla="*/ 47 w 118"/>
                <a:gd name="T7" fmla="*/ 0 h 140"/>
                <a:gd name="T8" fmla="*/ 0 w 118"/>
                <a:gd name="T9" fmla="*/ 116 h 140"/>
              </a:gdLst>
              <a:ahLst/>
              <a:cxnLst>
                <a:cxn ang="0">
                  <a:pos x="T0" y="T1"/>
                </a:cxn>
                <a:cxn ang="0">
                  <a:pos x="T2" y="T3"/>
                </a:cxn>
                <a:cxn ang="0">
                  <a:pos x="T4" y="T5"/>
                </a:cxn>
                <a:cxn ang="0">
                  <a:pos x="T6" y="T7"/>
                </a:cxn>
                <a:cxn ang="0">
                  <a:pos x="T8" y="T9"/>
                </a:cxn>
              </a:cxnLst>
              <a:rect l="0" t="0" r="r" b="b"/>
              <a:pathLst>
                <a:path w="118" h="140">
                  <a:moveTo>
                    <a:pt x="0" y="116"/>
                  </a:moveTo>
                  <a:lnTo>
                    <a:pt x="118" y="140"/>
                  </a:lnTo>
                  <a:lnTo>
                    <a:pt x="118" y="14"/>
                  </a:lnTo>
                  <a:lnTo>
                    <a:pt x="47" y="0"/>
                  </a:lnTo>
                  <a:lnTo>
                    <a:pt x="0" y="116"/>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36">
              <a:extLst>
                <a:ext uri="{FF2B5EF4-FFF2-40B4-BE49-F238E27FC236}">
                  <a16:creationId xmlns:a16="http://schemas.microsoft.com/office/drawing/2014/main" id="{BF7996D9-766B-45EE-8BE1-975E9777FC9A}"/>
                </a:ext>
              </a:extLst>
            </p:cNvPr>
            <p:cNvSpPr>
              <a:spLocks/>
            </p:cNvSpPr>
            <p:nvPr userDrawn="1"/>
          </p:nvSpPr>
          <p:spPr bwMode="auto">
            <a:xfrm>
              <a:off x="11338131" y="4155152"/>
              <a:ext cx="183299" cy="378423"/>
            </a:xfrm>
            <a:custGeom>
              <a:avLst/>
              <a:gdLst>
                <a:gd name="T0" fmla="*/ 0 w 62"/>
                <a:gd name="T1" fmla="*/ 118 h 128"/>
                <a:gd name="T2" fmla="*/ 48 w 62"/>
                <a:gd name="T3" fmla="*/ 128 h 128"/>
                <a:gd name="T4" fmla="*/ 62 w 62"/>
                <a:gd name="T5" fmla="*/ 5 h 128"/>
                <a:gd name="T6" fmla="*/ 34 w 62"/>
                <a:gd name="T7" fmla="*/ 0 h 128"/>
                <a:gd name="T8" fmla="*/ 0 w 62"/>
                <a:gd name="T9" fmla="*/ 118 h 128"/>
              </a:gdLst>
              <a:ahLst/>
              <a:cxnLst>
                <a:cxn ang="0">
                  <a:pos x="T0" y="T1"/>
                </a:cxn>
                <a:cxn ang="0">
                  <a:pos x="T2" y="T3"/>
                </a:cxn>
                <a:cxn ang="0">
                  <a:pos x="T4" y="T5"/>
                </a:cxn>
                <a:cxn ang="0">
                  <a:pos x="T6" y="T7"/>
                </a:cxn>
                <a:cxn ang="0">
                  <a:pos x="T8" y="T9"/>
                </a:cxn>
              </a:cxnLst>
              <a:rect l="0" t="0" r="r" b="b"/>
              <a:pathLst>
                <a:path w="62" h="128">
                  <a:moveTo>
                    <a:pt x="0" y="118"/>
                  </a:moveTo>
                  <a:lnTo>
                    <a:pt x="48" y="128"/>
                  </a:lnTo>
                  <a:lnTo>
                    <a:pt x="62" y="5"/>
                  </a:lnTo>
                  <a:lnTo>
                    <a:pt x="34" y="0"/>
                  </a:lnTo>
                  <a:lnTo>
                    <a:pt x="0" y="118"/>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37">
              <a:extLst>
                <a:ext uri="{FF2B5EF4-FFF2-40B4-BE49-F238E27FC236}">
                  <a16:creationId xmlns:a16="http://schemas.microsoft.com/office/drawing/2014/main" id="{BF64F481-2F74-404F-B352-A48431C46B06}"/>
                </a:ext>
              </a:extLst>
            </p:cNvPr>
            <p:cNvSpPr>
              <a:spLocks/>
            </p:cNvSpPr>
            <p:nvPr userDrawn="1"/>
          </p:nvSpPr>
          <p:spPr bwMode="auto">
            <a:xfrm>
              <a:off x="11163703" y="4028027"/>
              <a:ext cx="650415" cy="198082"/>
            </a:xfrm>
            <a:custGeom>
              <a:avLst/>
              <a:gdLst>
                <a:gd name="T0" fmla="*/ 220 w 220"/>
                <a:gd name="T1" fmla="*/ 45 h 67"/>
                <a:gd name="T2" fmla="*/ 3 w 220"/>
                <a:gd name="T3" fmla="*/ 0 h 67"/>
                <a:gd name="T4" fmla="*/ 0 w 220"/>
                <a:gd name="T5" fmla="*/ 22 h 67"/>
                <a:gd name="T6" fmla="*/ 216 w 220"/>
                <a:gd name="T7" fmla="*/ 67 h 67"/>
                <a:gd name="T8" fmla="*/ 220 w 220"/>
                <a:gd name="T9" fmla="*/ 45 h 67"/>
              </a:gdLst>
              <a:ahLst/>
              <a:cxnLst>
                <a:cxn ang="0">
                  <a:pos x="T0" y="T1"/>
                </a:cxn>
                <a:cxn ang="0">
                  <a:pos x="T2" y="T3"/>
                </a:cxn>
                <a:cxn ang="0">
                  <a:pos x="T4" y="T5"/>
                </a:cxn>
                <a:cxn ang="0">
                  <a:pos x="T6" y="T7"/>
                </a:cxn>
                <a:cxn ang="0">
                  <a:pos x="T8" y="T9"/>
                </a:cxn>
              </a:cxnLst>
              <a:rect l="0" t="0" r="r" b="b"/>
              <a:pathLst>
                <a:path w="220" h="67">
                  <a:moveTo>
                    <a:pt x="220" y="45"/>
                  </a:moveTo>
                  <a:lnTo>
                    <a:pt x="3" y="0"/>
                  </a:lnTo>
                  <a:lnTo>
                    <a:pt x="0" y="22"/>
                  </a:lnTo>
                  <a:lnTo>
                    <a:pt x="216" y="67"/>
                  </a:lnTo>
                  <a:lnTo>
                    <a:pt x="220" y="45"/>
                  </a:ln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238">
              <a:extLst>
                <a:ext uri="{FF2B5EF4-FFF2-40B4-BE49-F238E27FC236}">
                  <a16:creationId xmlns:a16="http://schemas.microsoft.com/office/drawing/2014/main" id="{A2979D6A-52CA-4941-9427-1C3B46CBFC33}"/>
                </a:ext>
              </a:extLst>
            </p:cNvPr>
            <p:cNvSpPr>
              <a:spLocks/>
            </p:cNvSpPr>
            <p:nvPr userDrawn="1"/>
          </p:nvSpPr>
          <p:spPr bwMode="auto">
            <a:xfrm>
              <a:off x="11234657" y="4042808"/>
              <a:ext cx="82780" cy="85738"/>
            </a:xfrm>
            <a:custGeom>
              <a:avLst/>
              <a:gdLst>
                <a:gd name="T0" fmla="*/ 28 w 28"/>
                <a:gd name="T1" fmla="*/ 5 h 29"/>
                <a:gd name="T2" fmla="*/ 5 w 28"/>
                <a:gd name="T3" fmla="*/ 0 h 29"/>
                <a:gd name="T4" fmla="*/ 0 w 28"/>
                <a:gd name="T5" fmla="*/ 24 h 29"/>
                <a:gd name="T6" fmla="*/ 24 w 28"/>
                <a:gd name="T7" fmla="*/ 29 h 29"/>
                <a:gd name="T8" fmla="*/ 28 w 28"/>
                <a:gd name="T9" fmla="*/ 5 h 29"/>
              </a:gdLst>
              <a:ahLst/>
              <a:cxnLst>
                <a:cxn ang="0">
                  <a:pos x="T0" y="T1"/>
                </a:cxn>
                <a:cxn ang="0">
                  <a:pos x="T2" y="T3"/>
                </a:cxn>
                <a:cxn ang="0">
                  <a:pos x="T4" y="T5"/>
                </a:cxn>
                <a:cxn ang="0">
                  <a:pos x="T6" y="T7"/>
                </a:cxn>
                <a:cxn ang="0">
                  <a:pos x="T8" y="T9"/>
                </a:cxn>
              </a:cxnLst>
              <a:rect l="0" t="0" r="r" b="b"/>
              <a:pathLst>
                <a:path w="28" h="29">
                  <a:moveTo>
                    <a:pt x="28" y="5"/>
                  </a:moveTo>
                  <a:lnTo>
                    <a:pt x="5" y="0"/>
                  </a:lnTo>
                  <a:lnTo>
                    <a:pt x="0" y="24"/>
                  </a:lnTo>
                  <a:lnTo>
                    <a:pt x="24" y="29"/>
                  </a:lnTo>
                  <a:lnTo>
                    <a:pt x="28" y="5"/>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39">
              <a:extLst>
                <a:ext uri="{FF2B5EF4-FFF2-40B4-BE49-F238E27FC236}">
                  <a16:creationId xmlns:a16="http://schemas.microsoft.com/office/drawing/2014/main" id="{02F62A2F-D414-4803-B537-B91472CD9DF4}"/>
                </a:ext>
              </a:extLst>
            </p:cNvPr>
            <p:cNvSpPr>
              <a:spLocks/>
            </p:cNvSpPr>
            <p:nvPr userDrawn="1"/>
          </p:nvSpPr>
          <p:spPr bwMode="auto">
            <a:xfrm>
              <a:off x="11373609" y="4072372"/>
              <a:ext cx="85738" cy="82780"/>
            </a:xfrm>
            <a:custGeom>
              <a:avLst/>
              <a:gdLst>
                <a:gd name="T0" fmla="*/ 29 w 29"/>
                <a:gd name="T1" fmla="*/ 4 h 28"/>
                <a:gd name="T2" fmla="*/ 5 w 29"/>
                <a:gd name="T3" fmla="*/ 0 h 28"/>
                <a:gd name="T4" fmla="*/ 0 w 29"/>
                <a:gd name="T5" fmla="*/ 23 h 28"/>
                <a:gd name="T6" fmla="*/ 24 w 29"/>
                <a:gd name="T7" fmla="*/ 28 h 28"/>
                <a:gd name="T8" fmla="*/ 29 w 29"/>
                <a:gd name="T9" fmla="*/ 4 h 28"/>
              </a:gdLst>
              <a:ahLst/>
              <a:cxnLst>
                <a:cxn ang="0">
                  <a:pos x="T0" y="T1"/>
                </a:cxn>
                <a:cxn ang="0">
                  <a:pos x="T2" y="T3"/>
                </a:cxn>
                <a:cxn ang="0">
                  <a:pos x="T4" y="T5"/>
                </a:cxn>
                <a:cxn ang="0">
                  <a:pos x="T6" y="T7"/>
                </a:cxn>
                <a:cxn ang="0">
                  <a:pos x="T8" y="T9"/>
                </a:cxn>
              </a:cxnLst>
              <a:rect l="0" t="0" r="r" b="b"/>
              <a:pathLst>
                <a:path w="29" h="28">
                  <a:moveTo>
                    <a:pt x="29" y="4"/>
                  </a:moveTo>
                  <a:lnTo>
                    <a:pt x="5" y="0"/>
                  </a:lnTo>
                  <a:lnTo>
                    <a:pt x="0" y="23"/>
                  </a:lnTo>
                  <a:lnTo>
                    <a:pt x="24" y="28"/>
                  </a:lnTo>
                  <a:lnTo>
                    <a:pt x="29" y="4"/>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40">
              <a:extLst>
                <a:ext uri="{FF2B5EF4-FFF2-40B4-BE49-F238E27FC236}">
                  <a16:creationId xmlns:a16="http://schemas.microsoft.com/office/drawing/2014/main" id="{9B13D01A-290A-4E20-8965-FF4DA987A5C1}"/>
                </a:ext>
              </a:extLst>
            </p:cNvPr>
            <p:cNvSpPr>
              <a:spLocks/>
            </p:cNvSpPr>
            <p:nvPr userDrawn="1"/>
          </p:nvSpPr>
          <p:spPr bwMode="auto">
            <a:xfrm>
              <a:off x="11515517" y="4098981"/>
              <a:ext cx="82780" cy="82780"/>
            </a:xfrm>
            <a:custGeom>
              <a:avLst/>
              <a:gdLst>
                <a:gd name="T0" fmla="*/ 28 w 28"/>
                <a:gd name="T1" fmla="*/ 5 h 28"/>
                <a:gd name="T2" fmla="*/ 4 w 28"/>
                <a:gd name="T3" fmla="*/ 0 h 28"/>
                <a:gd name="T4" fmla="*/ 0 w 28"/>
                <a:gd name="T5" fmla="*/ 24 h 28"/>
                <a:gd name="T6" fmla="*/ 23 w 28"/>
                <a:gd name="T7" fmla="*/ 28 h 28"/>
                <a:gd name="T8" fmla="*/ 28 w 28"/>
                <a:gd name="T9" fmla="*/ 5 h 28"/>
              </a:gdLst>
              <a:ahLst/>
              <a:cxnLst>
                <a:cxn ang="0">
                  <a:pos x="T0" y="T1"/>
                </a:cxn>
                <a:cxn ang="0">
                  <a:pos x="T2" y="T3"/>
                </a:cxn>
                <a:cxn ang="0">
                  <a:pos x="T4" y="T5"/>
                </a:cxn>
                <a:cxn ang="0">
                  <a:pos x="T6" y="T7"/>
                </a:cxn>
                <a:cxn ang="0">
                  <a:pos x="T8" y="T9"/>
                </a:cxn>
              </a:cxnLst>
              <a:rect l="0" t="0" r="r" b="b"/>
              <a:pathLst>
                <a:path w="28" h="28">
                  <a:moveTo>
                    <a:pt x="28" y="5"/>
                  </a:moveTo>
                  <a:lnTo>
                    <a:pt x="4" y="0"/>
                  </a:lnTo>
                  <a:lnTo>
                    <a:pt x="0" y="24"/>
                  </a:lnTo>
                  <a:lnTo>
                    <a:pt x="23" y="28"/>
                  </a:lnTo>
                  <a:lnTo>
                    <a:pt x="28" y="5"/>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41">
              <a:extLst>
                <a:ext uri="{FF2B5EF4-FFF2-40B4-BE49-F238E27FC236}">
                  <a16:creationId xmlns:a16="http://schemas.microsoft.com/office/drawing/2014/main" id="{6FA1088B-E02F-4D15-B939-D9CB716811C9}"/>
                </a:ext>
              </a:extLst>
            </p:cNvPr>
            <p:cNvSpPr>
              <a:spLocks/>
            </p:cNvSpPr>
            <p:nvPr userDrawn="1"/>
          </p:nvSpPr>
          <p:spPr bwMode="auto">
            <a:xfrm>
              <a:off x="11654471" y="4128545"/>
              <a:ext cx="82780" cy="82780"/>
            </a:xfrm>
            <a:custGeom>
              <a:avLst/>
              <a:gdLst>
                <a:gd name="T0" fmla="*/ 28 w 28"/>
                <a:gd name="T1" fmla="*/ 4 h 28"/>
                <a:gd name="T2" fmla="*/ 5 w 28"/>
                <a:gd name="T3" fmla="*/ 0 h 28"/>
                <a:gd name="T4" fmla="*/ 0 w 28"/>
                <a:gd name="T5" fmla="*/ 23 h 28"/>
                <a:gd name="T6" fmla="*/ 24 w 28"/>
                <a:gd name="T7" fmla="*/ 28 h 28"/>
                <a:gd name="T8" fmla="*/ 28 w 28"/>
                <a:gd name="T9" fmla="*/ 4 h 28"/>
              </a:gdLst>
              <a:ahLst/>
              <a:cxnLst>
                <a:cxn ang="0">
                  <a:pos x="T0" y="T1"/>
                </a:cxn>
                <a:cxn ang="0">
                  <a:pos x="T2" y="T3"/>
                </a:cxn>
                <a:cxn ang="0">
                  <a:pos x="T4" y="T5"/>
                </a:cxn>
                <a:cxn ang="0">
                  <a:pos x="T6" y="T7"/>
                </a:cxn>
                <a:cxn ang="0">
                  <a:pos x="T8" y="T9"/>
                </a:cxn>
              </a:cxnLst>
              <a:rect l="0" t="0" r="r" b="b"/>
              <a:pathLst>
                <a:path w="28" h="28">
                  <a:moveTo>
                    <a:pt x="28" y="4"/>
                  </a:moveTo>
                  <a:lnTo>
                    <a:pt x="5" y="0"/>
                  </a:lnTo>
                  <a:lnTo>
                    <a:pt x="0" y="23"/>
                  </a:lnTo>
                  <a:lnTo>
                    <a:pt x="24" y="28"/>
                  </a:lnTo>
                  <a:lnTo>
                    <a:pt x="28" y="4"/>
                  </a:ln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42">
              <a:extLst>
                <a:ext uri="{FF2B5EF4-FFF2-40B4-BE49-F238E27FC236}">
                  <a16:creationId xmlns:a16="http://schemas.microsoft.com/office/drawing/2014/main" id="{94C8DE81-18D8-4AD0-AE97-E4FD30165FCB}"/>
                </a:ext>
              </a:extLst>
            </p:cNvPr>
            <p:cNvSpPr>
              <a:spLocks/>
            </p:cNvSpPr>
            <p:nvPr userDrawn="1"/>
          </p:nvSpPr>
          <p:spPr bwMode="auto">
            <a:xfrm>
              <a:off x="11208048" y="3750122"/>
              <a:ext cx="570593" cy="405032"/>
            </a:xfrm>
            <a:custGeom>
              <a:avLst/>
              <a:gdLst>
                <a:gd name="T0" fmla="*/ 51 w 82"/>
                <a:gd name="T1" fmla="*/ 0 h 58"/>
                <a:gd name="T2" fmla="*/ 0 w 82"/>
                <a:gd name="T3" fmla="*/ 41 h 58"/>
                <a:gd name="T4" fmla="*/ 41 w 82"/>
                <a:gd name="T5" fmla="*/ 49 h 58"/>
                <a:gd name="T6" fmla="*/ 82 w 82"/>
                <a:gd name="T7" fmla="*/ 58 h 58"/>
                <a:gd name="T8" fmla="*/ 51 w 82"/>
                <a:gd name="T9" fmla="*/ 0 h 58"/>
              </a:gdLst>
              <a:ahLst/>
              <a:cxnLst>
                <a:cxn ang="0">
                  <a:pos x="T0" y="T1"/>
                </a:cxn>
                <a:cxn ang="0">
                  <a:pos x="T2" y="T3"/>
                </a:cxn>
                <a:cxn ang="0">
                  <a:pos x="T4" y="T5"/>
                </a:cxn>
                <a:cxn ang="0">
                  <a:pos x="T6" y="T7"/>
                </a:cxn>
                <a:cxn ang="0">
                  <a:pos x="T8" y="T9"/>
                </a:cxn>
              </a:cxnLst>
              <a:rect l="0" t="0" r="r" b="b"/>
              <a:pathLst>
                <a:path w="82" h="58">
                  <a:moveTo>
                    <a:pt x="51" y="0"/>
                  </a:moveTo>
                  <a:cubicBezTo>
                    <a:pt x="37" y="39"/>
                    <a:pt x="0" y="41"/>
                    <a:pt x="0" y="41"/>
                  </a:cubicBezTo>
                  <a:cubicBezTo>
                    <a:pt x="41" y="49"/>
                    <a:pt x="41" y="49"/>
                    <a:pt x="41" y="49"/>
                  </a:cubicBezTo>
                  <a:cubicBezTo>
                    <a:pt x="82" y="58"/>
                    <a:pt x="82" y="58"/>
                    <a:pt x="82" y="58"/>
                  </a:cubicBezTo>
                  <a:cubicBezTo>
                    <a:pt x="82" y="58"/>
                    <a:pt x="49" y="42"/>
                    <a:pt x="51" y="0"/>
                  </a:cubicBez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243">
              <a:extLst>
                <a:ext uri="{FF2B5EF4-FFF2-40B4-BE49-F238E27FC236}">
                  <a16:creationId xmlns:a16="http://schemas.microsoft.com/office/drawing/2014/main" id="{8EB0F1F0-6F23-43B4-9778-E2D3D0C4D615}"/>
                </a:ext>
              </a:extLst>
            </p:cNvPr>
            <p:cNvSpPr>
              <a:spLocks/>
            </p:cNvSpPr>
            <p:nvPr userDrawn="1"/>
          </p:nvSpPr>
          <p:spPr bwMode="auto">
            <a:xfrm>
              <a:off x="11284915" y="4365060"/>
              <a:ext cx="251298" cy="183299"/>
            </a:xfrm>
            <a:custGeom>
              <a:avLst/>
              <a:gdLst>
                <a:gd name="T0" fmla="*/ 22 w 36"/>
                <a:gd name="T1" fmla="*/ 0 h 26"/>
                <a:gd name="T2" fmla="*/ 0 w 36"/>
                <a:gd name="T3" fmla="*/ 18 h 26"/>
                <a:gd name="T4" fmla="*/ 18 w 36"/>
                <a:gd name="T5" fmla="*/ 22 h 26"/>
                <a:gd name="T6" fmla="*/ 36 w 36"/>
                <a:gd name="T7" fmla="*/ 26 h 26"/>
                <a:gd name="T8" fmla="*/ 22 w 36"/>
                <a:gd name="T9" fmla="*/ 0 h 26"/>
              </a:gdLst>
              <a:ahLst/>
              <a:cxnLst>
                <a:cxn ang="0">
                  <a:pos x="T0" y="T1"/>
                </a:cxn>
                <a:cxn ang="0">
                  <a:pos x="T2" y="T3"/>
                </a:cxn>
                <a:cxn ang="0">
                  <a:pos x="T4" y="T5"/>
                </a:cxn>
                <a:cxn ang="0">
                  <a:pos x="T6" y="T7"/>
                </a:cxn>
                <a:cxn ang="0">
                  <a:pos x="T8" y="T9"/>
                </a:cxn>
              </a:cxnLst>
              <a:rect l="0" t="0" r="r" b="b"/>
              <a:pathLst>
                <a:path w="36" h="26">
                  <a:moveTo>
                    <a:pt x="22" y="0"/>
                  </a:moveTo>
                  <a:cubicBezTo>
                    <a:pt x="16" y="18"/>
                    <a:pt x="0" y="18"/>
                    <a:pt x="0" y="18"/>
                  </a:cubicBezTo>
                  <a:cubicBezTo>
                    <a:pt x="18" y="22"/>
                    <a:pt x="18" y="22"/>
                    <a:pt x="18" y="22"/>
                  </a:cubicBezTo>
                  <a:cubicBezTo>
                    <a:pt x="36" y="26"/>
                    <a:pt x="36" y="26"/>
                    <a:pt x="36" y="26"/>
                  </a:cubicBezTo>
                  <a:cubicBezTo>
                    <a:pt x="36" y="26"/>
                    <a:pt x="21" y="19"/>
                    <a:pt x="22" y="0"/>
                  </a:cubicBezTo>
                  <a:close/>
                </a:path>
              </a:pathLst>
            </a:custGeom>
            <a:solidFill>
              <a:srgbClr val="7A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244">
              <a:extLst>
                <a:ext uri="{FF2B5EF4-FFF2-40B4-BE49-F238E27FC236}">
                  <a16:creationId xmlns:a16="http://schemas.microsoft.com/office/drawing/2014/main" id="{8B336D2C-5417-40CE-B6A9-2433644B79F3}"/>
                </a:ext>
              </a:extLst>
            </p:cNvPr>
            <p:cNvSpPr>
              <a:spLocks/>
            </p:cNvSpPr>
            <p:nvPr userDrawn="1"/>
          </p:nvSpPr>
          <p:spPr bwMode="auto">
            <a:xfrm>
              <a:off x="11317437" y="3750122"/>
              <a:ext cx="357729" cy="378423"/>
            </a:xfrm>
            <a:custGeom>
              <a:avLst/>
              <a:gdLst>
                <a:gd name="T0" fmla="*/ 35 w 51"/>
                <a:gd name="T1" fmla="*/ 0 h 54"/>
                <a:gd name="T2" fmla="*/ 0 w 51"/>
                <a:gd name="T3" fmla="*/ 44 h 54"/>
                <a:gd name="T4" fmla="*/ 25 w 51"/>
                <a:gd name="T5" fmla="*/ 49 h 54"/>
                <a:gd name="T6" fmla="*/ 51 w 51"/>
                <a:gd name="T7" fmla="*/ 54 h 54"/>
                <a:gd name="T8" fmla="*/ 35 w 51"/>
                <a:gd name="T9" fmla="*/ 0 h 54"/>
              </a:gdLst>
              <a:ahLst/>
              <a:cxnLst>
                <a:cxn ang="0">
                  <a:pos x="T0" y="T1"/>
                </a:cxn>
                <a:cxn ang="0">
                  <a:pos x="T2" y="T3"/>
                </a:cxn>
                <a:cxn ang="0">
                  <a:pos x="T4" y="T5"/>
                </a:cxn>
                <a:cxn ang="0">
                  <a:pos x="T6" y="T7"/>
                </a:cxn>
                <a:cxn ang="0">
                  <a:pos x="T8" y="T9"/>
                </a:cxn>
              </a:cxnLst>
              <a:rect l="0" t="0" r="r" b="b"/>
              <a:pathLst>
                <a:path w="51" h="54">
                  <a:moveTo>
                    <a:pt x="35" y="0"/>
                  </a:moveTo>
                  <a:cubicBezTo>
                    <a:pt x="23" y="40"/>
                    <a:pt x="0" y="44"/>
                    <a:pt x="0" y="44"/>
                  </a:cubicBezTo>
                  <a:cubicBezTo>
                    <a:pt x="25" y="49"/>
                    <a:pt x="25" y="49"/>
                    <a:pt x="25" y="49"/>
                  </a:cubicBezTo>
                  <a:cubicBezTo>
                    <a:pt x="51" y="54"/>
                    <a:pt x="51" y="54"/>
                    <a:pt x="51" y="54"/>
                  </a:cubicBezTo>
                  <a:cubicBezTo>
                    <a:pt x="51" y="54"/>
                    <a:pt x="31" y="41"/>
                    <a:pt x="35" y="0"/>
                  </a:cubicBezTo>
                  <a:close/>
                </a:path>
              </a:pathLst>
            </a:custGeom>
            <a:solidFill>
              <a:srgbClr val="FFF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245">
              <a:extLst>
                <a:ext uri="{FF2B5EF4-FFF2-40B4-BE49-F238E27FC236}">
                  <a16:creationId xmlns:a16="http://schemas.microsoft.com/office/drawing/2014/main" id="{D2C78F37-F56C-4C53-8CE3-FFE51D31DFCB}"/>
                </a:ext>
              </a:extLst>
            </p:cNvPr>
            <p:cNvSpPr>
              <a:spLocks/>
            </p:cNvSpPr>
            <p:nvPr userDrawn="1"/>
          </p:nvSpPr>
          <p:spPr bwMode="auto">
            <a:xfrm>
              <a:off x="11423869" y="3750122"/>
              <a:ext cx="138953" cy="354772"/>
            </a:xfrm>
            <a:custGeom>
              <a:avLst/>
              <a:gdLst>
                <a:gd name="T0" fmla="*/ 20 w 20"/>
                <a:gd name="T1" fmla="*/ 0 h 51"/>
                <a:gd name="T2" fmla="*/ 0 w 20"/>
                <a:gd name="T3" fmla="*/ 47 h 51"/>
                <a:gd name="T4" fmla="*/ 10 w 20"/>
                <a:gd name="T5" fmla="*/ 49 h 51"/>
                <a:gd name="T6" fmla="*/ 20 w 20"/>
                <a:gd name="T7" fmla="*/ 51 h 51"/>
                <a:gd name="T8" fmla="*/ 20 w 20"/>
                <a:gd name="T9" fmla="*/ 0 h 51"/>
              </a:gdLst>
              <a:ahLst/>
              <a:cxnLst>
                <a:cxn ang="0">
                  <a:pos x="T0" y="T1"/>
                </a:cxn>
                <a:cxn ang="0">
                  <a:pos x="T2" y="T3"/>
                </a:cxn>
                <a:cxn ang="0">
                  <a:pos x="T4" y="T5"/>
                </a:cxn>
                <a:cxn ang="0">
                  <a:pos x="T6" y="T7"/>
                </a:cxn>
                <a:cxn ang="0">
                  <a:pos x="T8" y="T9"/>
                </a:cxn>
              </a:cxnLst>
              <a:rect l="0" t="0" r="r" b="b"/>
              <a:pathLst>
                <a:path w="20" h="51">
                  <a:moveTo>
                    <a:pt x="20" y="0"/>
                  </a:moveTo>
                  <a:cubicBezTo>
                    <a:pt x="11" y="40"/>
                    <a:pt x="0" y="47"/>
                    <a:pt x="0" y="47"/>
                  </a:cubicBezTo>
                  <a:cubicBezTo>
                    <a:pt x="10" y="49"/>
                    <a:pt x="10" y="49"/>
                    <a:pt x="10" y="49"/>
                  </a:cubicBezTo>
                  <a:cubicBezTo>
                    <a:pt x="20" y="51"/>
                    <a:pt x="20" y="51"/>
                    <a:pt x="20" y="51"/>
                  </a:cubicBezTo>
                  <a:cubicBezTo>
                    <a:pt x="20" y="51"/>
                    <a:pt x="13" y="41"/>
                    <a:pt x="20" y="0"/>
                  </a:cubicBezTo>
                  <a:close/>
                </a:path>
              </a:pathLst>
            </a:custGeom>
            <a:solidFill>
              <a:srgbClr val="FF7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246">
              <a:extLst>
                <a:ext uri="{FF2B5EF4-FFF2-40B4-BE49-F238E27FC236}">
                  <a16:creationId xmlns:a16="http://schemas.microsoft.com/office/drawing/2014/main" id="{55DC3843-1297-49B0-9859-18BAD7639AE7}"/>
                </a:ext>
              </a:extLst>
            </p:cNvPr>
            <p:cNvSpPr>
              <a:spLocks/>
            </p:cNvSpPr>
            <p:nvPr userDrawn="1"/>
          </p:nvSpPr>
          <p:spPr bwMode="auto">
            <a:xfrm>
              <a:off x="7278949" y="5136688"/>
              <a:ext cx="354772" cy="236515"/>
            </a:xfrm>
            <a:custGeom>
              <a:avLst/>
              <a:gdLst>
                <a:gd name="T0" fmla="*/ 111 w 120"/>
                <a:gd name="T1" fmla="*/ 0 h 80"/>
                <a:gd name="T2" fmla="*/ 0 w 120"/>
                <a:gd name="T3" fmla="*/ 64 h 80"/>
                <a:gd name="T4" fmla="*/ 9 w 120"/>
                <a:gd name="T5" fmla="*/ 80 h 80"/>
                <a:gd name="T6" fmla="*/ 120 w 120"/>
                <a:gd name="T7" fmla="*/ 16 h 80"/>
                <a:gd name="T8" fmla="*/ 111 w 120"/>
                <a:gd name="T9" fmla="*/ 0 h 80"/>
              </a:gdLst>
              <a:ahLst/>
              <a:cxnLst>
                <a:cxn ang="0">
                  <a:pos x="T0" y="T1"/>
                </a:cxn>
                <a:cxn ang="0">
                  <a:pos x="T2" y="T3"/>
                </a:cxn>
                <a:cxn ang="0">
                  <a:pos x="T4" y="T5"/>
                </a:cxn>
                <a:cxn ang="0">
                  <a:pos x="T6" y="T7"/>
                </a:cxn>
                <a:cxn ang="0">
                  <a:pos x="T8" y="T9"/>
                </a:cxn>
              </a:cxnLst>
              <a:rect l="0" t="0" r="r" b="b"/>
              <a:pathLst>
                <a:path w="120" h="80">
                  <a:moveTo>
                    <a:pt x="111" y="0"/>
                  </a:moveTo>
                  <a:lnTo>
                    <a:pt x="0" y="64"/>
                  </a:lnTo>
                  <a:lnTo>
                    <a:pt x="9" y="80"/>
                  </a:lnTo>
                  <a:lnTo>
                    <a:pt x="120" y="16"/>
                  </a:lnTo>
                  <a:lnTo>
                    <a:pt x="111" y="0"/>
                  </a:lnTo>
                  <a:close/>
                </a:path>
              </a:pathLst>
            </a:custGeom>
            <a:solidFill>
              <a:srgbClr val="A24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47">
              <a:extLst>
                <a:ext uri="{FF2B5EF4-FFF2-40B4-BE49-F238E27FC236}">
                  <a16:creationId xmlns:a16="http://schemas.microsoft.com/office/drawing/2014/main" id="{0F027F59-608D-4C94-8079-F1DB35E6AB57}"/>
                </a:ext>
              </a:extLst>
            </p:cNvPr>
            <p:cNvSpPr>
              <a:spLocks/>
            </p:cNvSpPr>
            <p:nvPr userDrawn="1"/>
          </p:nvSpPr>
          <p:spPr bwMode="auto">
            <a:xfrm>
              <a:off x="7278949" y="5225381"/>
              <a:ext cx="201037" cy="147822"/>
            </a:xfrm>
            <a:custGeom>
              <a:avLst/>
              <a:gdLst>
                <a:gd name="T0" fmla="*/ 59 w 68"/>
                <a:gd name="T1" fmla="*/ 0 h 50"/>
                <a:gd name="T2" fmla="*/ 0 w 68"/>
                <a:gd name="T3" fmla="*/ 34 h 50"/>
                <a:gd name="T4" fmla="*/ 9 w 68"/>
                <a:gd name="T5" fmla="*/ 50 h 50"/>
                <a:gd name="T6" fmla="*/ 68 w 68"/>
                <a:gd name="T7" fmla="*/ 15 h 50"/>
                <a:gd name="T8" fmla="*/ 59 w 68"/>
                <a:gd name="T9" fmla="*/ 0 h 50"/>
              </a:gdLst>
              <a:ahLst/>
              <a:cxnLst>
                <a:cxn ang="0">
                  <a:pos x="T0" y="T1"/>
                </a:cxn>
                <a:cxn ang="0">
                  <a:pos x="T2" y="T3"/>
                </a:cxn>
                <a:cxn ang="0">
                  <a:pos x="T4" y="T5"/>
                </a:cxn>
                <a:cxn ang="0">
                  <a:pos x="T6" y="T7"/>
                </a:cxn>
                <a:cxn ang="0">
                  <a:pos x="T8" y="T9"/>
                </a:cxn>
              </a:cxnLst>
              <a:rect l="0" t="0" r="r" b="b"/>
              <a:pathLst>
                <a:path w="68" h="50">
                  <a:moveTo>
                    <a:pt x="59" y="0"/>
                  </a:moveTo>
                  <a:lnTo>
                    <a:pt x="0" y="34"/>
                  </a:lnTo>
                  <a:lnTo>
                    <a:pt x="9" y="50"/>
                  </a:lnTo>
                  <a:lnTo>
                    <a:pt x="68" y="15"/>
                  </a:lnTo>
                  <a:lnTo>
                    <a:pt x="59" y="0"/>
                  </a:lnTo>
                  <a:close/>
                </a:path>
              </a:pathLst>
            </a:custGeom>
            <a:solidFill>
              <a:srgbClr val="853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248">
              <a:extLst>
                <a:ext uri="{FF2B5EF4-FFF2-40B4-BE49-F238E27FC236}">
                  <a16:creationId xmlns:a16="http://schemas.microsoft.com/office/drawing/2014/main" id="{A9269889-1AAD-421B-9F19-F9706EB325B1}"/>
                </a:ext>
              </a:extLst>
            </p:cNvPr>
            <p:cNvSpPr>
              <a:spLocks/>
            </p:cNvSpPr>
            <p:nvPr userDrawn="1"/>
          </p:nvSpPr>
          <p:spPr bwMode="auto">
            <a:xfrm>
              <a:off x="7264166" y="5086430"/>
              <a:ext cx="342946" cy="239472"/>
            </a:xfrm>
            <a:custGeom>
              <a:avLst/>
              <a:gdLst>
                <a:gd name="T0" fmla="*/ 49 w 49"/>
                <a:gd name="T1" fmla="*/ 7 h 34"/>
                <a:gd name="T2" fmla="*/ 2 w 49"/>
                <a:gd name="T3" fmla="*/ 34 h 34"/>
                <a:gd name="T4" fmla="*/ 1 w 49"/>
                <a:gd name="T5" fmla="*/ 26 h 34"/>
                <a:gd name="T6" fmla="*/ 6 w 49"/>
                <a:gd name="T7" fmla="*/ 20 h 34"/>
                <a:gd name="T8" fmla="*/ 35 w 49"/>
                <a:gd name="T9" fmla="*/ 3 h 34"/>
                <a:gd name="T10" fmla="*/ 49 w 49"/>
                <a:gd name="T11" fmla="*/ 7 h 34"/>
              </a:gdLst>
              <a:ahLst/>
              <a:cxnLst>
                <a:cxn ang="0">
                  <a:pos x="T0" y="T1"/>
                </a:cxn>
                <a:cxn ang="0">
                  <a:pos x="T2" y="T3"/>
                </a:cxn>
                <a:cxn ang="0">
                  <a:pos x="T4" y="T5"/>
                </a:cxn>
                <a:cxn ang="0">
                  <a:pos x="T6" y="T7"/>
                </a:cxn>
                <a:cxn ang="0">
                  <a:pos x="T8" y="T9"/>
                </a:cxn>
                <a:cxn ang="0">
                  <a:pos x="T10" y="T11"/>
                </a:cxn>
              </a:cxnLst>
              <a:rect l="0" t="0" r="r" b="b"/>
              <a:pathLst>
                <a:path w="49" h="34">
                  <a:moveTo>
                    <a:pt x="49" y="7"/>
                  </a:moveTo>
                  <a:cubicBezTo>
                    <a:pt x="2" y="34"/>
                    <a:pt x="2" y="34"/>
                    <a:pt x="2" y="34"/>
                  </a:cubicBezTo>
                  <a:cubicBezTo>
                    <a:pt x="1" y="31"/>
                    <a:pt x="0" y="29"/>
                    <a:pt x="1" y="26"/>
                  </a:cubicBezTo>
                  <a:cubicBezTo>
                    <a:pt x="2" y="24"/>
                    <a:pt x="3" y="21"/>
                    <a:pt x="6" y="20"/>
                  </a:cubicBezTo>
                  <a:cubicBezTo>
                    <a:pt x="35" y="3"/>
                    <a:pt x="35" y="3"/>
                    <a:pt x="35" y="3"/>
                  </a:cubicBezTo>
                  <a:cubicBezTo>
                    <a:pt x="40" y="0"/>
                    <a:pt x="47" y="2"/>
                    <a:pt x="49" y="7"/>
                  </a:cubicBezTo>
                  <a:close/>
                </a:path>
              </a:pathLst>
            </a:custGeom>
            <a:solidFill>
              <a:srgbClr val="5FA2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249">
              <a:extLst>
                <a:ext uri="{FF2B5EF4-FFF2-40B4-BE49-F238E27FC236}">
                  <a16:creationId xmlns:a16="http://schemas.microsoft.com/office/drawing/2014/main" id="{53EE8294-48B8-4D17-909E-99C253023921}"/>
                </a:ext>
              </a:extLst>
            </p:cNvPr>
            <p:cNvSpPr>
              <a:spLocks/>
            </p:cNvSpPr>
            <p:nvPr userDrawn="1"/>
          </p:nvSpPr>
          <p:spPr bwMode="auto">
            <a:xfrm>
              <a:off x="7264166" y="5163297"/>
              <a:ext cx="189212" cy="162605"/>
            </a:xfrm>
            <a:custGeom>
              <a:avLst/>
              <a:gdLst>
                <a:gd name="T0" fmla="*/ 22 w 27"/>
                <a:gd name="T1" fmla="*/ 0 h 23"/>
                <a:gd name="T2" fmla="*/ 27 w 27"/>
                <a:gd name="T3" fmla="*/ 9 h 23"/>
                <a:gd name="T4" fmla="*/ 2 w 27"/>
                <a:gd name="T5" fmla="*/ 23 h 23"/>
                <a:gd name="T6" fmla="*/ 1 w 27"/>
                <a:gd name="T7" fmla="*/ 15 h 23"/>
                <a:gd name="T8" fmla="*/ 6 w 27"/>
                <a:gd name="T9" fmla="*/ 9 h 23"/>
                <a:gd name="T10" fmla="*/ 22 w 27"/>
                <a:gd name="T11" fmla="*/ 0 h 23"/>
              </a:gdLst>
              <a:ahLst/>
              <a:cxnLst>
                <a:cxn ang="0">
                  <a:pos x="T0" y="T1"/>
                </a:cxn>
                <a:cxn ang="0">
                  <a:pos x="T2" y="T3"/>
                </a:cxn>
                <a:cxn ang="0">
                  <a:pos x="T4" y="T5"/>
                </a:cxn>
                <a:cxn ang="0">
                  <a:pos x="T6" y="T7"/>
                </a:cxn>
                <a:cxn ang="0">
                  <a:pos x="T8" y="T9"/>
                </a:cxn>
                <a:cxn ang="0">
                  <a:pos x="T10" y="T11"/>
                </a:cxn>
              </a:cxnLst>
              <a:rect l="0" t="0" r="r" b="b"/>
              <a:pathLst>
                <a:path w="27" h="23">
                  <a:moveTo>
                    <a:pt x="22" y="0"/>
                  </a:moveTo>
                  <a:cubicBezTo>
                    <a:pt x="27" y="9"/>
                    <a:pt x="27" y="9"/>
                    <a:pt x="27" y="9"/>
                  </a:cubicBezTo>
                  <a:cubicBezTo>
                    <a:pt x="2" y="23"/>
                    <a:pt x="2" y="23"/>
                    <a:pt x="2" y="23"/>
                  </a:cubicBezTo>
                  <a:cubicBezTo>
                    <a:pt x="1" y="20"/>
                    <a:pt x="0" y="18"/>
                    <a:pt x="1" y="15"/>
                  </a:cubicBezTo>
                  <a:cubicBezTo>
                    <a:pt x="2" y="13"/>
                    <a:pt x="3" y="10"/>
                    <a:pt x="6" y="9"/>
                  </a:cubicBezTo>
                  <a:lnTo>
                    <a:pt x="22" y="0"/>
                  </a:lnTo>
                  <a:close/>
                </a:path>
              </a:pathLst>
            </a:custGeom>
            <a:solidFill>
              <a:srgbClr val="5694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250">
              <a:extLst>
                <a:ext uri="{FF2B5EF4-FFF2-40B4-BE49-F238E27FC236}">
                  <a16:creationId xmlns:a16="http://schemas.microsoft.com/office/drawing/2014/main" id="{61A7BDD5-1AEB-4B61-83CA-5F054CB73C66}"/>
                </a:ext>
              </a:extLst>
            </p:cNvPr>
            <p:cNvSpPr>
              <a:spLocks/>
            </p:cNvSpPr>
            <p:nvPr userDrawn="1"/>
          </p:nvSpPr>
          <p:spPr bwMode="auto">
            <a:xfrm>
              <a:off x="7550941" y="4406450"/>
              <a:ext cx="768673" cy="609025"/>
            </a:xfrm>
            <a:custGeom>
              <a:avLst/>
              <a:gdLst>
                <a:gd name="T0" fmla="*/ 55 w 110"/>
                <a:gd name="T1" fmla="*/ 65 h 87"/>
                <a:gd name="T2" fmla="*/ 29 w 110"/>
                <a:gd name="T3" fmla="*/ 0 h 87"/>
                <a:gd name="T4" fmla="*/ 55 w 110"/>
                <a:gd name="T5" fmla="*/ 65 h 87"/>
              </a:gdLst>
              <a:ahLst/>
              <a:cxnLst>
                <a:cxn ang="0">
                  <a:pos x="T0" y="T1"/>
                </a:cxn>
                <a:cxn ang="0">
                  <a:pos x="T2" y="T3"/>
                </a:cxn>
                <a:cxn ang="0">
                  <a:pos x="T4" y="T5"/>
                </a:cxn>
              </a:cxnLst>
              <a:rect l="0" t="0" r="r" b="b"/>
              <a:pathLst>
                <a:path w="110" h="87">
                  <a:moveTo>
                    <a:pt x="55" y="65"/>
                  </a:moveTo>
                  <a:cubicBezTo>
                    <a:pt x="0" y="87"/>
                    <a:pt x="29" y="0"/>
                    <a:pt x="29" y="0"/>
                  </a:cubicBezTo>
                  <a:cubicBezTo>
                    <a:pt x="29" y="0"/>
                    <a:pt x="110" y="42"/>
                    <a:pt x="55" y="65"/>
                  </a:cubicBezTo>
                  <a:close/>
                </a:path>
              </a:pathLst>
            </a:custGeom>
            <a:solidFill>
              <a:srgbClr val="5FA2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251">
              <a:extLst>
                <a:ext uri="{FF2B5EF4-FFF2-40B4-BE49-F238E27FC236}">
                  <a16:creationId xmlns:a16="http://schemas.microsoft.com/office/drawing/2014/main" id="{7ABEC46F-08CE-4F6F-BC17-63CCD815DDB0}"/>
                </a:ext>
              </a:extLst>
            </p:cNvPr>
            <p:cNvSpPr>
              <a:spLocks/>
            </p:cNvSpPr>
            <p:nvPr userDrawn="1"/>
          </p:nvSpPr>
          <p:spPr bwMode="auto">
            <a:xfrm>
              <a:off x="7550941" y="4406450"/>
              <a:ext cx="384336" cy="609025"/>
            </a:xfrm>
            <a:custGeom>
              <a:avLst/>
              <a:gdLst>
                <a:gd name="T0" fmla="*/ 29 w 55"/>
                <a:gd name="T1" fmla="*/ 0 h 87"/>
                <a:gd name="T2" fmla="*/ 55 w 55"/>
                <a:gd name="T3" fmla="*/ 65 h 87"/>
                <a:gd name="T4" fmla="*/ 29 w 55"/>
                <a:gd name="T5" fmla="*/ 0 h 87"/>
              </a:gdLst>
              <a:ahLst/>
              <a:cxnLst>
                <a:cxn ang="0">
                  <a:pos x="T0" y="T1"/>
                </a:cxn>
                <a:cxn ang="0">
                  <a:pos x="T2" y="T3"/>
                </a:cxn>
                <a:cxn ang="0">
                  <a:pos x="T4" y="T5"/>
                </a:cxn>
              </a:cxnLst>
              <a:rect l="0" t="0" r="r" b="b"/>
              <a:pathLst>
                <a:path w="55" h="87">
                  <a:moveTo>
                    <a:pt x="29" y="0"/>
                  </a:moveTo>
                  <a:cubicBezTo>
                    <a:pt x="55" y="65"/>
                    <a:pt x="55" y="65"/>
                    <a:pt x="55" y="65"/>
                  </a:cubicBezTo>
                  <a:cubicBezTo>
                    <a:pt x="0" y="87"/>
                    <a:pt x="29" y="0"/>
                    <a:pt x="29" y="0"/>
                  </a:cubicBezTo>
                  <a:close/>
                </a:path>
              </a:pathLst>
            </a:custGeom>
            <a:solidFill>
              <a:srgbClr val="5694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252">
              <a:extLst>
                <a:ext uri="{FF2B5EF4-FFF2-40B4-BE49-F238E27FC236}">
                  <a16:creationId xmlns:a16="http://schemas.microsoft.com/office/drawing/2014/main" id="{82B1DE90-E31A-4762-8BF3-FCF5F045215C}"/>
                </a:ext>
              </a:extLst>
            </p:cNvPr>
            <p:cNvSpPr>
              <a:spLocks/>
            </p:cNvSpPr>
            <p:nvPr userDrawn="1"/>
          </p:nvSpPr>
          <p:spPr bwMode="auto">
            <a:xfrm>
              <a:off x="7663285" y="4527663"/>
              <a:ext cx="523290" cy="410945"/>
            </a:xfrm>
            <a:custGeom>
              <a:avLst/>
              <a:gdLst>
                <a:gd name="T0" fmla="*/ 38 w 75"/>
                <a:gd name="T1" fmla="*/ 44 h 59"/>
                <a:gd name="T2" fmla="*/ 20 w 75"/>
                <a:gd name="T3" fmla="*/ 0 h 59"/>
                <a:gd name="T4" fmla="*/ 38 w 75"/>
                <a:gd name="T5" fmla="*/ 44 h 59"/>
              </a:gdLst>
              <a:ahLst/>
              <a:cxnLst>
                <a:cxn ang="0">
                  <a:pos x="T0" y="T1"/>
                </a:cxn>
                <a:cxn ang="0">
                  <a:pos x="T2" y="T3"/>
                </a:cxn>
                <a:cxn ang="0">
                  <a:pos x="T4" y="T5"/>
                </a:cxn>
              </a:cxnLst>
              <a:rect l="0" t="0" r="r" b="b"/>
              <a:pathLst>
                <a:path w="75" h="59">
                  <a:moveTo>
                    <a:pt x="38" y="44"/>
                  </a:moveTo>
                  <a:cubicBezTo>
                    <a:pt x="0" y="59"/>
                    <a:pt x="20" y="0"/>
                    <a:pt x="20" y="0"/>
                  </a:cubicBezTo>
                  <a:cubicBezTo>
                    <a:pt x="20" y="0"/>
                    <a:pt x="75" y="29"/>
                    <a:pt x="38" y="44"/>
                  </a:cubicBezTo>
                  <a:close/>
                </a:path>
              </a:pathLst>
            </a:custGeom>
            <a:solidFill>
              <a:srgbClr val="6CB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253">
              <a:extLst>
                <a:ext uri="{FF2B5EF4-FFF2-40B4-BE49-F238E27FC236}">
                  <a16:creationId xmlns:a16="http://schemas.microsoft.com/office/drawing/2014/main" id="{E2E8B657-D032-4065-881C-5D90F75E6F9E}"/>
                </a:ext>
              </a:extLst>
            </p:cNvPr>
            <p:cNvSpPr>
              <a:spLocks/>
            </p:cNvSpPr>
            <p:nvPr userDrawn="1"/>
          </p:nvSpPr>
          <p:spPr bwMode="auto">
            <a:xfrm>
              <a:off x="7843627" y="4645920"/>
              <a:ext cx="153735" cy="357729"/>
            </a:xfrm>
            <a:custGeom>
              <a:avLst/>
              <a:gdLst>
                <a:gd name="T0" fmla="*/ 52 w 52"/>
                <a:gd name="T1" fmla="*/ 118 h 121"/>
                <a:gd name="T2" fmla="*/ 48 w 52"/>
                <a:gd name="T3" fmla="*/ 121 h 121"/>
                <a:gd name="T4" fmla="*/ 0 w 52"/>
                <a:gd name="T5" fmla="*/ 2 h 121"/>
                <a:gd name="T6" fmla="*/ 5 w 52"/>
                <a:gd name="T7" fmla="*/ 0 h 121"/>
                <a:gd name="T8" fmla="*/ 52 w 52"/>
                <a:gd name="T9" fmla="*/ 118 h 121"/>
              </a:gdLst>
              <a:ahLst/>
              <a:cxnLst>
                <a:cxn ang="0">
                  <a:pos x="T0" y="T1"/>
                </a:cxn>
                <a:cxn ang="0">
                  <a:pos x="T2" y="T3"/>
                </a:cxn>
                <a:cxn ang="0">
                  <a:pos x="T4" y="T5"/>
                </a:cxn>
                <a:cxn ang="0">
                  <a:pos x="T6" y="T7"/>
                </a:cxn>
                <a:cxn ang="0">
                  <a:pos x="T8" y="T9"/>
                </a:cxn>
              </a:cxnLst>
              <a:rect l="0" t="0" r="r" b="b"/>
              <a:pathLst>
                <a:path w="52" h="121">
                  <a:moveTo>
                    <a:pt x="52" y="118"/>
                  </a:moveTo>
                  <a:lnTo>
                    <a:pt x="48" y="121"/>
                  </a:lnTo>
                  <a:lnTo>
                    <a:pt x="0" y="2"/>
                  </a:lnTo>
                  <a:lnTo>
                    <a:pt x="5" y="0"/>
                  </a:lnTo>
                  <a:lnTo>
                    <a:pt x="52" y="118"/>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254">
              <a:extLst>
                <a:ext uri="{FF2B5EF4-FFF2-40B4-BE49-F238E27FC236}">
                  <a16:creationId xmlns:a16="http://schemas.microsoft.com/office/drawing/2014/main" id="{F6D13CCC-E528-468D-AE6D-452E05BE3435}"/>
                </a:ext>
              </a:extLst>
            </p:cNvPr>
            <p:cNvSpPr>
              <a:spLocks/>
            </p:cNvSpPr>
            <p:nvPr userDrawn="1"/>
          </p:nvSpPr>
          <p:spPr bwMode="auto">
            <a:xfrm>
              <a:off x="7879104" y="4637052"/>
              <a:ext cx="56173" cy="106432"/>
            </a:xfrm>
            <a:custGeom>
              <a:avLst/>
              <a:gdLst>
                <a:gd name="T0" fmla="*/ 5 w 19"/>
                <a:gd name="T1" fmla="*/ 36 h 36"/>
                <a:gd name="T2" fmla="*/ 0 w 19"/>
                <a:gd name="T3" fmla="*/ 36 h 36"/>
                <a:gd name="T4" fmla="*/ 17 w 19"/>
                <a:gd name="T5" fmla="*/ 0 h 36"/>
                <a:gd name="T6" fmla="*/ 19 w 19"/>
                <a:gd name="T7" fmla="*/ 0 h 36"/>
                <a:gd name="T8" fmla="*/ 5 w 19"/>
                <a:gd name="T9" fmla="*/ 36 h 36"/>
              </a:gdLst>
              <a:ahLst/>
              <a:cxnLst>
                <a:cxn ang="0">
                  <a:pos x="T0" y="T1"/>
                </a:cxn>
                <a:cxn ang="0">
                  <a:pos x="T2" y="T3"/>
                </a:cxn>
                <a:cxn ang="0">
                  <a:pos x="T4" y="T5"/>
                </a:cxn>
                <a:cxn ang="0">
                  <a:pos x="T6" y="T7"/>
                </a:cxn>
                <a:cxn ang="0">
                  <a:pos x="T8" y="T9"/>
                </a:cxn>
              </a:cxnLst>
              <a:rect l="0" t="0" r="r" b="b"/>
              <a:pathLst>
                <a:path w="19" h="36">
                  <a:moveTo>
                    <a:pt x="5" y="36"/>
                  </a:moveTo>
                  <a:lnTo>
                    <a:pt x="0" y="36"/>
                  </a:lnTo>
                  <a:lnTo>
                    <a:pt x="17" y="0"/>
                  </a:lnTo>
                  <a:lnTo>
                    <a:pt x="19" y="0"/>
                  </a:lnTo>
                  <a:lnTo>
                    <a:pt x="5" y="36"/>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255">
              <a:extLst>
                <a:ext uri="{FF2B5EF4-FFF2-40B4-BE49-F238E27FC236}">
                  <a16:creationId xmlns:a16="http://schemas.microsoft.com/office/drawing/2014/main" id="{F030D52A-435E-4734-B163-25AA930104E2}"/>
                </a:ext>
              </a:extLst>
            </p:cNvPr>
            <p:cNvSpPr>
              <a:spLocks/>
            </p:cNvSpPr>
            <p:nvPr userDrawn="1"/>
          </p:nvSpPr>
          <p:spPr bwMode="auto">
            <a:xfrm>
              <a:off x="7781543" y="4693223"/>
              <a:ext cx="112344" cy="56173"/>
            </a:xfrm>
            <a:custGeom>
              <a:avLst/>
              <a:gdLst>
                <a:gd name="T0" fmla="*/ 38 w 38"/>
                <a:gd name="T1" fmla="*/ 15 h 19"/>
                <a:gd name="T2" fmla="*/ 35 w 38"/>
                <a:gd name="T3" fmla="*/ 19 h 19"/>
                <a:gd name="T4" fmla="*/ 0 w 38"/>
                <a:gd name="T5" fmla="*/ 3 h 19"/>
                <a:gd name="T6" fmla="*/ 2 w 38"/>
                <a:gd name="T7" fmla="*/ 0 h 19"/>
                <a:gd name="T8" fmla="*/ 38 w 38"/>
                <a:gd name="T9" fmla="*/ 15 h 19"/>
              </a:gdLst>
              <a:ahLst/>
              <a:cxnLst>
                <a:cxn ang="0">
                  <a:pos x="T0" y="T1"/>
                </a:cxn>
                <a:cxn ang="0">
                  <a:pos x="T2" y="T3"/>
                </a:cxn>
                <a:cxn ang="0">
                  <a:pos x="T4" y="T5"/>
                </a:cxn>
                <a:cxn ang="0">
                  <a:pos x="T6" y="T7"/>
                </a:cxn>
                <a:cxn ang="0">
                  <a:pos x="T8" y="T9"/>
                </a:cxn>
              </a:cxnLst>
              <a:rect l="0" t="0" r="r" b="b"/>
              <a:pathLst>
                <a:path w="38" h="19">
                  <a:moveTo>
                    <a:pt x="38" y="15"/>
                  </a:moveTo>
                  <a:lnTo>
                    <a:pt x="35" y="19"/>
                  </a:lnTo>
                  <a:lnTo>
                    <a:pt x="0" y="3"/>
                  </a:lnTo>
                  <a:lnTo>
                    <a:pt x="2" y="0"/>
                  </a:lnTo>
                  <a:lnTo>
                    <a:pt x="38" y="15"/>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256">
              <a:extLst>
                <a:ext uri="{FF2B5EF4-FFF2-40B4-BE49-F238E27FC236}">
                  <a16:creationId xmlns:a16="http://schemas.microsoft.com/office/drawing/2014/main" id="{33194E74-9F4E-4C86-90AA-1A290FADE3C4}"/>
                </a:ext>
              </a:extLst>
            </p:cNvPr>
            <p:cNvSpPr>
              <a:spLocks/>
            </p:cNvSpPr>
            <p:nvPr userDrawn="1"/>
          </p:nvSpPr>
          <p:spPr bwMode="auto">
            <a:xfrm>
              <a:off x="7914581" y="4716875"/>
              <a:ext cx="56173" cy="109389"/>
            </a:xfrm>
            <a:custGeom>
              <a:avLst/>
              <a:gdLst>
                <a:gd name="T0" fmla="*/ 5 w 19"/>
                <a:gd name="T1" fmla="*/ 37 h 37"/>
                <a:gd name="T2" fmla="*/ 0 w 19"/>
                <a:gd name="T3" fmla="*/ 35 h 37"/>
                <a:gd name="T4" fmla="*/ 14 w 19"/>
                <a:gd name="T5" fmla="*/ 0 h 37"/>
                <a:gd name="T6" fmla="*/ 19 w 19"/>
                <a:gd name="T7" fmla="*/ 2 h 37"/>
                <a:gd name="T8" fmla="*/ 5 w 19"/>
                <a:gd name="T9" fmla="*/ 37 h 37"/>
              </a:gdLst>
              <a:ahLst/>
              <a:cxnLst>
                <a:cxn ang="0">
                  <a:pos x="T0" y="T1"/>
                </a:cxn>
                <a:cxn ang="0">
                  <a:pos x="T2" y="T3"/>
                </a:cxn>
                <a:cxn ang="0">
                  <a:pos x="T4" y="T5"/>
                </a:cxn>
                <a:cxn ang="0">
                  <a:pos x="T6" y="T7"/>
                </a:cxn>
                <a:cxn ang="0">
                  <a:pos x="T8" y="T9"/>
                </a:cxn>
              </a:cxnLst>
              <a:rect l="0" t="0" r="r" b="b"/>
              <a:pathLst>
                <a:path w="19" h="37">
                  <a:moveTo>
                    <a:pt x="5" y="37"/>
                  </a:moveTo>
                  <a:lnTo>
                    <a:pt x="0" y="35"/>
                  </a:lnTo>
                  <a:lnTo>
                    <a:pt x="14" y="0"/>
                  </a:lnTo>
                  <a:lnTo>
                    <a:pt x="19" y="2"/>
                  </a:lnTo>
                  <a:lnTo>
                    <a:pt x="5" y="37"/>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57">
              <a:extLst>
                <a:ext uri="{FF2B5EF4-FFF2-40B4-BE49-F238E27FC236}">
                  <a16:creationId xmlns:a16="http://schemas.microsoft.com/office/drawing/2014/main" id="{46B038FB-64C3-4C5E-A31F-6383557FA470}"/>
                </a:ext>
              </a:extLst>
            </p:cNvPr>
            <p:cNvSpPr>
              <a:spLocks/>
            </p:cNvSpPr>
            <p:nvPr userDrawn="1"/>
          </p:nvSpPr>
          <p:spPr bwMode="auto">
            <a:xfrm>
              <a:off x="7817020" y="4770091"/>
              <a:ext cx="112344" cy="56173"/>
            </a:xfrm>
            <a:custGeom>
              <a:avLst/>
              <a:gdLst>
                <a:gd name="T0" fmla="*/ 38 w 38"/>
                <a:gd name="T1" fmla="*/ 17 h 19"/>
                <a:gd name="T2" fmla="*/ 35 w 38"/>
                <a:gd name="T3" fmla="*/ 19 h 19"/>
                <a:gd name="T4" fmla="*/ 0 w 38"/>
                <a:gd name="T5" fmla="*/ 5 h 19"/>
                <a:gd name="T6" fmla="*/ 0 w 38"/>
                <a:gd name="T7" fmla="*/ 0 h 19"/>
                <a:gd name="T8" fmla="*/ 38 w 38"/>
                <a:gd name="T9" fmla="*/ 17 h 19"/>
              </a:gdLst>
              <a:ahLst/>
              <a:cxnLst>
                <a:cxn ang="0">
                  <a:pos x="T0" y="T1"/>
                </a:cxn>
                <a:cxn ang="0">
                  <a:pos x="T2" y="T3"/>
                </a:cxn>
                <a:cxn ang="0">
                  <a:pos x="T4" y="T5"/>
                </a:cxn>
                <a:cxn ang="0">
                  <a:pos x="T6" y="T7"/>
                </a:cxn>
                <a:cxn ang="0">
                  <a:pos x="T8" y="T9"/>
                </a:cxn>
              </a:cxnLst>
              <a:rect l="0" t="0" r="r" b="b"/>
              <a:pathLst>
                <a:path w="38" h="19">
                  <a:moveTo>
                    <a:pt x="38" y="17"/>
                  </a:moveTo>
                  <a:lnTo>
                    <a:pt x="35" y="19"/>
                  </a:lnTo>
                  <a:lnTo>
                    <a:pt x="0" y="5"/>
                  </a:lnTo>
                  <a:lnTo>
                    <a:pt x="0" y="0"/>
                  </a:lnTo>
                  <a:lnTo>
                    <a:pt x="38" y="17"/>
                  </a:lnTo>
                  <a:close/>
                </a:path>
              </a:pathLst>
            </a:custGeom>
            <a:solidFill>
              <a:srgbClr val="4D85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 name="任意多边形: 形状 362">
              <a:extLst>
                <a:ext uri="{FF2B5EF4-FFF2-40B4-BE49-F238E27FC236}">
                  <a16:creationId xmlns:a16="http://schemas.microsoft.com/office/drawing/2014/main" id="{BBA3A066-AD8F-4224-A7CA-968350BB9B11}"/>
                </a:ext>
              </a:extLst>
            </p:cNvPr>
            <p:cNvSpPr>
              <a:spLocks/>
            </p:cNvSpPr>
            <p:nvPr userDrawn="1"/>
          </p:nvSpPr>
          <p:spPr bwMode="auto">
            <a:xfrm>
              <a:off x="5760327" y="4405716"/>
              <a:ext cx="6432216" cy="2451618"/>
            </a:xfrm>
            <a:custGeom>
              <a:avLst/>
              <a:gdLst>
                <a:gd name="connsiteX0" fmla="*/ 2677751 w 3453872"/>
                <a:gd name="connsiteY0" fmla="*/ 66 h 1316432"/>
                <a:gd name="connsiteX1" fmla="*/ 3413639 w 3453872"/>
                <a:gd name="connsiteY1" fmla="*/ 113021 h 1316432"/>
                <a:gd name="connsiteX2" fmla="*/ 3453872 w 3453872"/>
                <a:gd name="connsiteY2" fmla="*/ 129654 h 1316432"/>
                <a:gd name="connsiteX3" fmla="*/ 3453872 w 3453872"/>
                <a:gd name="connsiteY3" fmla="*/ 1316432 h 1316432"/>
                <a:gd name="connsiteX4" fmla="*/ 0 w 3453872"/>
                <a:gd name="connsiteY4" fmla="*/ 1316432 h 1316432"/>
                <a:gd name="connsiteX5" fmla="*/ 33953 w 3453872"/>
                <a:gd name="connsiteY5" fmla="*/ 1246655 h 1316432"/>
                <a:gd name="connsiteX6" fmla="*/ 1622188 w 3453872"/>
                <a:gd name="connsiteY6" fmla="*/ 162894 h 1316432"/>
                <a:gd name="connsiteX7" fmla="*/ 2677751 w 3453872"/>
                <a:gd name="connsiteY7" fmla="*/ 66 h 1316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53872" h="1316432">
                  <a:moveTo>
                    <a:pt x="2677751" y="66"/>
                  </a:moveTo>
                  <a:cubicBezTo>
                    <a:pt x="2949256" y="1861"/>
                    <a:pt x="3199398" y="40672"/>
                    <a:pt x="3413639" y="113021"/>
                  </a:cubicBezTo>
                  <a:lnTo>
                    <a:pt x="3453872" y="129654"/>
                  </a:lnTo>
                  <a:lnTo>
                    <a:pt x="3453872" y="1316432"/>
                  </a:lnTo>
                  <a:lnTo>
                    <a:pt x="0" y="1316432"/>
                  </a:lnTo>
                  <a:lnTo>
                    <a:pt x="33953" y="1246655"/>
                  </a:lnTo>
                  <a:cubicBezTo>
                    <a:pt x="313975" y="802055"/>
                    <a:pt x="892568" y="388480"/>
                    <a:pt x="1622188" y="162894"/>
                  </a:cubicBezTo>
                  <a:cubicBezTo>
                    <a:pt x="1988171" y="50101"/>
                    <a:pt x="2348655" y="-2110"/>
                    <a:pt x="2677751" y="66"/>
                  </a:cubicBezTo>
                  <a:close/>
                </a:path>
              </a:pathLst>
            </a:custGeom>
            <a:solidFill>
              <a:srgbClr val="6F91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361" name="任意多边形: 形状 360">
              <a:extLst>
                <a:ext uri="{FF2B5EF4-FFF2-40B4-BE49-F238E27FC236}">
                  <a16:creationId xmlns:a16="http://schemas.microsoft.com/office/drawing/2014/main" id="{3D9A5DAA-D4A1-4B7D-9516-CBFB81054BC2}"/>
                </a:ext>
              </a:extLst>
            </p:cNvPr>
            <p:cNvSpPr>
              <a:spLocks/>
            </p:cNvSpPr>
            <p:nvPr userDrawn="1"/>
          </p:nvSpPr>
          <p:spPr bwMode="auto">
            <a:xfrm>
              <a:off x="6182374" y="4739878"/>
              <a:ext cx="6010170" cy="2117456"/>
            </a:xfrm>
            <a:custGeom>
              <a:avLst/>
              <a:gdLst>
                <a:gd name="connsiteX0" fmla="*/ 2418269 w 3227248"/>
                <a:gd name="connsiteY0" fmla="*/ 149 h 1136999"/>
                <a:gd name="connsiteX1" fmla="*/ 3097252 w 3227248"/>
                <a:gd name="connsiteY1" fmla="*/ 108355 h 1136999"/>
                <a:gd name="connsiteX2" fmla="*/ 3227248 w 3227248"/>
                <a:gd name="connsiteY2" fmla="*/ 163183 h 1136999"/>
                <a:gd name="connsiteX3" fmla="*/ 3227248 w 3227248"/>
                <a:gd name="connsiteY3" fmla="*/ 1136999 h 1136999"/>
                <a:gd name="connsiteX4" fmla="*/ 0 w 3227248"/>
                <a:gd name="connsiteY4" fmla="*/ 1136999 h 1136999"/>
                <a:gd name="connsiteX5" fmla="*/ 172758 w 3227248"/>
                <a:gd name="connsiteY5" fmla="*/ 910427 h 1136999"/>
                <a:gd name="connsiteX6" fmla="*/ 1447939 w 3227248"/>
                <a:gd name="connsiteY6" fmla="*/ 149183 h 1136999"/>
                <a:gd name="connsiteX7" fmla="*/ 2418269 w 3227248"/>
                <a:gd name="connsiteY7" fmla="*/ 149 h 11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27248" h="1136999">
                  <a:moveTo>
                    <a:pt x="2418269" y="149"/>
                  </a:moveTo>
                  <a:cubicBezTo>
                    <a:pt x="2668422" y="2765"/>
                    <a:pt x="2899297" y="39972"/>
                    <a:pt x="3097252" y="108355"/>
                  </a:cubicBezTo>
                  <a:lnTo>
                    <a:pt x="3227248" y="163183"/>
                  </a:lnTo>
                  <a:lnTo>
                    <a:pt x="3227248" y="1136999"/>
                  </a:lnTo>
                  <a:lnTo>
                    <a:pt x="0" y="1136999"/>
                  </a:lnTo>
                  <a:lnTo>
                    <a:pt x="172758" y="910427"/>
                  </a:lnTo>
                  <a:cubicBezTo>
                    <a:pt x="461398" y="593712"/>
                    <a:pt x="909143" y="314589"/>
                    <a:pt x="1447939" y="149183"/>
                  </a:cubicBezTo>
                  <a:cubicBezTo>
                    <a:pt x="1783513" y="44629"/>
                    <a:pt x="2115054" y="-3022"/>
                    <a:pt x="2418269" y="149"/>
                  </a:cubicBezTo>
                  <a:close/>
                </a:path>
              </a:pathLst>
            </a:custGeom>
            <a:solidFill>
              <a:srgbClr val="86A6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354" name="任意多边形: 形状 353">
              <a:extLst>
                <a:ext uri="{FF2B5EF4-FFF2-40B4-BE49-F238E27FC236}">
                  <a16:creationId xmlns:a16="http://schemas.microsoft.com/office/drawing/2014/main" id="{0D5B4EEC-C39D-452A-B057-F8E8B29E6903}"/>
                </a:ext>
              </a:extLst>
            </p:cNvPr>
            <p:cNvSpPr>
              <a:spLocks/>
            </p:cNvSpPr>
            <p:nvPr userDrawn="1"/>
          </p:nvSpPr>
          <p:spPr bwMode="auto">
            <a:xfrm>
              <a:off x="6810074" y="5134631"/>
              <a:ext cx="5382469" cy="1722704"/>
            </a:xfrm>
            <a:custGeom>
              <a:avLst/>
              <a:gdLst>
                <a:gd name="connsiteX0" fmla="*/ 1829211 w 2890195"/>
                <a:gd name="connsiteY0" fmla="*/ 1330 h 925031"/>
                <a:gd name="connsiteX1" fmla="*/ 2830381 w 2890195"/>
                <a:gd name="connsiteY1" fmla="*/ 257559 h 925031"/>
                <a:gd name="connsiteX2" fmla="*/ 2890195 w 2890195"/>
                <a:gd name="connsiteY2" fmla="*/ 305381 h 925031"/>
                <a:gd name="connsiteX3" fmla="*/ 2890195 w 2890195"/>
                <a:gd name="connsiteY3" fmla="*/ 925031 h 925031"/>
                <a:gd name="connsiteX4" fmla="*/ 0 w 2890195"/>
                <a:gd name="connsiteY4" fmla="*/ 925031 h 925031"/>
                <a:gd name="connsiteX5" fmla="*/ 98064 w 2890195"/>
                <a:gd name="connsiteY5" fmla="*/ 784640 h 925031"/>
                <a:gd name="connsiteX6" fmla="*/ 1163494 w 2890195"/>
                <a:gd name="connsiteY6" fmla="*/ 116523 h 925031"/>
                <a:gd name="connsiteX7" fmla="*/ 1829211 w 2890195"/>
                <a:gd name="connsiteY7" fmla="*/ 1330 h 92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0195" h="925031">
                  <a:moveTo>
                    <a:pt x="1829211" y="1330"/>
                  </a:moveTo>
                  <a:cubicBezTo>
                    <a:pt x="2229011" y="-12334"/>
                    <a:pt x="2585928" y="79791"/>
                    <a:pt x="2830381" y="257559"/>
                  </a:cubicBezTo>
                  <a:lnTo>
                    <a:pt x="2890195" y="305381"/>
                  </a:lnTo>
                  <a:lnTo>
                    <a:pt x="2890195" y="925031"/>
                  </a:lnTo>
                  <a:lnTo>
                    <a:pt x="0" y="925031"/>
                  </a:lnTo>
                  <a:lnTo>
                    <a:pt x="98064" y="784640"/>
                  </a:lnTo>
                  <a:cubicBezTo>
                    <a:pt x="336859" y="501125"/>
                    <a:pt x="711237" y="255694"/>
                    <a:pt x="1163494" y="116523"/>
                  </a:cubicBezTo>
                  <a:cubicBezTo>
                    <a:pt x="1390560" y="45997"/>
                    <a:pt x="1615984" y="8618"/>
                    <a:pt x="1829211" y="1330"/>
                  </a:cubicBezTo>
                  <a:close/>
                </a:path>
              </a:pathLst>
            </a:custGeom>
            <a:solidFill>
              <a:srgbClr val="95B8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69" name="Freeform 261">
              <a:extLst>
                <a:ext uri="{FF2B5EF4-FFF2-40B4-BE49-F238E27FC236}">
                  <a16:creationId xmlns:a16="http://schemas.microsoft.com/office/drawing/2014/main" id="{3041E523-4BA0-494F-9C6B-CCED000284D4}"/>
                </a:ext>
              </a:extLst>
            </p:cNvPr>
            <p:cNvSpPr>
              <a:spLocks/>
            </p:cNvSpPr>
            <p:nvPr userDrawn="1"/>
          </p:nvSpPr>
          <p:spPr bwMode="auto">
            <a:xfrm>
              <a:off x="9892436" y="4155152"/>
              <a:ext cx="369555" cy="266079"/>
            </a:xfrm>
            <a:custGeom>
              <a:avLst/>
              <a:gdLst>
                <a:gd name="T0" fmla="*/ 121 w 125"/>
                <a:gd name="T1" fmla="*/ 50 h 90"/>
                <a:gd name="T2" fmla="*/ 125 w 125"/>
                <a:gd name="T3" fmla="*/ 78 h 90"/>
                <a:gd name="T4" fmla="*/ 10 w 125"/>
                <a:gd name="T5" fmla="*/ 90 h 90"/>
                <a:gd name="T6" fmla="*/ 0 w 125"/>
                <a:gd name="T7" fmla="*/ 12 h 90"/>
                <a:gd name="T8" fmla="*/ 99 w 125"/>
                <a:gd name="T9" fmla="*/ 0 h 90"/>
                <a:gd name="T10" fmla="*/ 102 w 125"/>
                <a:gd name="T11" fmla="*/ 7 h 90"/>
                <a:gd name="T12" fmla="*/ 118 w 125"/>
                <a:gd name="T13" fmla="*/ 43 h 90"/>
                <a:gd name="T14" fmla="*/ 121 w 125"/>
                <a:gd name="T15" fmla="*/ 5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90">
                  <a:moveTo>
                    <a:pt x="121" y="50"/>
                  </a:moveTo>
                  <a:lnTo>
                    <a:pt x="125" y="78"/>
                  </a:lnTo>
                  <a:lnTo>
                    <a:pt x="10" y="90"/>
                  </a:lnTo>
                  <a:lnTo>
                    <a:pt x="0" y="12"/>
                  </a:lnTo>
                  <a:lnTo>
                    <a:pt x="99" y="0"/>
                  </a:lnTo>
                  <a:lnTo>
                    <a:pt x="102" y="7"/>
                  </a:lnTo>
                  <a:lnTo>
                    <a:pt x="118" y="43"/>
                  </a:lnTo>
                  <a:lnTo>
                    <a:pt x="121" y="50"/>
                  </a:lnTo>
                  <a:close/>
                </a:path>
              </a:pathLst>
            </a:custGeom>
            <a:solidFill>
              <a:srgbClr val="8CB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62">
              <a:extLst>
                <a:ext uri="{FF2B5EF4-FFF2-40B4-BE49-F238E27FC236}">
                  <a16:creationId xmlns:a16="http://schemas.microsoft.com/office/drawing/2014/main" id="{00144AF0-0ED5-4A69-A88D-F1F65D8D8458}"/>
                </a:ext>
              </a:extLst>
            </p:cNvPr>
            <p:cNvSpPr>
              <a:spLocks/>
            </p:cNvSpPr>
            <p:nvPr userDrawn="1"/>
          </p:nvSpPr>
          <p:spPr bwMode="auto">
            <a:xfrm>
              <a:off x="9913130" y="4308887"/>
              <a:ext cx="348859" cy="112344"/>
            </a:xfrm>
            <a:custGeom>
              <a:avLst/>
              <a:gdLst>
                <a:gd name="T0" fmla="*/ 114 w 118"/>
                <a:gd name="T1" fmla="*/ 0 h 38"/>
                <a:gd name="T2" fmla="*/ 118 w 118"/>
                <a:gd name="T3" fmla="*/ 26 h 38"/>
                <a:gd name="T4" fmla="*/ 3 w 118"/>
                <a:gd name="T5" fmla="*/ 38 h 38"/>
                <a:gd name="T6" fmla="*/ 0 w 118"/>
                <a:gd name="T7" fmla="*/ 12 h 38"/>
                <a:gd name="T8" fmla="*/ 114 w 118"/>
                <a:gd name="T9" fmla="*/ 0 h 38"/>
              </a:gdLst>
              <a:ahLst/>
              <a:cxnLst>
                <a:cxn ang="0">
                  <a:pos x="T0" y="T1"/>
                </a:cxn>
                <a:cxn ang="0">
                  <a:pos x="T2" y="T3"/>
                </a:cxn>
                <a:cxn ang="0">
                  <a:pos x="T4" y="T5"/>
                </a:cxn>
                <a:cxn ang="0">
                  <a:pos x="T6" y="T7"/>
                </a:cxn>
                <a:cxn ang="0">
                  <a:pos x="T8" y="T9"/>
                </a:cxn>
              </a:cxnLst>
              <a:rect l="0" t="0" r="r" b="b"/>
              <a:pathLst>
                <a:path w="118" h="38">
                  <a:moveTo>
                    <a:pt x="114" y="0"/>
                  </a:moveTo>
                  <a:lnTo>
                    <a:pt x="118" y="26"/>
                  </a:lnTo>
                  <a:lnTo>
                    <a:pt x="3" y="38"/>
                  </a:lnTo>
                  <a:lnTo>
                    <a:pt x="0" y="12"/>
                  </a:lnTo>
                  <a:lnTo>
                    <a:pt x="114" y="0"/>
                  </a:lnTo>
                  <a:close/>
                </a:path>
              </a:pathLst>
            </a:custGeom>
            <a:solidFill>
              <a:srgbClr val="749C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63">
              <a:extLst>
                <a:ext uri="{FF2B5EF4-FFF2-40B4-BE49-F238E27FC236}">
                  <a16:creationId xmlns:a16="http://schemas.microsoft.com/office/drawing/2014/main" id="{F3E00913-2DB5-45CC-A49D-CEF763DFB2A8}"/>
                </a:ext>
              </a:extLst>
            </p:cNvPr>
            <p:cNvSpPr>
              <a:spLocks/>
            </p:cNvSpPr>
            <p:nvPr userDrawn="1"/>
          </p:nvSpPr>
          <p:spPr bwMode="auto">
            <a:xfrm>
              <a:off x="9954520" y="4379841"/>
              <a:ext cx="76867" cy="67999"/>
            </a:xfrm>
            <a:custGeom>
              <a:avLst/>
              <a:gdLst>
                <a:gd name="T0" fmla="*/ 11 w 11"/>
                <a:gd name="T1" fmla="*/ 4 h 10"/>
                <a:gd name="T2" fmla="*/ 5 w 11"/>
                <a:gd name="T3" fmla="*/ 0 h 10"/>
                <a:gd name="T4" fmla="*/ 1 w 11"/>
                <a:gd name="T5" fmla="*/ 6 h 10"/>
                <a:gd name="T6" fmla="*/ 6 w 11"/>
                <a:gd name="T7" fmla="*/ 10 h 10"/>
                <a:gd name="T8" fmla="*/ 11 w 11"/>
                <a:gd name="T9" fmla="*/ 4 h 10"/>
              </a:gdLst>
              <a:ahLst/>
              <a:cxnLst>
                <a:cxn ang="0">
                  <a:pos x="T0" y="T1"/>
                </a:cxn>
                <a:cxn ang="0">
                  <a:pos x="T2" y="T3"/>
                </a:cxn>
                <a:cxn ang="0">
                  <a:pos x="T4" y="T5"/>
                </a:cxn>
                <a:cxn ang="0">
                  <a:pos x="T6" y="T7"/>
                </a:cxn>
                <a:cxn ang="0">
                  <a:pos x="T8" y="T9"/>
                </a:cxn>
              </a:cxnLst>
              <a:rect l="0" t="0" r="r" b="b"/>
              <a:pathLst>
                <a:path w="11" h="10">
                  <a:moveTo>
                    <a:pt x="11" y="4"/>
                  </a:moveTo>
                  <a:cubicBezTo>
                    <a:pt x="10" y="2"/>
                    <a:pt x="8" y="0"/>
                    <a:pt x="5" y="0"/>
                  </a:cubicBezTo>
                  <a:cubicBezTo>
                    <a:pt x="2" y="0"/>
                    <a:pt x="0" y="3"/>
                    <a:pt x="1" y="6"/>
                  </a:cubicBezTo>
                  <a:cubicBezTo>
                    <a:pt x="1" y="8"/>
                    <a:pt x="3" y="10"/>
                    <a:pt x="6" y="10"/>
                  </a:cubicBezTo>
                  <a:cubicBezTo>
                    <a:pt x="9" y="10"/>
                    <a:pt x="11" y="7"/>
                    <a:pt x="11" y="4"/>
                  </a:cubicBezTo>
                  <a:close/>
                </a:path>
              </a:pathLst>
            </a:custGeom>
            <a:solidFill>
              <a:srgbClr val="5B69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64">
              <a:extLst>
                <a:ext uri="{FF2B5EF4-FFF2-40B4-BE49-F238E27FC236}">
                  <a16:creationId xmlns:a16="http://schemas.microsoft.com/office/drawing/2014/main" id="{F3CBB341-1432-4AA7-8EF7-2916EC52713F}"/>
                </a:ext>
              </a:extLst>
            </p:cNvPr>
            <p:cNvSpPr>
              <a:spLocks/>
            </p:cNvSpPr>
            <p:nvPr userDrawn="1"/>
          </p:nvSpPr>
          <p:spPr bwMode="auto">
            <a:xfrm>
              <a:off x="9975216" y="4394625"/>
              <a:ext cx="35477" cy="41390"/>
            </a:xfrm>
            <a:custGeom>
              <a:avLst/>
              <a:gdLst>
                <a:gd name="T0" fmla="*/ 5 w 5"/>
                <a:gd name="T1" fmla="*/ 3 h 6"/>
                <a:gd name="T2" fmla="*/ 2 w 5"/>
                <a:gd name="T3" fmla="*/ 0 h 6"/>
                <a:gd name="T4" fmla="*/ 0 w 5"/>
                <a:gd name="T5" fmla="*/ 3 h 6"/>
                <a:gd name="T6" fmla="*/ 3 w 5"/>
                <a:gd name="T7" fmla="*/ 6 h 6"/>
                <a:gd name="T8" fmla="*/ 5 w 5"/>
                <a:gd name="T9" fmla="*/ 3 h 6"/>
              </a:gdLst>
              <a:ahLst/>
              <a:cxnLst>
                <a:cxn ang="0">
                  <a:pos x="T0" y="T1"/>
                </a:cxn>
                <a:cxn ang="0">
                  <a:pos x="T2" y="T3"/>
                </a:cxn>
                <a:cxn ang="0">
                  <a:pos x="T4" y="T5"/>
                </a:cxn>
                <a:cxn ang="0">
                  <a:pos x="T6" y="T7"/>
                </a:cxn>
                <a:cxn ang="0">
                  <a:pos x="T8" y="T9"/>
                </a:cxn>
              </a:cxnLst>
              <a:rect l="0" t="0" r="r" b="b"/>
              <a:pathLst>
                <a:path w="5" h="6">
                  <a:moveTo>
                    <a:pt x="5" y="3"/>
                  </a:moveTo>
                  <a:cubicBezTo>
                    <a:pt x="5" y="1"/>
                    <a:pt x="4" y="0"/>
                    <a:pt x="2" y="0"/>
                  </a:cubicBezTo>
                  <a:cubicBezTo>
                    <a:pt x="1" y="1"/>
                    <a:pt x="0" y="2"/>
                    <a:pt x="0" y="3"/>
                  </a:cubicBezTo>
                  <a:cubicBezTo>
                    <a:pt x="0" y="5"/>
                    <a:pt x="1" y="6"/>
                    <a:pt x="3" y="6"/>
                  </a:cubicBezTo>
                  <a:cubicBezTo>
                    <a:pt x="4" y="5"/>
                    <a:pt x="5" y="4"/>
                    <a:pt x="5" y="3"/>
                  </a:cubicBezTo>
                  <a:close/>
                </a:path>
              </a:pathLst>
            </a:custGeom>
            <a:solidFill>
              <a:srgbClr val="9DA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65">
              <a:extLst>
                <a:ext uri="{FF2B5EF4-FFF2-40B4-BE49-F238E27FC236}">
                  <a16:creationId xmlns:a16="http://schemas.microsoft.com/office/drawing/2014/main" id="{A88BC40B-A5EE-4A8E-A0C8-8234F9C47CA2}"/>
                </a:ext>
              </a:extLst>
            </p:cNvPr>
            <p:cNvSpPr>
              <a:spLocks/>
            </p:cNvSpPr>
            <p:nvPr userDrawn="1"/>
          </p:nvSpPr>
          <p:spPr bwMode="auto">
            <a:xfrm>
              <a:off x="10128951" y="4359147"/>
              <a:ext cx="70954" cy="76867"/>
            </a:xfrm>
            <a:custGeom>
              <a:avLst/>
              <a:gdLst>
                <a:gd name="T0" fmla="*/ 10 w 10"/>
                <a:gd name="T1" fmla="*/ 5 h 11"/>
                <a:gd name="T2" fmla="*/ 5 w 10"/>
                <a:gd name="T3" fmla="*/ 0 h 11"/>
                <a:gd name="T4" fmla="*/ 0 w 10"/>
                <a:gd name="T5" fmla="*/ 6 h 11"/>
                <a:gd name="T6" fmla="*/ 6 w 10"/>
                <a:gd name="T7" fmla="*/ 10 h 11"/>
                <a:gd name="T8" fmla="*/ 10 w 10"/>
                <a:gd name="T9" fmla="*/ 5 h 11"/>
              </a:gdLst>
              <a:ahLst/>
              <a:cxnLst>
                <a:cxn ang="0">
                  <a:pos x="T0" y="T1"/>
                </a:cxn>
                <a:cxn ang="0">
                  <a:pos x="T2" y="T3"/>
                </a:cxn>
                <a:cxn ang="0">
                  <a:pos x="T4" y="T5"/>
                </a:cxn>
                <a:cxn ang="0">
                  <a:pos x="T6" y="T7"/>
                </a:cxn>
                <a:cxn ang="0">
                  <a:pos x="T8" y="T9"/>
                </a:cxn>
              </a:cxnLst>
              <a:rect l="0" t="0" r="r" b="b"/>
              <a:pathLst>
                <a:path w="10" h="11">
                  <a:moveTo>
                    <a:pt x="10" y="5"/>
                  </a:moveTo>
                  <a:cubicBezTo>
                    <a:pt x="10" y="2"/>
                    <a:pt x="7" y="0"/>
                    <a:pt x="5" y="0"/>
                  </a:cubicBezTo>
                  <a:cubicBezTo>
                    <a:pt x="2" y="1"/>
                    <a:pt x="0" y="3"/>
                    <a:pt x="0" y="6"/>
                  </a:cubicBezTo>
                  <a:cubicBezTo>
                    <a:pt x="0" y="9"/>
                    <a:pt x="3" y="11"/>
                    <a:pt x="6" y="10"/>
                  </a:cubicBezTo>
                  <a:cubicBezTo>
                    <a:pt x="8" y="10"/>
                    <a:pt x="10" y="8"/>
                    <a:pt x="10" y="5"/>
                  </a:cubicBezTo>
                  <a:close/>
                </a:path>
              </a:pathLst>
            </a:custGeom>
            <a:solidFill>
              <a:srgbClr val="5B69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266">
              <a:extLst>
                <a:ext uri="{FF2B5EF4-FFF2-40B4-BE49-F238E27FC236}">
                  <a16:creationId xmlns:a16="http://schemas.microsoft.com/office/drawing/2014/main" id="{A8A6EB14-A887-4799-85E0-28DF3259BFFF}"/>
                </a:ext>
              </a:extLst>
            </p:cNvPr>
            <p:cNvSpPr>
              <a:spLocks/>
            </p:cNvSpPr>
            <p:nvPr userDrawn="1"/>
          </p:nvSpPr>
          <p:spPr bwMode="auto">
            <a:xfrm>
              <a:off x="10143732" y="4379841"/>
              <a:ext cx="41390" cy="35477"/>
            </a:xfrm>
            <a:custGeom>
              <a:avLst/>
              <a:gdLst>
                <a:gd name="T0" fmla="*/ 6 w 6"/>
                <a:gd name="T1" fmla="*/ 2 h 5"/>
                <a:gd name="T2" fmla="*/ 3 w 6"/>
                <a:gd name="T3" fmla="*/ 0 h 5"/>
                <a:gd name="T4" fmla="*/ 0 w 6"/>
                <a:gd name="T5" fmla="*/ 3 h 5"/>
                <a:gd name="T6" fmla="*/ 3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1"/>
                    <a:pt x="4" y="0"/>
                    <a:pt x="3" y="0"/>
                  </a:cubicBezTo>
                  <a:cubicBezTo>
                    <a:pt x="1" y="0"/>
                    <a:pt x="0" y="1"/>
                    <a:pt x="0" y="3"/>
                  </a:cubicBezTo>
                  <a:cubicBezTo>
                    <a:pt x="1" y="4"/>
                    <a:pt x="2" y="5"/>
                    <a:pt x="3" y="5"/>
                  </a:cubicBezTo>
                  <a:cubicBezTo>
                    <a:pt x="5" y="5"/>
                    <a:pt x="6" y="3"/>
                    <a:pt x="6" y="2"/>
                  </a:cubicBezTo>
                  <a:close/>
                </a:path>
              </a:pathLst>
            </a:custGeom>
            <a:solidFill>
              <a:srgbClr val="9DA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67">
              <a:extLst>
                <a:ext uri="{FF2B5EF4-FFF2-40B4-BE49-F238E27FC236}">
                  <a16:creationId xmlns:a16="http://schemas.microsoft.com/office/drawing/2014/main" id="{960CE9D1-8C49-44AC-8121-7653860D3A9C}"/>
                </a:ext>
              </a:extLst>
            </p:cNvPr>
            <p:cNvSpPr>
              <a:spLocks/>
            </p:cNvSpPr>
            <p:nvPr userDrawn="1"/>
          </p:nvSpPr>
          <p:spPr bwMode="auto">
            <a:xfrm>
              <a:off x="10214687" y="4359147"/>
              <a:ext cx="56173" cy="35477"/>
            </a:xfrm>
            <a:custGeom>
              <a:avLst/>
              <a:gdLst>
                <a:gd name="T0" fmla="*/ 19 w 19"/>
                <a:gd name="T1" fmla="*/ 9 h 12"/>
                <a:gd name="T2" fmla="*/ 0 w 19"/>
                <a:gd name="T3" fmla="*/ 12 h 12"/>
                <a:gd name="T4" fmla="*/ 0 w 19"/>
                <a:gd name="T5" fmla="*/ 2 h 12"/>
                <a:gd name="T6" fmla="*/ 19 w 19"/>
                <a:gd name="T7" fmla="*/ 0 h 12"/>
                <a:gd name="T8" fmla="*/ 19 w 19"/>
                <a:gd name="T9" fmla="*/ 9 h 12"/>
              </a:gdLst>
              <a:ahLst/>
              <a:cxnLst>
                <a:cxn ang="0">
                  <a:pos x="T0" y="T1"/>
                </a:cxn>
                <a:cxn ang="0">
                  <a:pos x="T2" y="T3"/>
                </a:cxn>
                <a:cxn ang="0">
                  <a:pos x="T4" y="T5"/>
                </a:cxn>
                <a:cxn ang="0">
                  <a:pos x="T6" y="T7"/>
                </a:cxn>
                <a:cxn ang="0">
                  <a:pos x="T8" y="T9"/>
                </a:cxn>
              </a:cxnLst>
              <a:rect l="0" t="0" r="r" b="b"/>
              <a:pathLst>
                <a:path w="19" h="12">
                  <a:moveTo>
                    <a:pt x="19" y="9"/>
                  </a:moveTo>
                  <a:lnTo>
                    <a:pt x="0" y="12"/>
                  </a:lnTo>
                  <a:lnTo>
                    <a:pt x="0" y="2"/>
                  </a:lnTo>
                  <a:lnTo>
                    <a:pt x="19" y="0"/>
                  </a:lnTo>
                  <a:lnTo>
                    <a:pt x="19" y="9"/>
                  </a:ln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68">
              <a:extLst>
                <a:ext uri="{FF2B5EF4-FFF2-40B4-BE49-F238E27FC236}">
                  <a16:creationId xmlns:a16="http://schemas.microsoft.com/office/drawing/2014/main" id="{94808756-5B58-4D36-A05E-219FC0ECF6C2}"/>
                </a:ext>
              </a:extLst>
            </p:cNvPr>
            <p:cNvSpPr>
              <a:spLocks/>
            </p:cNvSpPr>
            <p:nvPr userDrawn="1"/>
          </p:nvSpPr>
          <p:spPr bwMode="auto">
            <a:xfrm>
              <a:off x="9907217" y="4394625"/>
              <a:ext cx="41390" cy="26609"/>
            </a:xfrm>
            <a:custGeom>
              <a:avLst/>
              <a:gdLst>
                <a:gd name="T0" fmla="*/ 14 w 14"/>
                <a:gd name="T1" fmla="*/ 9 h 9"/>
                <a:gd name="T2" fmla="*/ 2 w 14"/>
                <a:gd name="T3" fmla="*/ 9 h 9"/>
                <a:gd name="T4" fmla="*/ 0 w 14"/>
                <a:gd name="T5" fmla="*/ 2 h 9"/>
                <a:gd name="T6" fmla="*/ 14 w 14"/>
                <a:gd name="T7" fmla="*/ 0 h 9"/>
                <a:gd name="T8" fmla="*/ 14 w 14"/>
                <a:gd name="T9" fmla="*/ 9 h 9"/>
              </a:gdLst>
              <a:ahLst/>
              <a:cxnLst>
                <a:cxn ang="0">
                  <a:pos x="T0" y="T1"/>
                </a:cxn>
                <a:cxn ang="0">
                  <a:pos x="T2" y="T3"/>
                </a:cxn>
                <a:cxn ang="0">
                  <a:pos x="T4" y="T5"/>
                </a:cxn>
                <a:cxn ang="0">
                  <a:pos x="T6" y="T7"/>
                </a:cxn>
                <a:cxn ang="0">
                  <a:pos x="T8" y="T9"/>
                </a:cxn>
              </a:cxnLst>
              <a:rect l="0" t="0" r="r" b="b"/>
              <a:pathLst>
                <a:path w="14" h="9">
                  <a:moveTo>
                    <a:pt x="14" y="9"/>
                  </a:moveTo>
                  <a:lnTo>
                    <a:pt x="2" y="9"/>
                  </a:lnTo>
                  <a:lnTo>
                    <a:pt x="0" y="2"/>
                  </a:lnTo>
                  <a:lnTo>
                    <a:pt x="14" y="0"/>
                  </a:lnTo>
                  <a:lnTo>
                    <a:pt x="14" y="9"/>
                  </a:ln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69">
              <a:extLst>
                <a:ext uri="{FF2B5EF4-FFF2-40B4-BE49-F238E27FC236}">
                  <a16:creationId xmlns:a16="http://schemas.microsoft.com/office/drawing/2014/main" id="{9F202580-9A60-4065-8C3A-23B316E801B7}"/>
                </a:ext>
              </a:extLst>
            </p:cNvPr>
            <p:cNvSpPr>
              <a:spLocks/>
            </p:cNvSpPr>
            <p:nvPr userDrawn="1"/>
          </p:nvSpPr>
          <p:spPr bwMode="auto">
            <a:xfrm>
              <a:off x="10220599" y="4302974"/>
              <a:ext cx="35477" cy="20696"/>
            </a:xfrm>
            <a:custGeom>
              <a:avLst/>
              <a:gdLst>
                <a:gd name="T0" fmla="*/ 3 w 12"/>
                <a:gd name="T1" fmla="*/ 7 h 7"/>
                <a:gd name="T2" fmla="*/ 12 w 12"/>
                <a:gd name="T3" fmla="*/ 7 h 7"/>
                <a:gd name="T4" fmla="*/ 10 w 12"/>
                <a:gd name="T5" fmla="*/ 0 h 7"/>
                <a:gd name="T6" fmla="*/ 0 w 12"/>
                <a:gd name="T7" fmla="*/ 0 h 7"/>
                <a:gd name="T8" fmla="*/ 3 w 12"/>
                <a:gd name="T9" fmla="*/ 7 h 7"/>
              </a:gdLst>
              <a:ahLst/>
              <a:cxnLst>
                <a:cxn ang="0">
                  <a:pos x="T0" y="T1"/>
                </a:cxn>
                <a:cxn ang="0">
                  <a:pos x="T2" y="T3"/>
                </a:cxn>
                <a:cxn ang="0">
                  <a:pos x="T4" y="T5"/>
                </a:cxn>
                <a:cxn ang="0">
                  <a:pos x="T6" y="T7"/>
                </a:cxn>
                <a:cxn ang="0">
                  <a:pos x="T8" y="T9"/>
                </a:cxn>
              </a:cxnLst>
              <a:rect l="0" t="0" r="r" b="b"/>
              <a:pathLst>
                <a:path w="12" h="7">
                  <a:moveTo>
                    <a:pt x="3" y="7"/>
                  </a:moveTo>
                  <a:lnTo>
                    <a:pt x="12" y="7"/>
                  </a:lnTo>
                  <a:lnTo>
                    <a:pt x="10" y="0"/>
                  </a:lnTo>
                  <a:lnTo>
                    <a:pt x="0" y="0"/>
                  </a:lnTo>
                  <a:lnTo>
                    <a:pt x="3" y="7"/>
                  </a:lnTo>
                  <a:close/>
                </a:path>
              </a:pathLst>
            </a:custGeom>
            <a:solidFill>
              <a:srgbClr val="FFFD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70">
              <a:extLst>
                <a:ext uri="{FF2B5EF4-FFF2-40B4-BE49-F238E27FC236}">
                  <a16:creationId xmlns:a16="http://schemas.microsoft.com/office/drawing/2014/main" id="{8D1BAE6A-EC55-412D-80C2-BAA793A3C7DC}"/>
                </a:ext>
              </a:extLst>
            </p:cNvPr>
            <p:cNvSpPr>
              <a:spLocks/>
            </p:cNvSpPr>
            <p:nvPr userDrawn="1"/>
          </p:nvSpPr>
          <p:spPr bwMode="auto">
            <a:xfrm>
              <a:off x="10185122" y="4175848"/>
              <a:ext cx="56173" cy="112344"/>
            </a:xfrm>
            <a:custGeom>
              <a:avLst/>
              <a:gdLst>
                <a:gd name="T0" fmla="*/ 19 w 19"/>
                <a:gd name="T1" fmla="*/ 36 h 38"/>
                <a:gd name="T2" fmla="*/ 3 w 19"/>
                <a:gd name="T3" fmla="*/ 38 h 38"/>
                <a:gd name="T4" fmla="*/ 0 w 19"/>
                <a:gd name="T5" fmla="*/ 0 h 38"/>
                <a:gd name="T6" fmla="*/ 3 w 19"/>
                <a:gd name="T7" fmla="*/ 0 h 38"/>
                <a:gd name="T8" fmla="*/ 19 w 19"/>
                <a:gd name="T9" fmla="*/ 36 h 38"/>
              </a:gdLst>
              <a:ahLst/>
              <a:cxnLst>
                <a:cxn ang="0">
                  <a:pos x="T0" y="T1"/>
                </a:cxn>
                <a:cxn ang="0">
                  <a:pos x="T2" y="T3"/>
                </a:cxn>
                <a:cxn ang="0">
                  <a:pos x="T4" y="T5"/>
                </a:cxn>
                <a:cxn ang="0">
                  <a:pos x="T6" y="T7"/>
                </a:cxn>
                <a:cxn ang="0">
                  <a:pos x="T8" y="T9"/>
                </a:cxn>
              </a:cxnLst>
              <a:rect l="0" t="0" r="r" b="b"/>
              <a:pathLst>
                <a:path w="19" h="38">
                  <a:moveTo>
                    <a:pt x="19" y="36"/>
                  </a:moveTo>
                  <a:lnTo>
                    <a:pt x="3" y="38"/>
                  </a:lnTo>
                  <a:lnTo>
                    <a:pt x="0" y="0"/>
                  </a:lnTo>
                  <a:lnTo>
                    <a:pt x="3" y="0"/>
                  </a:lnTo>
                  <a:lnTo>
                    <a:pt x="19" y="36"/>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71">
              <a:extLst>
                <a:ext uri="{FF2B5EF4-FFF2-40B4-BE49-F238E27FC236}">
                  <a16:creationId xmlns:a16="http://schemas.microsoft.com/office/drawing/2014/main" id="{2A3B730E-5285-47E4-9F95-C675C175CD62}"/>
                </a:ext>
              </a:extLst>
            </p:cNvPr>
            <p:cNvSpPr>
              <a:spLocks/>
            </p:cNvSpPr>
            <p:nvPr userDrawn="1"/>
          </p:nvSpPr>
          <p:spPr bwMode="auto">
            <a:xfrm>
              <a:off x="10096429" y="4175848"/>
              <a:ext cx="82780" cy="118257"/>
            </a:xfrm>
            <a:custGeom>
              <a:avLst/>
              <a:gdLst>
                <a:gd name="T0" fmla="*/ 4 w 28"/>
                <a:gd name="T1" fmla="*/ 40 h 40"/>
                <a:gd name="T2" fmla="*/ 28 w 28"/>
                <a:gd name="T3" fmla="*/ 38 h 40"/>
                <a:gd name="T4" fmla="*/ 26 w 28"/>
                <a:gd name="T5" fmla="*/ 0 h 40"/>
                <a:gd name="T6" fmla="*/ 0 w 28"/>
                <a:gd name="T7" fmla="*/ 5 h 40"/>
                <a:gd name="T8" fmla="*/ 4 w 28"/>
                <a:gd name="T9" fmla="*/ 40 h 40"/>
              </a:gdLst>
              <a:ahLst/>
              <a:cxnLst>
                <a:cxn ang="0">
                  <a:pos x="T0" y="T1"/>
                </a:cxn>
                <a:cxn ang="0">
                  <a:pos x="T2" y="T3"/>
                </a:cxn>
                <a:cxn ang="0">
                  <a:pos x="T4" y="T5"/>
                </a:cxn>
                <a:cxn ang="0">
                  <a:pos x="T6" y="T7"/>
                </a:cxn>
                <a:cxn ang="0">
                  <a:pos x="T8" y="T9"/>
                </a:cxn>
              </a:cxnLst>
              <a:rect l="0" t="0" r="r" b="b"/>
              <a:pathLst>
                <a:path w="28" h="40">
                  <a:moveTo>
                    <a:pt x="4" y="40"/>
                  </a:moveTo>
                  <a:lnTo>
                    <a:pt x="28" y="38"/>
                  </a:lnTo>
                  <a:lnTo>
                    <a:pt x="26" y="0"/>
                  </a:lnTo>
                  <a:lnTo>
                    <a:pt x="0" y="5"/>
                  </a:lnTo>
                  <a:lnTo>
                    <a:pt x="4" y="40"/>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72">
              <a:extLst>
                <a:ext uri="{FF2B5EF4-FFF2-40B4-BE49-F238E27FC236}">
                  <a16:creationId xmlns:a16="http://schemas.microsoft.com/office/drawing/2014/main" id="{FA8E0D22-A3D3-4D21-9591-2C2F4FF58B92}"/>
                </a:ext>
              </a:extLst>
            </p:cNvPr>
            <p:cNvSpPr>
              <a:spLocks/>
            </p:cNvSpPr>
            <p:nvPr userDrawn="1"/>
          </p:nvSpPr>
          <p:spPr bwMode="auto">
            <a:xfrm>
              <a:off x="9975216" y="4190630"/>
              <a:ext cx="112344" cy="118257"/>
            </a:xfrm>
            <a:custGeom>
              <a:avLst/>
              <a:gdLst>
                <a:gd name="T0" fmla="*/ 5 w 38"/>
                <a:gd name="T1" fmla="*/ 40 h 40"/>
                <a:gd name="T2" fmla="*/ 38 w 38"/>
                <a:gd name="T3" fmla="*/ 35 h 40"/>
                <a:gd name="T4" fmla="*/ 34 w 38"/>
                <a:gd name="T5" fmla="*/ 0 h 40"/>
                <a:gd name="T6" fmla="*/ 0 w 38"/>
                <a:gd name="T7" fmla="*/ 2 h 40"/>
                <a:gd name="T8" fmla="*/ 5 w 38"/>
                <a:gd name="T9" fmla="*/ 40 h 40"/>
              </a:gdLst>
              <a:ahLst/>
              <a:cxnLst>
                <a:cxn ang="0">
                  <a:pos x="T0" y="T1"/>
                </a:cxn>
                <a:cxn ang="0">
                  <a:pos x="T2" y="T3"/>
                </a:cxn>
                <a:cxn ang="0">
                  <a:pos x="T4" y="T5"/>
                </a:cxn>
                <a:cxn ang="0">
                  <a:pos x="T6" y="T7"/>
                </a:cxn>
                <a:cxn ang="0">
                  <a:pos x="T8" y="T9"/>
                </a:cxn>
              </a:cxnLst>
              <a:rect l="0" t="0" r="r" b="b"/>
              <a:pathLst>
                <a:path w="38" h="40">
                  <a:moveTo>
                    <a:pt x="5" y="40"/>
                  </a:moveTo>
                  <a:lnTo>
                    <a:pt x="38" y="35"/>
                  </a:lnTo>
                  <a:lnTo>
                    <a:pt x="34" y="0"/>
                  </a:lnTo>
                  <a:lnTo>
                    <a:pt x="0" y="2"/>
                  </a:lnTo>
                  <a:lnTo>
                    <a:pt x="5" y="40"/>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73">
              <a:extLst>
                <a:ext uri="{FF2B5EF4-FFF2-40B4-BE49-F238E27FC236}">
                  <a16:creationId xmlns:a16="http://schemas.microsoft.com/office/drawing/2014/main" id="{56DFD6A8-F702-4719-AD79-EA6105059CAD}"/>
                </a:ext>
              </a:extLst>
            </p:cNvPr>
            <p:cNvSpPr>
              <a:spLocks/>
            </p:cNvSpPr>
            <p:nvPr userDrawn="1"/>
          </p:nvSpPr>
          <p:spPr bwMode="auto">
            <a:xfrm>
              <a:off x="9892436" y="4205413"/>
              <a:ext cx="76867" cy="109389"/>
            </a:xfrm>
            <a:custGeom>
              <a:avLst/>
              <a:gdLst>
                <a:gd name="T0" fmla="*/ 5 w 26"/>
                <a:gd name="T1" fmla="*/ 37 h 37"/>
                <a:gd name="T2" fmla="*/ 26 w 26"/>
                <a:gd name="T3" fmla="*/ 35 h 37"/>
                <a:gd name="T4" fmla="*/ 21 w 26"/>
                <a:gd name="T5" fmla="*/ 0 h 37"/>
                <a:gd name="T6" fmla="*/ 0 w 26"/>
                <a:gd name="T7" fmla="*/ 2 h 37"/>
                <a:gd name="T8" fmla="*/ 5 w 26"/>
                <a:gd name="T9" fmla="*/ 37 h 37"/>
              </a:gdLst>
              <a:ahLst/>
              <a:cxnLst>
                <a:cxn ang="0">
                  <a:pos x="T0" y="T1"/>
                </a:cxn>
                <a:cxn ang="0">
                  <a:pos x="T2" y="T3"/>
                </a:cxn>
                <a:cxn ang="0">
                  <a:pos x="T4" y="T5"/>
                </a:cxn>
                <a:cxn ang="0">
                  <a:pos x="T6" y="T7"/>
                </a:cxn>
                <a:cxn ang="0">
                  <a:pos x="T8" y="T9"/>
                </a:cxn>
              </a:cxnLst>
              <a:rect l="0" t="0" r="r" b="b"/>
              <a:pathLst>
                <a:path w="26" h="37">
                  <a:moveTo>
                    <a:pt x="5" y="37"/>
                  </a:moveTo>
                  <a:lnTo>
                    <a:pt x="26" y="35"/>
                  </a:lnTo>
                  <a:lnTo>
                    <a:pt x="21" y="0"/>
                  </a:lnTo>
                  <a:lnTo>
                    <a:pt x="0" y="2"/>
                  </a:lnTo>
                  <a:lnTo>
                    <a:pt x="5" y="37"/>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74">
              <a:extLst>
                <a:ext uri="{FF2B5EF4-FFF2-40B4-BE49-F238E27FC236}">
                  <a16:creationId xmlns:a16="http://schemas.microsoft.com/office/drawing/2014/main" id="{7768FAA4-8723-4F8E-AB64-8214D9DA1FEB}"/>
                </a:ext>
              </a:extLst>
            </p:cNvPr>
            <p:cNvSpPr>
              <a:spLocks/>
            </p:cNvSpPr>
            <p:nvPr userDrawn="1"/>
          </p:nvSpPr>
          <p:spPr bwMode="auto">
            <a:xfrm>
              <a:off x="10004781" y="4323670"/>
              <a:ext cx="26609" cy="14783"/>
            </a:xfrm>
            <a:custGeom>
              <a:avLst/>
              <a:gdLst>
                <a:gd name="T0" fmla="*/ 3 w 4"/>
                <a:gd name="T1" fmla="*/ 1 h 2"/>
                <a:gd name="T2" fmla="*/ 1 w 4"/>
                <a:gd name="T3" fmla="*/ 2 h 2"/>
                <a:gd name="T4" fmla="*/ 0 w 4"/>
                <a:gd name="T5" fmla="*/ 1 h 2"/>
                <a:gd name="T6" fmla="*/ 0 w 4"/>
                <a:gd name="T7" fmla="*/ 1 h 2"/>
                <a:gd name="T8" fmla="*/ 0 w 4"/>
                <a:gd name="T9" fmla="*/ 0 h 2"/>
                <a:gd name="T10" fmla="*/ 3 w 4"/>
                <a:gd name="T11" fmla="*/ 0 h 2"/>
                <a:gd name="T12" fmla="*/ 4 w 4"/>
                <a:gd name="T13" fmla="*/ 0 h 2"/>
                <a:gd name="T14" fmla="*/ 4 w 4"/>
                <a:gd name="T15" fmla="*/ 0 h 2"/>
                <a:gd name="T16" fmla="*/ 3 w 4"/>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3" y="1"/>
                  </a:moveTo>
                  <a:cubicBezTo>
                    <a:pt x="1" y="2"/>
                    <a:pt x="1" y="2"/>
                    <a:pt x="1" y="2"/>
                  </a:cubicBezTo>
                  <a:cubicBezTo>
                    <a:pt x="0" y="2"/>
                    <a:pt x="0" y="1"/>
                    <a:pt x="0" y="1"/>
                  </a:cubicBezTo>
                  <a:cubicBezTo>
                    <a:pt x="0" y="1"/>
                    <a:pt x="0" y="1"/>
                    <a:pt x="0" y="1"/>
                  </a:cubicBezTo>
                  <a:cubicBezTo>
                    <a:pt x="0" y="0"/>
                    <a:pt x="0" y="0"/>
                    <a:pt x="0" y="0"/>
                  </a:cubicBezTo>
                  <a:cubicBezTo>
                    <a:pt x="3" y="0"/>
                    <a:pt x="3" y="0"/>
                    <a:pt x="3" y="0"/>
                  </a:cubicBezTo>
                  <a:cubicBezTo>
                    <a:pt x="3" y="0"/>
                    <a:pt x="4" y="0"/>
                    <a:pt x="4" y="0"/>
                  </a:cubicBezTo>
                  <a:cubicBezTo>
                    <a:pt x="4" y="0"/>
                    <a:pt x="4" y="0"/>
                    <a:pt x="4" y="0"/>
                  </a:cubicBezTo>
                  <a:cubicBezTo>
                    <a:pt x="4" y="1"/>
                    <a:pt x="3" y="1"/>
                    <a:pt x="3" y="1"/>
                  </a:cubicBez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75">
              <a:extLst>
                <a:ext uri="{FF2B5EF4-FFF2-40B4-BE49-F238E27FC236}">
                  <a16:creationId xmlns:a16="http://schemas.microsoft.com/office/drawing/2014/main" id="{D619D9D6-BF7B-4991-9938-A3E24B6CB589}"/>
                </a:ext>
              </a:extLst>
            </p:cNvPr>
            <p:cNvSpPr>
              <a:spLocks/>
            </p:cNvSpPr>
            <p:nvPr userDrawn="1"/>
          </p:nvSpPr>
          <p:spPr bwMode="auto">
            <a:xfrm>
              <a:off x="10117125" y="4308887"/>
              <a:ext cx="26609" cy="14783"/>
            </a:xfrm>
            <a:custGeom>
              <a:avLst/>
              <a:gdLst>
                <a:gd name="T0" fmla="*/ 3 w 4"/>
                <a:gd name="T1" fmla="*/ 2 h 2"/>
                <a:gd name="T2" fmla="*/ 1 w 4"/>
                <a:gd name="T3" fmla="*/ 2 h 2"/>
                <a:gd name="T4" fmla="*/ 0 w 4"/>
                <a:gd name="T5" fmla="*/ 1 h 2"/>
                <a:gd name="T6" fmla="*/ 0 w 4"/>
                <a:gd name="T7" fmla="*/ 1 h 2"/>
                <a:gd name="T8" fmla="*/ 1 w 4"/>
                <a:gd name="T9" fmla="*/ 0 h 2"/>
                <a:gd name="T10" fmla="*/ 3 w 4"/>
                <a:gd name="T11" fmla="*/ 0 h 2"/>
                <a:gd name="T12" fmla="*/ 4 w 4"/>
                <a:gd name="T13" fmla="*/ 1 h 2"/>
                <a:gd name="T14" fmla="*/ 4 w 4"/>
                <a:gd name="T15" fmla="*/ 1 h 2"/>
                <a:gd name="T16" fmla="*/ 3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3" y="2"/>
                  </a:moveTo>
                  <a:cubicBezTo>
                    <a:pt x="1" y="2"/>
                    <a:pt x="1" y="2"/>
                    <a:pt x="1" y="2"/>
                  </a:cubicBezTo>
                  <a:cubicBezTo>
                    <a:pt x="0" y="2"/>
                    <a:pt x="0" y="1"/>
                    <a:pt x="0" y="1"/>
                  </a:cubicBezTo>
                  <a:cubicBezTo>
                    <a:pt x="0" y="1"/>
                    <a:pt x="0" y="1"/>
                    <a:pt x="0" y="1"/>
                  </a:cubicBezTo>
                  <a:cubicBezTo>
                    <a:pt x="0" y="1"/>
                    <a:pt x="0" y="0"/>
                    <a:pt x="1" y="0"/>
                  </a:cubicBezTo>
                  <a:cubicBezTo>
                    <a:pt x="3" y="0"/>
                    <a:pt x="3" y="0"/>
                    <a:pt x="3" y="0"/>
                  </a:cubicBezTo>
                  <a:cubicBezTo>
                    <a:pt x="3" y="0"/>
                    <a:pt x="4" y="0"/>
                    <a:pt x="4" y="1"/>
                  </a:cubicBezTo>
                  <a:cubicBezTo>
                    <a:pt x="4" y="1"/>
                    <a:pt x="4" y="1"/>
                    <a:pt x="4" y="1"/>
                  </a:cubicBezTo>
                  <a:cubicBezTo>
                    <a:pt x="4" y="1"/>
                    <a:pt x="4" y="1"/>
                    <a:pt x="3" y="2"/>
                  </a:cubicBez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76">
              <a:extLst>
                <a:ext uri="{FF2B5EF4-FFF2-40B4-BE49-F238E27FC236}">
                  <a16:creationId xmlns:a16="http://schemas.microsoft.com/office/drawing/2014/main" id="{514663EB-6ECF-4641-86C3-326D57DFADD3}"/>
                </a:ext>
              </a:extLst>
            </p:cNvPr>
            <p:cNvSpPr>
              <a:spLocks/>
            </p:cNvSpPr>
            <p:nvPr userDrawn="1"/>
          </p:nvSpPr>
          <p:spPr bwMode="auto">
            <a:xfrm>
              <a:off x="6117069" y="5736845"/>
              <a:ext cx="405032" cy="372511"/>
            </a:xfrm>
            <a:custGeom>
              <a:avLst/>
              <a:gdLst>
                <a:gd name="T0" fmla="*/ 118 w 137"/>
                <a:gd name="T1" fmla="*/ 26 h 126"/>
                <a:gd name="T2" fmla="*/ 137 w 137"/>
                <a:gd name="T3" fmla="*/ 48 h 126"/>
                <a:gd name="T4" fmla="*/ 55 w 137"/>
                <a:gd name="T5" fmla="*/ 126 h 126"/>
                <a:gd name="T6" fmla="*/ 0 w 137"/>
                <a:gd name="T7" fmla="*/ 69 h 126"/>
                <a:gd name="T8" fmla="*/ 71 w 137"/>
                <a:gd name="T9" fmla="*/ 0 h 126"/>
                <a:gd name="T10" fmla="*/ 76 w 137"/>
                <a:gd name="T11" fmla="*/ 3 h 126"/>
                <a:gd name="T12" fmla="*/ 111 w 137"/>
                <a:gd name="T13" fmla="*/ 22 h 126"/>
                <a:gd name="T14" fmla="*/ 118 w 137"/>
                <a:gd name="T15" fmla="*/ 26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26">
                  <a:moveTo>
                    <a:pt x="118" y="26"/>
                  </a:moveTo>
                  <a:lnTo>
                    <a:pt x="137" y="48"/>
                  </a:lnTo>
                  <a:lnTo>
                    <a:pt x="55" y="126"/>
                  </a:lnTo>
                  <a:lnTo>
                    <a:pt x="0" y="69"/>
                  </a:lnTo>
                  <a:lnTo>
                    <a:pt x="71" y="0"/>
                  </a:lnTo>
                  <a:lnTo>
                    <a:pt x="76" y="3"/>
                  </a:lnTo>
                  <a:lnTo>
                    <a:pt x="111" y="22"/>
                  </a:lnTo>
                  <a:lnTo>
                    <a:pt x="118" y="26"/>
                  </a:lnTo>
                  <a:close/>
                </a:path>
              </a:pathLst>
            </a:custGeom>
            <a:solidFill>
              <a:srgbClr val="FFE9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77">
              <a:extLst>
                <a:ext uri="{FF2B5EF4-FFF2-40B4-BE49-F238E27FC236}">
                  <a16:creationId xmlns:a16="http://schemas.microsoft.com/office/drawing/2014/main" id="{4258D6A8-E883-4C28-80A0-2A53DC7A0C7B}"/>
                </a:ext>
              </a:extLst>
            </p:cNvPr>
            <p:cNvSpPr>
              <a:spLocks/>
            </p:cNvSpPr>
            <p:nvPr userDrawn="1"/>
          </p:nvSpPr>
          <p:spPr bwMode="auto">
            <a:xfrm>
              <a:off x="6223501" y="5813713"/>
              <a:ext cx="298601" cy="295643"/>
            </a:xfrm>
            <a:custGeom>
              <a:avLst/>
              <a:gdLst>
                <a:gd name="T0" fmla="*/ 85 w 101"/>
                <a:gd name="T1" fmla="*/ 0 h 100"/>
                <a:gd name="T2" fmla="*/ 101 w 101"/>
                <a:gd name="T3" fmla="*/ 22 h 100"/>
                <a:gd name="T4" fmla="*/ 19 w 101"/>
                <a:gd name="T5" fmla="*/ 100 h 100"/>
                <a:gd name="T6" fmla="*/ 0 w 101"/>
                <a:gd name="T7" fmla="*/ 81 h 100"/>
                <a:gd name="T8" fmla="*/ 85 w 101"/>
                <a:gd name="T9" fmla="*/ 0 h 100"/>
              </a:gdLst>
              <a:ahLst/>
              <a:cxnLst>
                <a:cxn ang="0">
                  <a:pos x="T0" y="T1"/>
                </a:cxn>
                <a:cxn ang="0">
                  <a:pos x="T2" y="T3"/>
                </a:cxn>
                <a:cxn ang="0">
                  <a:pos x="T4" y="T5"/>
                </a:cxn>
                <a:cxn ang="0">
                  <a:pos x="T6" y="T7"/>
                </a:cxn>
                <a:cxn ang="0">
                  <a:pos x="T8" y="T9"/>
                </a:cxn>
              </a:cxnLst>
              <a:rect l="0" t="0" r="r" b="b"/>
              <a:pathLst>
                <a:path w="101" h="100">
                  <a:moveTo>
                    <a:pt x="85" y="0"/>
                  </a:moveTo>
                  <a:lnTo>
                    <a:pt x="101" y="22"/>
                  </a:lnTo>
                  <a:lnTo>
                    <a:pt x="19" y="100"/>
                  </a:lnTo>
                  <a:lnTo>
                    <a:pt x="0" y="81"/>
                  </a:lnTo>
                  <a:lnTo>
                    <a:pt x="85" y="0"/>
                  </a:lnTo>
                  <a:close/>
                </a:path>
              </a:pathLst>
            </a:custGeom>
            <a:solidFill>
              <a:srgbClr val="D6C4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78">
              <a:extLst>
                <a:ext uri="{FF2B5EF4-FFF2-40B4-BE49-F238E27FC236}">
                  <a16:creationId xmlns:a16="http://schemas.microsoft.com/office/drawing/2014/main" id="{3C36D3B5-03A8-4416-BCC8-1A2EDFC8BAEA}"/>
                </a:ext>
              </a:extLst>
            </p:cNvPr>
            <p:cNvSpPr>
              <a:spLocks/>
            </p:cNvSpPr>
            <p:nvPr userDrawn="1"/>
          </p:nvSpPr>
          <p:spPr bwMode="auto">
            <a:xfrm>
              <a:off x="6291500" y="6017706"/>
              <a:ext cx="76867" cy="76867"/>
            </a:xfrm>
            <a:custGeom>
              <a:avLst/>
              <a:gdLst>
                <a:gd name="T0" fmla="*/ 9 w 11"/>
                <a:gd name="T1" fmla="*/ 2 h 11"/>
                <a:gd name="T2" fmla="*/ 2 w 11"/>
                <a:gd name="T3" fmla="*/ 2 h 11"/>
                <a:gd name="T4" fmla="*/ 2 w 11"/>
                <a:gd name="T5" fmla="*/ 9 h 11"/>
                <a:gd name="T6" fmla="*/ 9 w 11"/>
                <a:gd name="T7" fmla="*/ 10 h 11"/>
                <a:gd name="T8" fmla="*/ 9 w 11"/>
                <a:gd name="T9" fmla="*/ 2 h 11"/>
              </a:gdLst>
              <a:ahLst/>
              <a:cxnLst>
                <a:cxn ang="0">
                  <a:pos x="T0" y="T1"/>
                </a:cxn>
                <a:cxn ang="0">
                  <a:pos x="T2" y="T3"/>
                </a:cxn>
                <a:cxn ang="0">
                  <a:pos x="T4" y="T5"/>
                </a:cxn>
                <a:cxn ang="0">
                  <a:pos x="T6" y="T7"/>
                </a:cxn>
                <a:cxn ang="0">
                  <a:pos x="T8" y="T9"/>
                </a:cxn>
              </a:cxnLst>
              <a:rect l="0" t="0" r="r" b="b"/>
              <a:pathLst>
                <a:path w="11" h="11">
                  <a:moveTo>
                    <a:pt x="9" y="2"/>
                  </a:moveTo>
                  <a:cubicBezTo>
                    <a:pt x="7" y="0"/>
                    <a:pt x="4" y="0"/>
                    <a:pt x="2" y="2"/>
                  </a:cubicBezTo>
                  <a:cubicBezTo>
                    <a:pt x="0" y="4"/>
                    <a:pt x="0" y="7"/>
                    <a:pt x="2" y="9"/>
                  </a:cubicBezTo>
                  <a:cubicBezTo>
                    <a:pt x="4" y="11"/>
                    <a:pt x="7" y="11"/>
                    <a:pt x="9" y="10"/>
                  </a:cubicBezTo>
                  <a:cubicBezTo>
                    <a:pt x="11" y="8"/>
                    <a:pt x="11" y="4"/>
                    <a:pt x="9" y="2"/>
                  </a:cubicBezTo>
                  <a:close/>
                </a:path>
              </a:pathLst>
            </a:custGeom>
            <a:solidFill>
              <a:srgbClr val="5B69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79">
              <a:extLst>
                <a:ext uri="{FF2B5EF4-FFF2-40B4-BE49-F238E27FC236}">
                  <a16:creationId xmlns:a16="http://schemas.microsoft.com/office/drawing/2014/main" id="{76FC4FA7-AEC0-4D5E-A4DB-E28A5B698B81}"/>
                </a:ext>
              </a:extLst>
            </p:cNvPr>
            <p:cNvSpPr>
              <a:spLocks/>
            </p:cNvSpPr>
            <p:nvPr userDrawn="1"/>
          </p:nvSpPr>
          <p:spPr bwMode="auto">
            <a:xfrm>
              <a:off x="6312194" y="6038402"/>
              <a:ext cx="35477" cy="41390"/>
            </a:xfrm>
            <a:custGeom>
              <a:avLst/>
              <a:gdLst>
                <a:gd name="T0" fmla="*/ 4 w 5"/>
                <a:gd name="T1" fmla="*/ 1 h 6"/>
                <a:gd name="T2" fmla="*/ 1 w 5"/>
                <a:gd name="T3" fmla="*/ 1 h 6"/>
                <a:gd name="T4" fmla="*/ 1 w 5"/>
                <a:gd name="T5" fmla="*/ 5 h 6"/>
                <a:gd name="T6" fmla="*/ 4 w 5"/>
                <a:gd name="T7" fmla="*/ 5 h 6"/>
                <a:gd name="T8" fmla="*/ 4 w 5"/>
                <a:gd name="T9" fmla="*/ 1 h 6"/>
              </a:gdLst>
              <a:ahLst/>
              <a:cxnLst>
                <a:cxn ang="0">
                  <a:pos x="T0" y="T1"/>
                </a:cxn>
                <a:cxn ang="0">
                  <a:pos x="T2" y="T3"/>
                </a:cxn>
                <a:cxn ang="0">
                  <a:pos x="T4" y="T5"/>
                </a:cxn>
                <a:cxn ang="0">
                  <a:pos x="T6" y="T7"/>
                </a:cxn>
                <a:cxn ang="0">
                  <a:pos x="T8" y="T9"/>
                </a:cxn>
              </a:cxnLst>
              <a:rect l="0" t="0" r="r" b="b"/>
              <a:pathLst>
                <a:path w="5" h="6">
                  <a:moveTo>
                    <a:pt x="4" y="1"/>
                  </a:moveTo>
                  <a:cubicBezTo>
                    <a:pt x="3" y="0"/>
                    <a:pt x="2" y="0"/>
                    <a:pt x="1" y="1"/>
                  </a:cubicBezTo>
                  <a:cubicBezTo>
                    <a:pt x="0" y="2"/>
                    <a:pt x="0" y="4"/>
                    <a:pt x="1" y="5"/>
                  </a:cubicBezTo>
                  <a:cubicBezTo>
                    <a:pt x="2" y="6"/>
                    <a:pt x="3" y="6"/>
                    <a:pt x="4" y="5"/>
                  </a:cubicBezTo>
                  <a:cubicBezTo>
                    <a:pt x="5" y="4"/>
                    <a:pt x="5" y="2"/>
                    <a:pt x="4" y="1"/>
                  </a:cubicBezTo>
                  <a:close/>
                </a:path>
              </a:pathLst>
            </a:custGeom>
            <a:solidFill>
              <a:srgbClr val="9DA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80">
              <a:extLst>
                <a:ext uri="{FF2B5EF4-FFF2-40B4-BE49-F238E27FC236}">
                  <a16:creationId xmlns:a16="http://schemas.microsoft.com/office/drawing/2014/main" id="{DB632B43-3068-4DC9-BBD0-848D198064E6}"/>
                </a:ext>
              </a:extLst>
            </p:cNvPr>
            <p:cNvSpPr>
              <a:spLocks/>
            </p:cNvSpPr>
            <p:nvPr userDrawn="1"/>
          </p:nvSpPr>
          <p:spPr bwMode="auto">
            <a:xfrm>
              <a:off x="6418626" y="5899448"/>
              <a:ext cx="76867" cy="82780"/>
            </a:xfrm>
            <a:custGeom>
              <a:avLst/>
              <a:gdLst>
                <a:gd name="T0" fmla="*/ 9 w 11"/>
                <a:gd name="T1" fmla="*/ 2 h 12"/>
                <a:gd name="T2" fmla="*/ 2 w 11"/>
                <a:gd name="T3" fmla="*/ 2 h 12"/>
                <a:gd name="T4" fmla="*/ 2 w 11"/>
                <a:gd name="T5" fmla="*/ 9 h 12"/>
                <a:gd name="T6" fmla="*/ 9 w 11"/>
                <a:gd name="T7" fmla="*/ 10 h 12"/>
                <a:gd name="T8" fmla="*/ 9 w 11"/>
                <a:gd name="T9" fmla="*/ 2 h 12"/>
              </a:gdLst>
              <a:ahLst/>
              <a:cxnLst>
                <a:cxn ang="0">
                  <a:pos x="T0" y="T1"/>
                </a:cxn>
                <a:cxn ang="0">
                  <a:pos x="T2" y="T3"/>
                </a:cxn>
                <a:cxn ang="0">
                  <a:pos x="T4" y="T5"/>
                </a:cxn>
                <a:cxn ang="0">
                  <a:pos x="T6" y="T7"/>
                </a:cxn>
                <a:cxn ang="0">
                  <a:pos x="T8" y="T9"/>
                </a:cxn>
              </a:cxnLst>
              <a:rect l="0" t="0" r="r" b="b"/>
              <a:pathLst>
                <a:path w="11" h="12">
                  <a:moveTo>
                    <a:pt x="9" y="2"/>
                  </a:moveTo>
                  <a:cubicBezTo>
                    <a:pt x="7" y="0"/>
                    <a:pt x="4" y="0"/>
                    <a:pt x="2" y="2"/>
                  </a:cubicBezTo>
                  <a:cubicBezTo>
                    <a:pt x="0" y="4"/>
                    <a:pt x="0" y="7"/>
                    <a:pt x="2" y="9"/>
                  </a:cubicBezTo>
                  <a:cubicBezTo>
                    <a:pt x="4" y="11"/>
                    <a:pt x="7" y="12"/>
                    <a:pt x="9" y="10"/>
                  </a:cubicBezTo>
                  <a:cubicBezTo>
                    <a:pt x="11" y="8"/>
                    <a:pt x="11" y="4"/>
                    <a:pt x="9" y="2"/>
                  </a:cubicBezTo>
                  <a:close/>
                </a:path>
              </a:pathLst>
            </a:custGeom>
            <a:solidFill>
              <a:srgbClr val="5B69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81">
              <a:extLst>
                <a:ext uri="{FF2B5EF4-FFF2-40B4-BE49-F238E27FC236}">
                  <a16:creationId xmlns:a16="http://schemas.microsoft.com/office/drawing/2014/main" id="{3129E778-660B-4423-A5E6-2F6309CF3EA0}"/>
                </a:ext>
              </a:extLst>
            </p:cNvPr>
            <p:cNvSpPr>
              <a:spLocks/>
            </p:cNvSpPr>
            <p:nvPr userDrawn="1"/>
          </p:nvSpPr>
          <p:spPr bwMode="auto">
            <a:xfrm>
              <a:off x="6433409" y="5920144"/>
              <a:ext cx="41390" cy="41390"/>
            </a:xfrm>
            <a:custGeom>
              <a:avLst/>
              <a:gdLst>
                <a:gd name="T0" fmla="*/ 5 w 6"/>
                <a:gd name="T1" fmla="*/ 1 h 6"/>
                <a:gd name="T2" fmla="*/ 2 w 6"/>
                <a:gd name="T3" fmla="*/ 1 h 6"/>
                <a:gd name="T4" fmla="*/ 1 w 6"/>
                <a:gd name="T5" fmla="*/ 5 h 6"/>
                <a:gd name="T6" fmla="*/ 5 w 6"/>
                <a:gd name="T7" fmla="*/ 5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4" y="0"/>
                    <a:pt x="3" y="0"/>
                    <a:pt x="2" y="1"/>
                  </a:cubicBezTo>
                  <a:cubicBezTo>
                    <a:pt x="1" y="2"/>
                    <a:pt x="0" y="4"/>
                    <a:pt x="1" y="5"/>
                  </a:cubicBezTo>
                  <a:cubicBezTo>
                    <a:pt x="2" y="6"/>
                    <a:pt x="4" y="6"/>
                    <a:pt x="5" y="5"/>
                  </a:cubicBezTo>
                  <a:cubicBezTo>
                    <a:pt x="6" y="4"/>
                    <a:pt x="6" y="2"/>
                    <a:pt x="5" y="1"/>
                  </a:cubicBezTo>
                  <a:close/>
                </a:path>
              </a:pathLst>
            </a:custGeom>
            <a:solidFill>
              <a:srgbClr val="9DA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82">
              <a:extLst>
                <a:ext uri="{FF2B5EF4-FFF2-40B4-BE49-F238E27FC236}">
                  <a16:creationId xmlns:a16="http://schemas.microsoft.com/office/drawing/2014/main" id="{2840156B-07AA-4707-8F88-A2B957CB1DCC}"/>
                </a:ext>
              </a:extLst>
            </p:cNvPr>
            <p:cNvSpPr>
              <a:spLocks/>
            </p:cNvSpPr>
            <p:nvPr userDrawn="1"/>
          </p:nvSpPr>
          <p:spPr bwMode="auto">
            <a:xfrm>
              <a:off x="6474799" y="5849190"/>
              <a:ext cx="56173" cy="56173"/>
            </a:xfrm>
            <a:custGeom>
              <a:avLst/>
              <a:gdLst>
                <a:gd name="T0" fmla="*/ 19 w 19"/>
                <a:gd name="T1" fmla="*/ 7 h 19"/>
                <a:gd name="T2" fmla="*/ 7 w 19"/>
                <a:gd name="T3" fmla="*/ 19 h 19"/>
                <a:gd name="T4" fmla="*/ 0 w 19"/>
                <a:gd name="T5" fmla="*/ 12 h 19"/>
                <a:gd name="T6" fmla="*/ 14 w 19"/>
                <a:gd name="T7" fmla="*/ 0 h 19"/>
                <a:gd name="T8" fmla="*/ 19 w 19"/>
                <a:gd name="T9" fmla="*/ 7 h 19"/>
              </a:gdLst>
              <a:ahLst/>
              <a:cxnLst>
                <a:cxn ang="0">
                  <a:pos x="T0" y="T1"/>
                </a:cxn>
                <a:cxn ang="0">
                  <a:pos x="T2" y="T3"/>
                </a:cxn>
                <a:cxn ang="0">
                  <a:pos x="T4" y="T5"/>
                </a:cxn>
                <a:cxn ang="0">
                  <a:pos x="T6" y="T7"/>
                </a:cxn>
                <a:cxn ang="0">
                  <a:pos x="T8" y="T9"/>
                </a:cxn>
              </a:cxnLst>
              <a:rect l="0" t="0" r="r" b="b"/>
              <a:pathLst>
                <a:path w="19" h="19">
                  <a:moveTo>
                    <a:pt x="19" y="7"/>
                  </a:moveTo>
                  <a:lnTo>
                    <a:pt x="7" y="19"/>
                  </a:lnTo>
                  <a:lnTo>
                    <a:pt x="0" y="12"/>
                  </a:lnTo>
                  <a:lnTo>
                    <a:pt x="14" y="0"/>
                  </a:lnTo>
                  <a:lnTo>
                    <a:pt x="19" y="7"/>
                  </a:ln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283">
              <a:extLst>
                <a:ext uri="{FF2B5EF4-FFF2-40B4-BE49-F238E27FC236}">
                  <a16:creationId xmlns:a16="http://schemas.microsoft.com/office/drawing/2014/main" id="{8CDE71DE-0277-4F93-B42D-064B2F629932}"/>
                </a:ext>
              </a:extLst>
            </p:cNvPr>
            <p:cNvSpPr>
              <a:spLocks/>
            </p:cNvSpPr>
            <p:nvPr userDrawn="1"/>
          </p:nvSpPr>
          <p:spPr bwMode="auto">
            <a:xfrm>
              <a:off x="6250110" y="6067966"/>
              <a:ext cx="50260" cy="47303"/>
            </a:xfrm>
            <a:custGeom>
              <a:avLst/>
              <a:gdLst>
                <a:gd name="T0" fmla="*/ 17 w 17"/>
                <a:gd name="T1" fmla="*/ 7 h 16"/>
                <a:gd name="T2" fmla="*/ 7 w 17"/>
                <a:gd name="T3" fmla="*/ 16 h 16"/>
                <a:gd name="T4" fmla="*/ 0 w 17"/>
                <a:gd name="T5" fmla="*/ 9 h 16"/>
                <a:gd name="T6" fmla="*/ 10 w 17"/>
                <a:gd name="T7" fmla="*/ 0 h 16"/>
                <a:gd name="T8" fmla="*/ 17 w 17"/>
                <a:gd name="T9" fmla="*/ 7 h 16"/>
              </a:gdLst>
              <a:ahLst/>
              <a:cxnLst>
                <a:cxn ang="0">
                  <a:pos x="T0" y="T1"/>
                </a:cxn>
                <a:cxn ang="0">
                  <a:pos x="T2" y="T3"/>
                </a:cxn>
                <a:cxn ang="0">
                  <a:pos x="T4" y="T5"/>
                </a:cxn>
                <a:cxn ang="0">
                  <a:pos x="T6" y="T7"/>
                </a:cxn>
                <a:cxn ang="0">
                  <a:pos x="T8" y="T9"/>
                </a:cxn>
              </a:cxnLst>
              <a:rect l="0" t="0" r="r" b="b"/>
              <a:pathLst>
                <a:path w="17" h="16">
                  <a:moveTo>
                    <a:pt x="17" y="7"/>
                  </a:moveTo>
                  <a:lnTo>
                    <a:pt x="7" y="16"/>
                  </a:lnTo>
                  <a:lnTo>
                    <a:pt x="0" y="9"/>
                  </a:lnTo>
                  <a:lnTo>
                    <a:pt x="10" y="0"/>
                  </a:lnTo>
                  <a:lnTo>
                    <a:pt x="17" y="7"/>
                  </a:ln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284">
              <a:extLst>
                <a:ext uri="{FF2B5EF4-FFF2-40B4-BE49-F238E27FC236}">
                  <a16:creationId xmlns:a16="http://schemas.microsoft.com/office/drawing/2014/main" id="{A98C6675-D0A7-4C20-9099-FD1C003A351E}"/>
                </a:ext>
              </a:extLst>
            </p:cNvPr>
            <p:cNvSpPr>
              <a:spLocks/>
            </p:cNvSpPr>
            <p:nvPr userDrawn="1"/>
          </p:nvSpPr>
          <p:spPr bwMode="auto">
            <a:xfrm>
              <a:off x="6445235" y="5813713"/>
              <a:ext cx="35477" cy="35477"/>
            </a:xfrm>
            <a:custGeom>
              <a:avLst/>
              <a:gdLst>
                <a:gd name="T0" fmla="*/ 5 w 12"/>
                <a:gd name="T1" fmla="*/ 12 h 12"/>
                <a:gd name="T2" fmla="*/ 12 w 12"/>
                <a:gd name="T3" fmla="*/ 5 h 12"/>
                <a:gd name="T4" fmla="*/ 7 w 12"/>
                <a:gd name="T5" fmla="*/ 0 h 12"/>
                <a:gd name="T6" fmla="*/ 0 w 12"/>
                <a:gd name="T7" fmla="*/ 5 h 12"/>
                <a:gd name="T8" fmla="*/ 5 w 12"/>
                <a:gd name="T9" fmla="*/ 12 h 12"/>
              </a:gdLst>
              <a:ahLst/>
              <a:cxnLst>
                <a:cxn ang="0">
                  <a:pos x="T0" y="T1"/>
                </a:cxn>
                <a:cxn ang="0">
                  <a:pos x="T2" y="T3"/>
                </a:cxn>
                <a:cxn ang="0">
                  <a:pos x="T4" y="T5"/>
                </a:cxn>
                <a:cxn ang="0">
                  <a:pos x="T6" y="T7"/>
                </a:cxn>
                <a:cxn ang="0">
                  <a:pos x="T8" y="T9"/>
                </a:cxn>
              </a:cxnLst>
              <a:rect l="0" t="0" r="r" b="b"/>
              <a:pathLst>
                <a:path w="12" h="12">
                  <a:moveTo>
                    <a:pt x="5" y="12"/>
                  </a:moveTo>
                  <a:lnTo>
                    <a:pt x="12" y="5"/>
                  </a:lnTo>
                  <a:lnTo>
                    <a:pt x="7" y="0"/>
                  </a:lnTo>
                  <a:lnTo>
                    <a:pt x="0" y="5"/>
                  </a:lnTo>
                  <a:lnTo>
                    <a:pt x="5" y="12"/>
                  </a:lnTo>
                  <a:close/>
                </a:path>
              </a:pathLst>
            </a:custGeom>
            <a:solidFill>
              <a:srgbClr val="FFFD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85">
              <a:extLst>
                <a:ext uri="{FF2B5EF4-FFF2-40B4-BE49-F238E27FC236}">
                  <a16:creationId xmlns:a16="http://schemas.microsoft.com/office/drawing/2014/main" id="{B6326BC5-CEB0-4EB8-AFAE-0ACE83B5FCB2}"/>
                </a:ext>
              </a:extLst>
            </p:cNvPr>
            <p:cNvSpPr>
              <a:spLocks/>
            </p:cNvSpPr>
            <p:nvPr userDrawn="1"/>
          </p:nvSpPr>
          <p:spPr bwMode="auto">
            <a:xfrm>
              <a:off x="6335846" y="5745714"/>
              <a:ext cx="109389" cy="88693"/>
            </a:xfrm>
            <a:custGeom>
              <a:avLst/>
              <a:gdLst>
                <a:gd name="T0" fmla="*/ 37 w 37"/>
                <a:gd name="T1" fmla="*/ 19 h 30"/>
                <a:gd name="T2" fmla="*/ 26 w 37"/>
                <a:gd name="T3" fmla="*/ 30 h 30"/>
                <a:gd name="T4" fmla="*/ 0 w 37"/>
                <a:gd name="T5" fmla="*/ 2 h 30"/>
                <a:gd name="T6" fmla="*/ 2 w 37"/>
                <a:gd name="T7" fmla="*/ 0 h 30"/>
                <a:gd name="T8" fmla="*/ 37 w 37"/>
                <a:gd name="T9" fmla="*/ 19 h 30"/>
              </a:gdLst>
              <a:ahLst/>
              <a:cxnLst>
                <a:cxn ang="0">
                  <a:pos x="T0" y="T1"/>
                </a:cxn>
                <a:cxn ang="0">
                  <a:pos x="T2" y="T3"/>
                </a:cxn>
                <a:cxn ang="0">
                  <a:pos x="T4" y="T5"/>
                </a:cxn>
                <a:cxn ang="0">
                  <a:pos x="T6" y="T7"/>
                </a:cxn>
                <a:cxn ang="0">
                  <a:pos x="T8" y="T9"/>
                </a:cxn>
              </a:cxnLst>
              <a:rect l="0" t="0" r="r" b="b"/>
              <a:pathLst>
                <a:path w="37" h="30">
                  <a:moveTo>
                    <a:pt x="37" y="19"/>
                  </a:moveTo>
                  <a:lnTo>
                    <a:pt x="26" y="30"/>
                  </a:lnTo>
                  <a:lnTo>
                    <a:pt x="0" y="2"/>
                  </a:lnTo>
                  <a:lnTo>
                    <a:pt x="2" y="0"/>
                  </a:lnTo>
                  <a:lnTo>
                    <a:pt x="37" y="19"/>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86">
              <a:extLst>
                <a:ext uri="{FF2B5EF4-FFF2-40B4-BE49-F238E27FC236}">
                  <a16:creationId xmlns:a16="http://schemas.microsoft.com/office/drawing/2014/main" id="{7C674547-291B-4530-9976-F70269FD0224}"/>
                </a:ext>
              </a:extLst>
            </p:cNvPr>
            <p:cNvSpPr>
              <a:spLocks/>
            </p:cNvSpPr>
            <p:nvPr userDrawn="1"/>
          </p:nvSpPr>
          <p:spPr bwMode="auto">
            <a:xfrm>
              <a:off x="6279674" y="5766410"/>
              <a:ext cx="124170" cy="124170"/>
            </a:xfrm>
            <a:custGeom>
              <a:avLst/>
              <a:gdLst>
                <a:gd name="T0" fmla="*/ 23 w 42"/>
                <a:gd name="T1" fmla="*/ 42 h 42"/>
                <a:gd name="T2" fmla="*/ 42 w 42"/>
                <a:gd name="T3" fmla="*/ 26 h 42"/>
                <a:gd name="T4" fmla="*/ 16 w 42"/>
                <a:gd name="T5" fmla="*/ 0 h 42"/>
                <a:gd name="T6" fmla="*/ 0 w 42"/>
                <a:gd name="T7" fmla="*/ 16 h 42"/>
                <a:gd name="T8" fmla="*/ 23 w 42"/>
                <a:gd name="T9" fmla="*/ 42 h 42"/>
              </a:gdLst>
              <a:ahLst/>
              <a:cxnLst>
                <a:cxn ang="0">
                  <a:pos x="T0" y="T1"/>
                </a:cxn>
                <a:cxn ang="0">
                  <a:pos x="T2" y="T3"/>
                </a:cxn>
                <a:cxn ang="0">
                  <a:pos x="T4" y="T5"/>
                </a:cxn>
                <a:cxn ang="0">
                  <a:pos x="T6" y="T7"/>
                </a:cxn>
                <a:cxn ang="0">
                  <a:pos x="T8" y="T9"/>
                </a:cxn>
              </a:cxnLst>
              <a:rect l="0" t="0" r="r" b="b"/>
              <a:pathLst>
                <a:path w="42" h="42">
                  <a:moveTo>
                    <a:pt x="23" y="42"/>
                  </a:moveTo>
                  <a:lnTo>
                    <a:pt x="42" y="26"/>
                  </a:lnTo>
                  <a:lnTo>
                    <a:pt x="16" y="0"/>
                  </a:lnTo>
                  <a:lnTo>
                    <a:pt x="0" y="16"/>
                  </a:lnTo>
                  <a:lnTo>
                    <a:pt x="23" y="42"/>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87">
              <a:extLst>
                <a:ext uri="{FF2B5EF4-FFF2-40B4-BE49-F238E27FC236}">
                  <a16:creationId xmlns:a16="http://schemas.microsoft.com/office/drawing/2014/main" id="{0D939036-E3F4-447F-A5BF-92D45F93951E}"/>
                </a:ext>
              </a:extLst>
            </p:cNvPr>
            <p:cNvSpPr>
              <a:spLocks/>
            </p:cNvSpPr>
            <p:nvPr userDrawn="1"/>
          </p:nvSpPr>
          <p:spPr bwMode="auto">
            <a:xfrm>
              <a:off x="6188024" y="5828494"/>
              <a:ext cx="147822" cy="147822"/>
            </a:xfrm>
            <a:custGeom>
              <a:avLst/>
              <a:gdLst>
                <a:gd name="T0" fmla="*/ 26 w 50"/>
                <a:gd name="T1" fmla="*/ 50 h 50"/>
                <a:gd name="T2" fmla="*/ 50 w 50"/>
                <a:gd name="T3" fmla="*/ 29 h 50"/>
                <a:gd name="T4" fmla="*/ 24 w 50"/>
                <a:gd name="T5" fmla="*/ 0 h 50"/>
                <a:gd name="T6" fmla="*/ 0 w 50"/>
                <a:gd name="T7" fmla="*/ 24 h 50"/>
                <a:gd name="T8" fmla="*/ 26 w 50"/>
                <a:gd name="T9" fmla="*/ 50 h 50"/>
              </a:gdLst>
              <a:ahLst/>
              <a:cxnLst>
                <a:cxn ang="0">
                  <a:pos x="T0" y="T1"/>
                </a:cxn>
                <a:cxn ang="0">
                  <a:pos x="T2" y="T3"/>
                </a:cxn>
                <a:cxn ang="0">
                  <a:pos x="T4" y="T5"/>
                </a:cxn>
                <a:cxn ang="0">
                  <a:pos x="T6" y="T7"/>
                </a:cxn>
                <a:cxn ang="0">
                  <a:pos x="T8" y="T9"/>
                </a:cxn>
              </a:cxnLst>
              <a:rect l="0" t="0" r="r" b="b"/>
              <a:pathLst>
                <a:path w="50" h="50">
                  <a:moveTo>
                    <a:pt x="26" y="50"/>
                  </a:moveTo>
                  <a:lnTo>
                    <a:pt x="50" y="29"/>
                  </a:lnTo>
                  <a:lnTo>
                    <a:pt x="24" y="0"/>
                  </a:lnTo>
                  <a:lnTo>
                    <a:pt x="0" y="24"/>
                  </a:lnTo>
                  <a:lnTo>
                    <a:pt x="26" y="50"/>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88">
              <a:extLst>
                <a:ext uri="{FF2B5EF4-FFF2-40B4-BE49-F238E27FC236}">
                  <a16:creationId xmlns:a16="http://schemas.microsoft.com/office/drawing/2014/main" id="{17B7B222-3E74-464A-94BB-478CAC067C67}"/>
                </a:ext>
              </a:extLst>
            </p:cNvPr>
            <p:cNvSpPr>
              <a:spLocks/>
            </p:cNvSpPr>
            <p:nvPr userDrawn="1"/>
          </p:nvSpPr>
          <p:spPr bwMode="auto">
            <a:xfrm>
              <a:off x="6131853" y="5914231"/>
              <a:ext cx="112344" cy="118257"/>
            </a:xfrm>
            <a:custGeom>
              <a:avLst/>
              <a:gdLst>
                <a:gd name="T0" fmla="*/ 24 w 38"/>
                <a:gd name="T1" fmla="*/ 40 h 40"/>
                <a:gd name="T2" fmla="*/ 38 w 38"/>
                <a:gd name="T3" fmla="*/ 26 h 40"/>
                <a:gd name="T4" fmla="*/ 14 w 38"/>
                <a:gd name="T5" fmla="*/ 0 h 40"/>
                <a:gd name="T6" fmla="*/ 0 w 38"/>
                <a:gd name="T7" fmla="*/ 14 h 40"/>
                <a:gd name="T8" fmla="*/ 24 w 38"/>
                <a:gd name="T9" fmla="*/ 40 h 40"/>
              </a:gdLst>
              <a:ahLst/>
              <a:cxnLst>
                <a:cxn ang="0">
                  <a:pos x="T0" y="T1"/>
                </a:cxn>
                <a:cxn ang="0">
                  <a:pos x="T2" y="T3"/>
                </a:cxn>
                <a:cxn ang="0">
                  <a:pos x="T4" y="T5"/>
                </a:cxn>
                <a:cxn ang="0">
                  <a:pos x="T6" y="T7"/>
                </a:cxn>
                <a:cxn ang="0">
                  <a:pos x="T8" y="T9"/>
                </a:cxn>
              </a:cxnLst>
              <a:rect l="0" t="0" r="r" b="b"/>
              <a:pathLst>
                <a:path w="38" h="40">
                  <a:moveTo>
                    <a:pt x="24" y="40"/>
                  </a:moveTo>
                  <a:lnTo>
                    <a:pt x="38" y="26"/>
                  </a:lnTo>
                  <a:lnTo>
                    <a:pt x="14" y="0"/>
                  </a:lnTo>
                  <a:lnTo>
                    <a:pt x="0" y="14"/>
                  </a:lnTo>
                  <a:lnTo>
                    <a:pt x="24" y="40"/>
                  </a:lnTo>
                  <a:close/>
                </a:path>
              </a:pathLst>
            </a:custGeom>
            <a:solidFill>
              <a:srgbClr val="737D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89">
              <a:extLst>
                <a:ext uri="{FF2B5EF4-FFF2-40B4-BE49-F238E27FC236}">
                  <a16:creationId xmlns:a16="http://schemas.microsoft.com/office/drawing/2014/main" id="{286694CB-F077-4E1D-8BC4-1DB3611826BE}"/>
                </a:ext>
              </a:extLst>
            </p:cNvPr>
            <p:cNvSpPr>
              <a:spLocks/>
            </p:cNvSpPr>
            <p:nvPr userDrawn="1"/>
          </p:nvSpPr>
          <p:spPr bwMode="auto">
            <a:xfrm>
              <a:off x="6285587" y="5961534"/>
              <a:ext cx="20696" cy="29564"/>
            </a:xfrm>
            <a:custGeom>
              <a:avLst/>
              <a:gdLst>
                <a:gd name="T0" fmla="*/ 3 w 3"/>
                <a:gd name="T1" fmla="*/ 2 h 4"/>
                <a:gd name="T2" fmla="*/ 1 w 3"/>
                <a:gd name="T3" fmla="*/ 3 h 4"/>
                <a:gd name="T4" fmla="*/ 0 w 3"/>
                <a:gd name="T5" fmla="*/ 3 h 4"/>
                <a:gd name="T6" fmla="*/ 0 w 3"/>
                <a:gd name="T7" fmla="*/ 3 h 4"/>
                <a:gd name="T8" fmla="*/ 0 w 3"/>
                <a:gd name="T9" fmla="*/ 2 h 4"/>
                <a:gd name="T10" fmla="*/ 2 w 3"/>
                <a:gd name="T11" fmla="*/ 1 h 4"/>
                <a:gd name="T12" fmla="*/ 3 w 3"/>
                <a:gd name="T13" fmla="*/ 1 h 4"/>
                <a:gd name="T14" fmla="*/ 3 w 3"/>
                <a:gd name="T15" fmla="*/ 1 h 4"/>
                <a:gd name="T16" fmla="*/ 3 w 3"/>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2"/>
                  </a:moveTo>
                  <a:cubicBezTo>
                    <a:pt x="1" y="3"/>
                    <a:pt x="1" y="3"/>
                    <a:pt x="1" y="3"/>
                  </a:cubicBezTo>
                  <a:cubicBezTo>
                    <a:pt x="1" y="4"/>
                    <a:pt x="0" y="4"/>
                    <a:pt x="0" y="3"/>
                  </a:cubicBezTo>
                  <a:cubicBezTo>
                    <a:pt x="0" y="3"/>
                    <a:pt x="0" y="3"/>
                    <a:pt x="0" y="3"/>
                  </a:cubicBezTo>
                  <a:cubicBezTo>
                    <a:pt x="0" y="3"/>
                    <a:pt x="0" y="3"/>
                    <a:pt x="0" y="2"/>
                  </a:cubicBezTo>
                  <a:cubicBezTo>
                    <a:pt x="2" y="1"/>
                    <a:pt x="2" y="1"/>
                    <a:pt x="2" y="1"/>
                  </a:cubicBezTo>
                  <a:cubicBezTo>
                    <a:pt x="2" y="0"/>
                    <a:pt x="3" y="0"/>
                    <a:pt x="3" y="1"/>
                  </a:cubicBezTo>
                  <a:cubicBezTo>
                    <a:pt x="3" y="1"/>
                    <a:pt x="3" y="1"/>
                    <a:pt x="3" y="1"/>
                  </a:cubicBezTo>
                  <a:cubicBezTo>
                    <a:pt x="3" y="1"/>
                    <a:pt x="3" y="2"/>
                    <a:pt x="3" y="2"/>
                  </a:cubicBez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90">
              <a:extLst>
                <a:ext uri="{FF2B5EF4-FFF2-40B4-BE49-F238E27FC236}">
                  <a16:creationId xmlns:a16="http://schemas.microsoft.com/office/drawing/2014/main" id="{C438B1E0-047E-447D-B6B1-4D614BCA474E}"/>
                </a:ext>
              </a:extLst>
            </p:cNvPr>
            <p:cNvSpPr>
              <a:spLocks/>
            </p:cNvSpPr>
            <p:nvPr userDrawn="1"/>
          </p:nvSpPr>
          <p:spPr bwMode="auto">
            <a:xfrm>
              <a:off x="6368367" y="5884667"/>
              <a:ext cx="20696" cy="29564"/>
            </a:xfrm>
            <a:custGeom>
              <a:avLst/>
              <a:gdLst>
                <a:gd name="T0" fmla="*/ 3 w 3"/>
                <a:gd name="T1" fmla="*/ 2 h 4"/>
                <a:gd name="T2" fmla="*/ 1 w 3"/>
                <a:gd name="T3" fmla="*/ 3 h 4"/>
                <a:gd name="T4" fmla="*/ 0 w 3"/>
                <a:gd name="T5" fmla="*/ 3 h 4"/>
                <a:gd name="T6" fmla="*/ 0 w 3"/>
                <a:gd name="T7" fmla="*/ 3 h 4"/>
                <a:gd name="T8" fmla="*/ 0 w 3"/>
                <a:gd name="T9" fmla="*/ 2 h 4"/>
                <a:gd name="T10" fmla="*/ 2 w 3"/>
                <a:gd name="T11" fmla="*/ 0 h 4"/>
                <a:gd name="T12" fmla="*/ 3 w 3"/>
                <a:gd name="T13" fmla="*/ 0 h 4"/>
                <a:gd name="T14" fmla="*/ 3 w 3"/>
                <a:gd name="T15" fmla="*/ 0 h 4"/>
                <a:gd name="T16" fmla="*/ 3 w 3"/>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2"/>
                  </a:moveTo>
                  <a:cubicBezTo>
                    <a:pt x="1" y="3"/>
                    <a:pt x="1" y="3"/>
                    <a:pt x="1" y="3"/>
                  </a:cubicBezTo>
                  <a:cubicBezTo>
                    <a:pt x="1" y="4"/>
                    <a:pt x="0" y="4"/>
                    <a:pt x="0" y="3"/>
                  </a:cubicBezTo>
                  <a:cubicBezTo>
                    <a:pt x="0" y="3"/>
                    <a:pt x="0" y="3"/>
                    <a:pt x="0" y="3"/>
                  </a:cubicBezTo>
                  <a:cubicBezTo>
                    <a:pt x="0" y="3"/>
                    <a:pt x="0" y="2"/>
                    <a:pt x="0" y="2"/>
                  </a:cubicBezTo>
                  <a:cubicBezTo>
                    <a:pt x="2" y="0"/>
                    <a:pt x="2" y="0"/>
                    <a:pt x="2" y="0"/>
                  </a:cubicBezTo>
                  <a:cubicBezTo>
                    <a:pt x="2" y="0"/>
                    <a:pt x="2" y="0"/>
                    <a:pt x="3" y="0"/>
                  </a:cubicBezTo>
                  <a:cubicBezTo>
                    <a:pt x="3" y="0"/>
                    <a:pt x="3" y="0"/>
                    <a:pt x="3" y="0"/>
                  </a:cubicBezTo>
                  <a:cubicBezTo>
                    <a:pt x="3" y="1"/>
                    <a:pt x="3" y="1"/>
                    <a:pt x="3" y="2"/>
                  </a:cubicBezTo>
                  <a:close/>
                </a:path>
              </a:pathLst>
            </a:custGeom>
            <a:solidFill>
              <a:srgbClr val="6A7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91">
              <a:extLst>
                <a:ext uri="{FF2B5EF4-FFF2-40B4-BE49-F238E27FC236}">
                  <a16:creationId xmlns:a16="http://schemas.microsoft.com/office/drawing/2014/main" id="{AE3904B2-5DB2-4BE0-9FAF-19C53E154F09}"/>
                </a:ext>
              </a:extLst>
            </p:cNvPr>
            <p:cNvSpPr>
              <a:spLocks/>
            </p:cNvSpPr>
            <p:nvPr userDrawn="1"/>
          </p:nvSpPr>
          <p:spPr bwMode="auto">
            <a:xfrm>
              <a:off x="5005450" y="3797425"/>
              <a:ext cx="916494" cy="532158"/>
            </a:xfrm>
            <a:custGeom>
              <a:avLst/>
              <a:gdLst>
                <a:gd name="T0" fmla="*/ 128 w 131"/>
                <a:gd name="T1" fmla="*/ 7 h 76"/>
                <a:gd name="T2" fmla="*/ 128 w 131"/>
                <a:gd name="T3" fmla="*/ 7 h 76"/>
                <a:gd name="T4" fmla="*/ 125 w 131"/>
                <a:gd name="T5" fmla="*/ 20 h 76"/>
                <a:gd name="T6" fmla="*/ 40 w 131"/>
                <a:gd name="T7" fmla="*/ 70 h 76"/>
                <a:gd name="T8" fmla="*/ 13 w 131"/>
                <a:gd name="T9" fmla="*/ 71 h 76"/>
                <a:gd name="T10" fmla="*/ 1 w 131"/>
                <a:gd name="T11" fmla="*/ 60 h 76"/>
                <a:gd name="T12" fmla="*/ 0 w 131"/>
                <a:gd name="T13" fmla="*/ 59 h 76"/>
                <a:gd name="T14" fmla="*/ 97 w 131"/>
                <a:gd name="T15" fmla="*/ 2 h 76"/>
                <a:gd name="T16" fmla="*/ 108 w 131"/>
                <a:gd name="T17" fmla="*/ 1 h 76"/>
                <a:gd name="T18" fmla="*/ 114 w 131"/>
                <a:gd name="T19" fmla="*/ 4 h 76"/>
                <a:gd name="T20" fmla="*/ 115 w 131"/>
                <a:gd name="T21" fmla="*/ 4 h 76"/>
                <a:gd name="T22" fmla="*/ 126 w 131"/>
                <a:gd name="T23" fmla="*/ 4 h 76"/>
                <a:gd name="T24" fmla="*/ 128 w 131"/>
                <a:gd name="T25" fmla="*/ 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76">
                  <a:moveTo>
                    <a:pt x="128" y="7"/>
                  </a:moveTo>
                  <a:cubicBezTo>
                    <a:pt x="128" y="7"/>
                    <a:pt x="128" y="7"/>
                    <a:pt x="128" y="7"/>
                  </a:cubicBezTo>
                  <a:cubicBezTo>
                    <a:pt x="131" y="12"/>
                    <a:pt x="129" y="18"/>
                    <a:pt x="125" y="20"/>
                  </a:cubicBezTo>
                  <a:cubicBezTo>
                    <a:pt x="40" y="70"/>
                    <a:pt x="40" y="70"/>
                    <a:pt x="40" y="70"/>
                  </a:cubicBezTo>
                  <a:cubicBezTo>
                    <a:pt x="31" y="76"/>
                    <a:pt x="21" y="75"/>
                    <a:pt x="13" y="71"/>
                  </a:cubicBezTo>
                  <a:cubicBezTo>
                    <a:pt x="8" y="69"/>
                    <a:pt x="4" y="65"/>
                    <a:pt x="1" y="60"/>
                  </a:cubicBezTo>
                  <a:cubicBezTo>
                    <a:pt x="0" y="59"/>
                    <a:pt x="0" y="59"/>
                    <a:pt x="0" y="59"/>
                  </a:cubicBezTo>
                  <a:cubicBezTo>
                    <a:pt x="97" y="2"/>
                    <a:pt x="97" y="2"/>
                    <a:pt x="97" y="2"/>
                  </a:cubicBezTo>
                  <a:cubicBezTo>
                    <a:pt x="100" y="0"/>
                    <a:pt x="105" y="0"/>
                    <a:pt x="108" y="1"/>
                  </a:cubicBezTo>
                  <a:cubicBezTo>
                    <a:pt x="111" y="1"/>
                    <a:pt x="113" y="2"/>
                    <a:pt x="114" y="4"/>
                  </a:cubicBezTo>
                  <a:cubicBezTo>
                    <a:pt x="115" y="4"/>
                    <a:pt x="115" y="4"/>
                    <a:pt x="115" y="4"/>
                  </a:cubicBezTo>
                  <a:cubicBezTo>
                    <a:pt x="118" y="2"/>
                    <a:pt x="123" y="2"/>
                    <a:pt x="126" y="4"/>
                  </a:cubicBezTo>
                  <a:cubicBezTo>
                    <a:pt x="126" y="5"/>
                    <a:pt x="127" y="6"/>
                    <a:pt x="128"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92">
              <a:extLst>
                <a:ext uri="{FF2B5EF4-FFF2-40B4-BE49-F238E27FC236}">
                  <a16:creationId xmlns:a16="http://schemas.microsoft.com/office/drawing/2014/main" id="{FA52A125-F54A-486E-A348-00163435C49B}"/>
                </a:ext>
              </a:extLst>
            </p:cNvPr>
            <p:cNvSpPr>
              <a:spLocks/>
            </p:cNvSpPr>
            <p:nvPr userDrawn="1"/>
          </p:nvSpPr>
          <p:spPr bwMode="auto">
            <a:xfrm>
              <a:off x="5097101" y="3826989"/>
              <a:ext cx="824846" cy="502594"/>
            </a:xfrm>
            <a:custGeom>
              <a:avLst/>
              <a:gdLst>
                <a:gd name="T0" fmla="*/ 115 w 118"/>
                <a:gd name="T1" fmla="*/ 3 h 72"/>
                <a:gd name="T2" fmla="*/ 115 w 118"/>
                <a:gd name="T3" fmla="*/ 3 h 72"/>
                <a:gd name="T4" fmla="*/ 112 w 118"/>
                <a:gd name="T5" fmla="*/ 16 h 72"/>
                <a:gd name="T6" fmla="*/ 27 w 118"/>
                <a:gd name="T7" fmla="*/ 66 h 72"/>
                <a:gd name="T8" fmla="*/ 0 w 118"/>
                <a:gd name="T9" fmla="*/ 67 h 72"/>
                <a:gd name="T10" fmla="*/ 113 w 118"/>
                <a:gd name="T11" fmla="*/ 0 h 72"/>
                <a:gd name="T12" fmla="*/ 115 w 118"/>
                <a:gd name="T13" fmla="*/ 3 h 72"/>
              </a:gdLst>
              <a:ahLst/>
              <a:cxnLst>
                <a:cxn ang="0">
                  <a:pos x="T0" y="T1"/>
                </a:cxn>
                <a:cxn ang="0">
                  <a:pos x="T2" y="T3"/>
                </a:cxn>
                <a:cxn ang="0">
                  <a:pos x="T4" y="T5"/>
                </a:cxn>
                <a:cxn ang="0">
                  <a:pos x="T6" y="T7"/>
                </a:cxn>
                <a:cxn ang="0">
                  <a:pos x="T8" y="T9"/>
                </a:cxn>
                <a:cxn ang="0">
                  <a:pos x="T10" y="T11"/>
                </a:cxn>
                <a:cxn ang="0">
                  <a:pos x="T12" y="T13"/>
                </a:cxn>
              </a:cxnLst>
              <a:rect l="0" t="0" r="r" b="b"/>
              <a:pathLst>
                <a:path w="118" h="72">
                  <a:moveTo>
                    <a:pt x="115" y="3"/>
                  </a:moveTo>
                  <a:cubicBezTo>
                    <a:pt x="115" y="3"/>
                    <a:pt x="115" y="3"/>
                    <a:pt x="115" y="3"/>
                  </a:cubicBezTo>
                  <a:cubicBezTo>
                    <a:pt x="118" y="8"/>
                    <a:pt x="116" y="14"/>
                    <a:pt x="112" y="16"/>
                  </a:cubicBezTo>
                  <a:cubicBezTo>
                    <a:pt x="27" y="66"/>
                    <a:pt x="27" y="66"/>
                    <a:pt x="27" y="66"/>
                  </a:cubicBezTo>
                  <a:cubicBezTo>
                    <a:pt x="18" y="72"/>
                    <a:pt x="8" y="71"/>
                    <a:pt x="0" y="67"/>
                  </a:cubicBezTo>
                  <a:cubicBezTo>
                    <a:pt x="113" y="0"/>
                    <a:pt x="113" y="0"/>
                    <a:pt x="113" y="0"/>
                  </a:cubicBezTo>
                  <a:cubicBezTo>
                    <a:pt x="113" y="1"/>
                    <a:pt x="114" y="2"/>
                    <a:pt x="115" y="3"/>
                  </a:cubicBezTo>
                  <a:close/>
                </a:path>
              </a:pathLst>
            </a:custGeom>
            <a:solidFill>
              <a:srgbClr val="DBE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93">
              <a:extLst>
                <a:ext uri="{FF2B5EF4-FFF2-40B4-BE49-F238E27FC236}">
                  <a16:creationId xmlns:a16="http://schemas.microsoft.com/office/drawing/2014/main" id="{FA894121-5E8B-4072-8BC6-B76AB9844868}"/>
                </a:ext>
              </a:extLst>
            </p:cNvPr>
            <p:cNvSpPr>
              <a:spLocks/>
            </p:cNvSpPr>
            <p:nvPr userDrawn="1"/>
          </p:nvSpPr>
          <p:spPr bwMode="auto">
            <a:xfrm>
              <a:off x="4901976" y="4057591"/>
              <a:ext cx="277905" cy="153735"/>
            </a:xfrm>
            <a:custGeom>
              <a:avLst/>
              <a:gdLst>
                <a:gd name="T0" fmla="*/ 15 w 40"/>
                <a:gd name="T1" fmla="*/ 22 h 22"/>
                <a:gd name="T2" fmla="*/ 0 w 40"/>
                <a:gd name="T3" fmla="*/ 8 h 22"/>
                <a:gd name="T4" fmla="*/ 9 w 40"/>
                <a:gd name="T5" fmla="*/ 3 h 22"/>
                <a:gd name="T6" fmla="*/ 23 w 40"/>
                <a:gd name="T7" fmla="*/ 1 h 22"/>
                <a:gd name="T8" fmla="*/ 40 w 40"/>
                <a:gd name="T9" fmla="*/ 8 h 22"/>
                <a:gd name="T10" fmla="*/ 15 w 40"/>
                <a:gd name="T11" fmla="*/ 22 h 22"/>
              </a:gdLst>
              <a:ahLst/>
              <a:cxnLst>
                <a:cxn ang="0">
                  <a:pos x="T0" y="T1"/>
                </a:cxn>
                <a:cxn ang="0">
                  <a:pos x="T2" y="T3"/>
                </a:cxn>
                <a:cxn ang="0">
                  <a:pos x="T4" y="T5"/>
                </a:cxn>
                <a:cxn ang="0">
                  <a:pos x="T6" y="T7"/>
                </a:cxn>
                <a:cxn ang="0">
                  <a:pos x="T8" y="T9"/>
                </a:cxn>
                <a:cxn ang="0">
                  <a:pos x="T10" y="T11"/>
                </a:cxn>
              </a:cxnLst>
              <a:rect l="0" t="0" r="r" b="b"/>
              <a:pathLst>
                <a:path w="40" h="22">
                  <a:moveTo>
                    <a:pt x="15" y="22"/>
                  </a:moveTo>
                  <a:cubicBezTo>
                    <a:pt x="0" y="8"/>
                    <a:pt x="0" y="8"/>
                    <a:pt x="0" y="8"/>
                  </a:cubicBezTo>
                  <a:cubicBezTo>
                    <a:pt x="9" y="3"/>
                    <a:pt x="9" y="3"/>
                    <a:pt x="9" y="3"/>
                  </a:cubicBezTo>
                  <a:cubicBezTo>
                    <a:pt x="14" y="0"/>
                    <a:pt x="19" y="0"/>
                    <a:pt x="23" y="1"/>
                  </a:cubicBezTo>
                  <a:cubicBezTo>
                    <a:pt x="40" y="8"/>
                    <a:pt x="40" y="8"/>
                    <a:pt x="40" y="8"/>
                  </a:cubicBezTo>
                  <a:lnTo>
                    <a:pt x="15" y="22"/>
                  </a:lnTo>
                  <a:close/>
                </a:path>
              </a:pathLst>
            </a:custGeom>
            <a:solidFill>
              <a:srgbClr val="7992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94">
              <a:extLst>
                <a:ext uri="{FF2B5EF4-FFF2-40B4-BE49-F238E27FC236}">
                  <a16:creationId xmlns:a16="http://schemas.microsoft.com/office/drawing/2014/main" id="{8FF77439-D6DC-4462-8E39-4B9523CAA086}"/>
                </a:ext>
              </a:extLst>
            </p:cNvPr>
            <p:cNvSpPr>
              <a:spLocks/>
            </p:cNvSpPr>
            <p:nvPr userDrawn="1"/>
          </p:nvSpPr>
          <p:spPr bwMode="auto">
            <a:xfrm>
              <a:off x="4984756" y="4175848"/>
              <a:ext cx="230602" cy="147822"/>
            </a:xfrm>
            <a:custGeom>
              <a:avLst/>
              <a:gdLst>
                <a:gd name="T0" fmla="*/ 0 w 33"/>
                <a:gd name="T1" fmla="*/ 18 h 21"/>
                <a:gd name="T2" fmla="*/ 8 w 33"/>
                <a:gd name="T3" fmla="*/ 20 h 21"/>
                <a:gd name="T4" fmla="*/ 32 w 33"/>
                <a:gd name="T5" fmla="*/ 6 h 21"/>
                <a:gd name="T6" fmla="*/ 33 w 33"/>
                <a:gd name="T7" fmla="*/ 2 h 21"/>
                <a:gd name="T8" fmla="*/ 33 w 33"/>
                <a:gd name="T9" fmla="*/ 2 h 21"/>
                <a:gd name="T10" fmla="*/ 29 w 33"/>
                <a:gd name="T11" fmla="*/ 1 h 21"/>
                <a:gd name="T12" fmla="*/ 0 w 33"/>
                <a:gd name="T13" fmla="*/ 18 h 21"/>
              </a:gdLst>
              <a:ahLst/>
              <a:cxnLst>
                <a:cxn ang="0">
                  <a:pos x="T0" y="T1"/>
                </a:cxn>
                <a:cxn ang="0">
                  <a:pos x="T2" y="T3"/>
                </a:cxn>
                <a:cxn ang="0">
                  <a:pos x="T4" y="T5"/>
                </a:cxn>
                <a:cxn ang="0">
                  <a:pos x="T6" y="T7"/>
                </a:cxn>
                <a:cxn ang="0">
                  <a:pos x="T8" y="T9"/>
                </a:cxn>
                <a:cxn ang="0">
                  <a:pos x="T10" y="T11"/>
                </a:cxn>
                <a:cxn ang="0">
                  <a:pos x="T12" y="T13"/>
                </a:cxn>
              </a:cxnLst>
              <a:rect l="0" t="0" r="r" b="b"/>
              <a:pathLst>
                <a:path w="33" h="21">
                  <a:moveTo>
                    <a:pt x="0" y="18"/>
                  </a:moveTo>
                  <a:cubicBezTo>
                    <a:pt x="2" y="21"/>
                    <a:pt x="5" y="21"/>
                    <a:pt x="8" y="20"/>
                  </a:cubicBezTo>
                  <a:cubicBezTo>
                    <a:pt x="32" y="6"/>
                    <a:pt x="32" y="6"/>
                    <a:pt x="32" y="6"/>
                  </a:cubicBezTo>
                  <a:cubicBezTo>
                    <a:pt x="33" y="5"/>
                    <a:pt x="33" y="3"/>
                    <a:pt x="33" y="2"/>
                  </a:cubicBezTo>
                  <a:cubicBezTo>
                    <a:pt x="33" y="2"/>
                    <a:pt x="33" y="2"/>
                    <a:pt x="33" y="2"/>
                  </a:cubicBezTo>
                  <a:cubicBezTo>
                    <a:pt x="32" y="1"/>
                    <a:pt x="30" y="0"/>
                    <a:pt x="29" y="1"/>
                  </a:cubicBezTo>
                  <a:cubicBezTo>
                    <a:pt x="0" y="18"/>
                    <a:pt x="0" y="18"/>
                    <a:pt x="0" y="18"/>
                  </a:cubicBezTo>
                  <a:close/>
                </a:path>
              </a:pathLst>
            </a:custGeom>
            <a:solidFill>
              <a:srgbClr val="7992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95">
              <a:extLst>
                <a:ext uri="{FF2B5EF4-FFF2-40B4-BE49-F238E27FC236}">
                  <a16:creationId xmlns:a16="http://schemas.microsoft.com/office/drawing/2014/main" id="{AC3062E4-0A4D-4CDD-9416-5F08546CD9C0}"/>
                </a:ext>
              </a:extLst>
            </p:cNvPr>
            <p:cNvSpPr>
              <a:spLocks/>
            </p:cNvSpPr>
            <p:nvPr userDrawn="1"/>
          </p:nvSpPr>
          <p:spPr bwMode="auto">
            <a:xfrm>
              <a:off x="5404570" y="4048721"/>
              <a:ext cx="203995" cy="162605"/>
            </a:xfrm>
            <a:custGeom>
              <a:avLst/>
              <a:gdLst>
                <a:gd name="T0" fmla="*/ 11 w 29"/>
                <a:gd name="T1" fmla="*/ 22 h 23"/>
                <a:gd name="T2" fmla="*/ 29 w 29"/>
                <a:gd name="T3" fmla="*/ 11 h 23"/>
                <a:gd name="T4" fmla="*/ 23 w 29"/>
                <a:gd name="T5" fmla="*/ 0 h 23"/>
                <a:gd name="T6" fmla="*/ 4 w 29"/>
                <a:gd name="T7" fmla="*/ 11 h 23"/>
                <a:gd name="T8" fmla="*/ 2 w 29"/>
                <a:gd name="T9" fmla="*/ 19 h 23"/>
                <a:gd name="T10" fmla="*/ 2 w 29"/>
                <a:gd name="T11" fmla="*/ 19 h 23"/>
                <a:gd name="T12" fmla="*/ 11 w 29"/>
                <a:gd name="T13" fmla="*/ 22 h 23"/>
              </a:gdLst>
              <a:ahLst/>
              <a:cxnLst>
                <a:cxn ang="0">
                  <a:pos x="T0" y="T1"/>
                </a:cxn>
                <a:cxn ang="0">
                  <a:pos x="T2" y="T3"/>
                </a:cxn>
                <a:cxn ang="0">
                  <a:pos x="T4" y="T5"/>
                </a:cxn>
                <a:cxn ang="0">
                  <a:pos x="T6" y="T7"/>
                </a:cxn>
                <a:cxn ang="0">
                  <a:pos x="T8" y="T9"/>
                </a:cxn>
                <a:cxn ang="0">
                  <a:pos x="T10" y="T11"/>
                </a:cxn>
                <a:cxn ang="0">
                  <a:pos x="T12" y="T13"/>
                </a:cxn>
              </a:cxnLst>
              <a:rect l="0" t="0" r="r" b="b"/>
              <a:pathLst>
                <a:path w="29" h="23">
                  <a:moveTo>
                    <a:pt x="11" y="22"/>
                  </a:moveTo>
                  <a:cubicBezTo>
                    <a:pt x="29" y="11"/>
                    <a:pt x="29" y="11"/>
                    <a:pt x="29" y="11"/>
                  </a:cubicBezTo>
                  <a:cubicBezTo>
                    <a:pt x="23" y="0"/>
                    <a:pt x="23" y="0"/>
                    <a:pt x="23" y="0"/>
                  </a:cubicBezTo>
                  <a:cubicBezTo>
                    <a:pt x="4" y="11"/>
                    <a:pt x="4" y="11"/>
                    <a:pt x="4" y="11"/>
                  </a:cubicBezTo>
                  <a:cubicBezTo>
                    <a:pt x="1" y="13"/>
                    <a:pt x="0" y="16"/>
                    <a:pt x="2" y="19"/>
                  </a:cubicBezTo>
                  <a:cubicBezTo>
                    <a:pt x="2" y="19"/>
                    <a:pt x="2" y="19"/>
                    <a:pt x="2" y="19"/>
                  </a:cubicBezTo>
                  <a:cubicBezTo>
                    <a:pt x="4" y="22"/>
                    <a:pt x="8" y="23"/>
                    <a:pt x="11" y="22"/>
                  </a:cubicBezTo>
                  <a:close/>
                </a:path>
              </a:pathLst>
            </a:custGeom>
            <a:solidFill>
              <a:srgbClr val="B4C7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296">
              <a:extLst>
                <a:ext uri="{FF2B5EF4-FFF2-40B4-BE49-F238E27FC236}">
                  <a16:creationId xmlns:a16="http://schemas.microsoft.com/office/drawing/2014/main" id="{3EB4C981-B558-455E-99B2-634C91886C5A}"/>
                </a:ext>
              </a:extLst>
            </p:cNvPr>
            <p:cNvSpPr>
              <a:spLocks/>
            </p:cNvSpPr>
            <p:nvPr userDrawn="1"/>
          </p:nvSpPr>
          <p:spPr bwMode="auto">
            <a:xfrm>
              <a:off x="5558304" y="4042808"/>
              <a:ext cx="56173" cy="85738"/>
            </a:xfrm>
            <a:custGeom>
              <a:avLst/>
              <a:gdLst>
                <a:gd name="T0" fmla="*/ 6 w 8"/>
                <a:gd name="T1" fmla="*/ 5 h 12"/>
                <a:gd name="T2" fmla="*/ 7 w 8"/>
                <a:gd name="T3" fmla="*/ 12 h 12"/>
                <a:gd name="T4" fmla="*/ 4 w 8"/>
                <a:gd name="T5" fmla="*/ 11 h 12"/>
                <a:gd name="T6" fmla="*/ 2 w 8"/>
                <a:gd name="T7" fmla="*/ 8 h 12"/>
                <a:gd name="T8" fmla="*/ 0 w 8"/>
                <a:gd name="T9" fmla="*/ 4 h 12"/>
                <a:gd name="T10" fmla="*/ 1 w 8"/>
                <a:gd name="T11" fmla="*/ 1 h 12"/>
                <a:gd name="T12" fmla="*/ 6 w 8"/>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8" h="12">
                  <a:moveTo>
                    <a:pt x="6" y="5"/>
                  </a:moveTo>
                  <a:cubicBezTo>
                    <a:pt x="8" y="8"/>
                    <a:pt x="8" y="11"/>
                    <a:pt x="7" y="12"/>
                  </a:cubicBezTo>
                  <a:cubicBezTo>
                    <a:pt x="6" y="12"/>
                    <a:pt x="5" y="12"/>
                    <a:pt x="4" y="11"/>
                  </a:cubicBezTo>
                  <a:cubicBezTo>
                    <a:pt x="3" y="10"/>
                    <a:pt x="3" y="9"/>
                    <a:pt x="2" y="8"/>
                  </a:cubicBezTo>
                  <a:cubicBezTo>
                    <a:pt x="1" y="6"/>
                    <a:pt x="1" y="5"/>
                    <a:pt x="0" y="4"/>
                  </a:cubicBezTo>
                  <a:cubicBezTo>
                    <a:pt x="0" y="3"/>
                    <a:pt x="0" y="1"/>
                    <a:pt x="1" y="1"/>
                  </a:cubicBezTo>
                  <a:cubicBezTo>
                    <a:pt x="2" y="0"/>
                    <a:pt x="4" y="2"/>
                    <a:pt x="6" y="5"/>
                  </a:cubicBezTo>
                  <a:close/>
                </a:path>
              </a:pathLst>
            </a:custGeom>
            <a:solidFill>
              <a:srgbClr val="707C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297">
              <a:extLst>
                <a:ext uri="{FF2B5EF4-FFF2-40B4-BE49-F238E27FC236}">
                  <a16:creationId xmlns:a16="http://schemas.microsoft.com/office/drawing/2014/main" id="{7F8F5DD2-1F7B-41B4-B2D9-6891AD118FA6}"/>
                </a:ext>
              </a:extLst>
            </p:cNvPr>
            <p:cNvSpPr>
              <a:spLocks/>
            </p:cNvSpPr>
            <p:nvPr userDrawn="1"/>
          </p:nvSpPr>
          <p:spPr bwMode="auto">
            <a:xfrm>
              <a:off x="5558304" y="4063504"/>
              <a:ext cx="35477" cy="56173"/>
            </a:xfrm>
            <a:custGeom>
              <a:avLst/>
              <a:gdLst>
                <a:gd name="T0" fmla="*/ 4 w 5"/>
                <a:gd name="T1" fmla="*/ 3 h 8"/>
                <a:gd name="T2" fmla="*/ 5 w 5"/>
                <a:gd name="T3" fmla="*/ 8 h 8"/>
                <a:gd name="T4" fmla="*/ 4 w 5"/>
                <a:gd name="T5" fmla="*/ 8 h 8"/>
                <a:gd name="T6" fmla="*/ 2 w 5"/>
                <a:gd name="T7" fmla="*/ 5 h 8"/>
                <a:gd name="T8" fmla="*/ 0 w 5"/>
                <a:gd name="T9" fmla="*/ 1 h 8"/>
                <a:gd name="T10" fmla="*/ 0 w 5"/>
                <a:gd name="T11" fmla="*/ 1 h 8"/>
                <a:gd name="T12" fmla="*/ 4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3"/>
                  </a:moveTo>
                  <a:cubicBezTo>
                    <a:pt x="5" y="5"/>
                    <a:pt x="5" y="7"/>
                    <a:pt x="5" y="8"/>
                  </a:cubicBezTo>
                  <a:cubicBezTo>
                    <a:pt x="5" y="8"/>
                    <a:pt x="4" y="8"/>
                    <a:pt x="4" y="8"/>
                  </a:cubicBezTo>
                  <a:cubicBezTo>
                    <a:pt x="3" y="7"/>
                    <a:pt x="3" y="6"/>
                    <a:pt x="2" y="5"/>
                  </a:cubicBezTo>
                  <a:cubicBezTo>
                    <a:pt x="1" y="3"/>
                    <a:pt x="1" y="2"/>
                    <a:pt x="0" y="1"/>
                  </a:cubicBezTo>
                  <a:cubicBezTo>
                    <a:pt x="0" y="1"/>
                    <a:pt x="0" y="1"/>
                    <a:pt x="0" y="1"/>
                  </a:cubicBezTo>
                  <a:cubicBezTo>
                    <a:pt x="1" y="0"/>
                    <a:pt x="3" y="1"/>
                    <a:pt x="4" y="3"/>
                  </a:cubicBezTo>
                  <a:close/>
                </a:path>
              </a:pathLst>
            </a:custGeom>
            <a:solidFill>
              <a:srgbClr val="CFE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298">
              <a:extLst>
                <a:ext uri="{FF2B5EF4-FFF2-40B4-BE49-F238E27FC236}">
                  <a16:creationId xmlns:a16="http://schemas.microsoft.com/office/drawing/2014/main" id="{4203042C-05AB-4AEE-BF9A-39541E2B0A93}"/>
                </a:ext>
              </a:extLst>
            </p:cNvPr>
            <p:cNvSpPr>
              <a:spLocks/>
            </p:cNvSpPr>
            <p:nvPr userDrawn="1"/>
          </p:nvSpPr>
          <p:spPr bwMode="auto">
            <a:xfrm>
              <a:off x="5286313" y="3980724"/>
              <a:ext cx="322252" cy="271992"/>
            </a:xfrm>
            <a:custGeom>
              <a:avLst/>
              <a:gdLst>
                <a:gd name="T0" fmla="*/ 0 w 109"/>
                <a:gd name="T1" fmla="*/ 92 h 92"/>
                <a:gd name="T2" fmla="*/ 28 w 109"/>
                <a:gd name="T3" fmla="*/ 47 h 92"/>
                <a:gd name="T4" fmla="*/ 109 w 109"/>
                <a:gd name="T5" fmla="*/ 0 h 92"/>
                <a:gd name="T6" fmla="*/ 80 w 109"/>
                <a:gd name="T7" fmla="*/ 45 h 92"/>
                <a:gd name="T8" fmla="*/ 0 w 109"/>
                <a:gd name="T9" fmla="*/ 92 h 92"/>
              </a:gdLst>
              <a:ahLst/>
              <a:cxnLst>
                <a:cxn ang="0">
                  <a:pos x="T0" y="T1"/>
                </a:cxn>
                <a:cxn ang="0">
                  <a:pos x="T2" y="T3"/>
                </a:cxn>
                <a:cxn ang="0">
                  <a:pos x="T4" y="T5"/>
                </a:cxn>
                <a:cxn ang="0">
                  <a:pos x="T6" y="T7"/>
                </a:cxn>
                <a:cxn ang="0">
                  <a:pos x="T8" y="T9"/>
                </a:cxn>
              </a:cxnLst>
              <a:rect l="0" t="0" r="r" b="b"/>
              <a:pathLst>
                <a:path w="109" h="92">
                  <a:moveTo>
                    <a:pt x="0" y="92"/>
                  </a:moveTo>
                  <a:lnTo>
                    <a:pt x="28" y="47"/>
                  </a:lnTo>
                  <a:lnTo>
                    <a:pt x="109" y="0"/>
                  </a:lnTo>
                  <a:lnTo>
                    <a:pt x="80" y="45"/>
                  </a:lnTo>
                  <a:lnTo>
                    <a:pt x="0" y="92"/>
                  </a:lnTo>
                  <a:close/>
                </a:path>
              </a:pathLst>
            </a:custGeom>
            <a:solidFill>
              <a:srgbClr val="5364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299">
              <a:extLst>
                <a:ext uri="{FF2B5EF4-FFF2-40B4-BE49-F238E27FC236}">
                  <a16:creationId xmlns:a16="http://schemas.microsoft.com/office/drawing/2014/main" id="{E5942CF2-45A7-49C4-B161-1F43DFEF520E}"/>
                </a:ext>
              </a:extLst>
            </p:cNvPr>
            <p:cNvSpPr>
              <a:spLocks/>
            </p:cNvSpPr>
            <p:nvPr userDrawn="1"/>
          </p:nvSpPr>
          <p:spPr bwMode="auto">
            <a:xfrm>
              <a:off x="5256748" y="4084198"/>
              <a:ext cx="301556" cy="183299"/>
            </a:xfrm>
            <a:custGeom>
              <a:avLst/>
              <a:gdLst>
                <a:gd name="T0" fmla="*/ 7 w 43"/>
                <a:gd name="T1" fmla="*/ 25 h 26"/>
                <a:gd name="T2" fmla="*/ 42 w 43"/>
                <a:gd name="T3" fmla="*/ 4 h 26"/>
                <a:gd name="T4" fmla="*/ 42 w 43"/>
                <a:gd name="T5" fmla="*/ 1 h 26"/>
                <a:gd name="T6" fmla="*/ 42 w 43"/>
                <a:gd name="T7" fmla="*/ 1 h 26"/>
                <a:gd name="T8" fmla="*/ 39 w 43"/>
                <a:gd name="T9" fmla="*/ 0 h 26"/>
                <a:gd name="T10" fmla="*/ 0 w 43"/>
                <a:gd name="T11" fmla="*/ 23 h 26"/>
                <a:gd name="T12" fmla="*/ 0 w 43"/>
                <a:gd name="T13" fmla="*/ 23 h 26"/>
                <a:gd name="T14" fmla="*/ 7 w 43"/>
                <a:gd name="T15" fmla="*/ 25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6">
                  <a:moveTo>
                    <a:pt x="7" y="25"/>
                  </a:moveTo>
                  <a:cubicBezTo>
                    <a:pt x="42" y="4"/>
                    <a:pt x="42" y="4"/>
                    <a:pt x="42" y="4"/>
                  </a:cubicBezTo>
                  <a:cubicBezTo>
                    <a:pt x="43" y="4"/>
                    <a:pt x="43" y="2"/>
                    <a:pt x="42" y="1"/>
                  </a:cubicBezTo>
                  <a:cubicBezTo>
                    <a:pt x="42" y="1"/>
                    <a:pt x="42" y="1"/>
                    <a:pt x="42" y="1"/>
                  </a:cubicBezTo>
                  <a:cubicBezTo>
                    <a:pt x="42" y="0"/>
                    <a:pt x="40" y="0"/>
                    <a:pt x="39" y="0"/>
                  </a:cubicBezTo>
                  <a:cubicBezTo>
                    <a:pt x="0" y="23"/>
                    <a:pt x="0" y="23"/>
                    <a:pt x="0" y="23"/>
                  </a:cubicBezTo>
                  <a:cubicBezTo>
                    <a:pt x="0" y="23"/>
                    <a:pt x="0" y="23"/>
                    <a:pt x="0" y="23"/>
                  </a:cubicBezTo>
                  <a:cubicBezTo>
                    <a:pt x="2" y="25"/>
                    <a:pt x="5" y="26"/>
                    <a:pt x="7" y="25"/>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300">
              <a:extLst>
                <a:ext uri="{FF2B5EF4-FFF2-40B4-BE49-F238E27FC236}">
                  <a16:creationId xmlns:a16="http://schemas.microsoft.com/office/drawing/2014/main" id="{F6B9D341-519D-4071-B138-ACD80B7013F5}"/>
                </a:ext>
              </a:extLst>
            </p:cNvPr>
            <p:cNvSpPr>
              <a:spLocks/>
            </p:cNvSpPr>
            <p:nvPr userDrawn="1"/>
          </p:nvSpPr>
          <p:spPr bwMode="auto">
            <a:xfrm>
              <a:off x="5720907" y="3806293"/>
              <a:ext cx="82780" cy="56173"/>
            </a:xfrm>
            <a:custGeom>
              <a:avLst/>
              <a:gdLst>
                <a:gd name="T0" fmla="*/ 12 w 12"/>
                <a:gd name="T1" fmla="*/ 3 h 8"/>
                <a:gd name="T2" fmla="*/ 6 w 12"/>
                <a:gd name="T3" fmla="*/ 7 h 8"/>
                <a:gd name="T4" fmla="*/ 1 w 12"/>
                <a:gd name="T5" fmla="*/ 5 h 8"/>
                <a:gd name="T6" fmla="*/ 0 w 12"/>
                <a:gd name="T7" fmla="*/ 4 h 8"/>
                <a:gd name="T8" fmla="*/ 6 w 12"/>
                <a:gd name="T9" fmla="*/ 0 h 8"/>
                <a:gd name="T10" fmla="*/ 12 w 12"/>
                <a:gd name="T11" fmla="*/ 3 h 8"/>
              </a:gdLst>
              <a:ahLst/>
              <a:cxnLst>
                <a:cxn ang="0">
                  <a:pos x="T0" y="T1"/>
                </a:cxn>
                <a:cxn ang="0">
                  <a:pos x="T2" y="T3"/>
                </a:cxn>
                <a:cxn ang="0">
                  <a:pos x="T4" y="T5"/>
                </a:cxn>
                <a:cxn ang="0">
                  <a:pos x="T6" y="T7"/>
                </a:cxn>
                <a:cxn ang="0">
                  <a:pos x="T8" y="T9"/>
                </a:cxn>
                <a:cxn ang="0">
                  <a:pos x="T10" y="T11"/>
                </a:cxn>
              </a:cxnLst>
              <a:rect l="0" t="0" r="r" b="b"/>
              <a:pathLst>
                <a:path w="12" h="8">
                  <a:moveTo>
                    <a:pt x="12" y="3"/>
                  </a:moveTo>
                  <a:cubicBezTo>
                    <a:pt x="6" y="7"/>
                    <a:pt x="6" y="7"/>
                    <a:pt x="6" y="7"/>
                  </a:cubicBezTo>
                  <a:cubicBezTo>
                    <a:pt x="4" y="8"/>
                    <a:pt x="2" y="7"/>
                    <a:pt x="1" y="5"/>
                  </a:cubicBezTo>
                  <a:cubicBezTo>
                    <a:pt x="0" y="4"/>
                    <a:pt x="0" y="4"/>
                    <a:pt x="0" y="4"/>
                  </a:cubicBezTo>
                  <a:cubicBezTo>
                    <a:pt x="6" y="0"/>
                    <a:pt x="6" y="0"/>
                    <a:pt x="6" y="0"/>
                  </a:cubicBezTo>
                  <a:cubicBezTo>
                    <a:pt x="9" y="0"/>
                    <a:pt x="11" y="1"/>
                    <a:pt x="12" y="3"/>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301">
              <a:extLst>
                <a:ext uri="{FF2B5EF4-FFF2-40B4-BE49-F238E27FC236}">
                  <a16:creationId xmlns:a16="http://schemas.microsoft.com/office/drawing/2014/main" id="{54ABC50B-8A9E-470D-A20F-D66B8DCB17C1}"/>
                </a:ext>
              </a:extLst>
            </p:cNvPr>
            <p:cNvSpPr>
              <a:spLocks/>
            </p:cNvSpPr>
            <p:nvPr userDrawn="1"/>
          </p:nvSpPr>
          <p:spPr bwMode="auto">
            <a:xfrm>
              <a:off x="5578999" y="3894986"/>
              <a:ext cx="56173" cy="50260"/>
            </a:xfrm>
            <a:custGeom>
              <a:avLst/>
              <a:gdLst>
                <a:gd name="T0" fmla="*/ 4 w 8"/>
                <a:gd name="T1" fmla="*/ 7 h 7"/>
                <a:gd name="T2" fmla="*/ 6 w 8"/>
                <a:gd name="T3" fmla="*/ 6 h 7"/>
                <a:gd name="T4" fmla="*/ 7 w 8"/>
                <a:gd name="T5" fmla="*/ 2 h 7"/>
                <a:gd name="T6" fmla="*/ 7 w 8"/>
                <a:gd name="T7" fmla="*/ 2 h 7"/>
                <a:gd name="T8" fmla="*/ 3 w 8"/>
                <a:gd name="T9" fmla="*/ 1 h 7"/>
                <a:gd name="T10" fmla="*/ 1 w 8"/>
                <a:gd name="T11" fmla="*/ 1 h 7"/>
                <a:gd name="T12" fmla="*/ 0 w 8"/>
                <a:gd name="T13" fmla="*/ 5 h 7"/>
                <a:gd name="T14" fmla="*/ 0 w 8"/>
                <a:gd name="T15" fmla="*/ 5 h 7"/>
                <a:gd name="T16" fmla="*/ 4 w 8"/>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4" y="7"/>
                  </a:moveTo>
                  <a:cubicBezTo>
                    <a:pt x="6" y="6"/>
                    <a:pt x="6" y="6"/>
                    <a:pt x="6" y="6"/>
                  </a:cubicBezTo>
                  <a:cubicBezTo>
                    <a:pt x="7" y="5"/>
                    <a:pt x="8" y="3"/>
                    <a:pt x="7" y="2"/>
                  </a:cubicBezTo>
                  <a:cubicBezTo>
                    <a:pt x="7" y="2"/>
                    <a:pt x="7" y="2"/>
                    <a:pt x="7" y="2"/>
                  </a:cubicBezTo>
                  <a:cubicBezTo>
                    <a:pt x="6" y="0"/>
                    <a:pt x="4" y="0"/>
                    <a:pt x="3" y="1"/>
                  </a:cubicBezTo>
                  <a:cubicBezTo>
                    <a:pt x="1" y="1"/>
                    <a:pt x="1" y="1"/>
                    <a:pt x="1" y="1"/>
                  </a:cubicBezTo>
                  <a:cubicBezTo>
                    <a:pt x="0" y="2"/>
                    <a:pt x="0" y="4"/>
                    <a:pt x="0" y="5"/>
                  </a:cubicBezTo>
                  <a:cubicBezTo>
                    <a:pt x="0" y="5"/>
                    <a:pt x="0" y="5"/>
                    <a:pt x="0" y="5"/>
                  </a:cubicBezTo>
                  <a:cubicBezTo>
                    <a:pt x="1" y="7"/>
                    <a:pt x="3" y="7"/>
                    <a:pt x="4" y="7"/>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302">
              <a:extLst>
                <a:ext uri="{FF2B5EF4-FFF2-40B4-BE49-F238E27FC236}">
                  <a16:creationId xmlns:a16="http://schemas.microsoft.com/office/drawing/2014/main" id="{D1FB181C-E163-47A8-B903-024C1C9D9793}"/>
                </a:ext>
              </a:extLst>
            </p:cNvPr>
            <p:cNvSpPr>
              <a:spLocks/>
            </p:cNvSpPr>
            <p:nvPr userDrawn="1"/>
          </p:nvSpPr>
          <p:spPr bwMode="auto">
            <a:xfrm>
              <a:off x="5496218" y="3945247"/>
              <a:ext cx="56173" cy="50260"/>
            </a:xfrm>
            <a:custGeom>
              <a:avLst/>
              <a:gdLst>
                <a:gd name="T0" fmla="*/ 5 w 8"/>
                <a:gd name="T1" fmla="*/ 6 h 7"/>
                <a:gd name="T2" fmla="*/ 6 w 8"/>
                <a:gd name="T3" fmla="*/ 6 h 7"/>
                <a:gd name="T4" fmla="*/ 7 w 8"/>
                <a:gd name="T5" fmla="*/ 1 h 7"/>
                <a:gd name="T6" fmla="*/ 7 w 8"/>
                <a:gd name="T7" fmla="*/ 1 h 7"/>
                <a:gd name="T8" fmla="*/ 3 w 8"/>
                <a:gd name="T9" fmla="*/ 0 h 7"/>
                <a:gd name="T10" fmla="*/ 2 w 8"/>
                <a:gd name="T11" fmla="*/ 1 h 7"/>
                <a:gd name="T12" fmla="*/ 1 w 8"/>
                <a:gd name="T13" fmla="*/ 5 h 7"/>
                <a:gd name="T14" fmla="*/ 1 w 8"/>
                <a:gd name="T15" fmla="*/ 5 h 7"/>
                <a:gd name="T16" fmla="*/ 5 w 8"/>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5" y="6"/>
                  </a:moveTo>
                  <a:cubicBezTo>
                    <a:pt x="6" y="6"/>
                    <a:pt x="6" y="6"/>
                    <a:pt x="6" y="6"/>
                  </a:cubicBezTo>
                  <a:cubicBezTo>
                    <a:pt x="8" y="5"/>
                    <a:pt x="8" y="3"/>
                    <a:pt x="7" y="1"/>
                  </a:cubicBezTo>
                  <a:cubicBezTo>
                    <a:pt x="7" y="1"/>
                    <a:pt x="7" y="1"/>
                    <a:pt x="7" y="1"/>
                  </a:cubicBezTo>
                  <a:cubicBezTo>
                    <a:pt x="7" y="0"/>
                    <a:pt x="5" y="0"/>
                    <a:pt x="3" y="0"/>
                  </a:cubicBezTo>
                  <a:cubicBezTo>
                    <a:pt x="2" y="1"/>
                    <a:pt x="2" y="1"/>
                    <a:pt x="2" y="1"/>
                  </a:cubicBezTo>
                  <a:cubicBezTo>
                    <a:pt x="1" y="2"/>
                    <a:pt x="0" y="4"/>
                    <a:pt x="1" y="5"/>
                  </a:cubicBezTo>
                  <a:cubicBezTo>
                    <a:pt x="1" y="5"/>
                    <a:pt x="1" y="5"/>
                    <a:pt x="1" y="5"/>
                  </a:cubicBezTo>
                  <a:cubicBezTo>
                    <a:pt x="2" y="7"/>
                    <a:pt x="4" y="7"/>
                    <a:pt x="5" y="6"/>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303">
              <a:extLst>
                <a:ext uri="{FF2B5EF4-FFF2-40B4-BE49-F238E27FC236}">
                  <a16:creationId xmlns:a16="http://schemas.microsoft.com/office/drawing/2014/main" id="{408A5B89-7A0B-464B-A751-7AFFC6439360}"/>
                </a:ext>
              </a:extLst>
            </p:cNvPr>
            <p:cNvSpPr>
              <a:spLocks/>
            </p:cNvSpPr>
            <p:nvPr userDrawn="1"/>
          </p:nvSpPr>
          <p:spPr bwMode="auto">
            <a:xfrm>
              <a:off x="5419351" y="3986637"/>
              <a:ext cx="56173" cy="56173"/>
            </a:xfrm>
            <a:custGeom>
              <a:avLst/>
              <a:gdLst>
                <a:gd name="T0" fmla="*/ 5 w 8"/>
                <a:gd name="T1" fmla="*/ 7 h 8"/>
                <a:gd name="T2" fmla="*/ 6 w 8"/>
                <a:gd name="T3" fmla="*/ 6 h 8"/>
                <a:gd name="T4" fmla="*/ 7 w 8"/>
                <a:gd name="T5" fmla="*/ 2 h 8"/>
                <a:gd name="T6" fmla="*/ 7 w 8"/>
                <a:gd name="T7" fmla="*/ 2 h 8"/>
                <a:gd name="T8" fmla="*/ 3 w 8"/>
                <a:gd name="T9" fmla="*/ 1 h 8"/>
                <a:gd name="T10" fmla="*/ 2 w 8"/>
                <a:gd name="T11" fmla="*/ 2 h 8"/>
                <a:gd name="T12" fmla="*/ 1 w 8"/>
                <a:gd name="T13" fmla="*/ 6 h 8"/>
                <a:gd name="T14" fmla="*/ 1 w 8"/>
                <a:gd name="T15" fmla="*/ 6 h 8"/>
                <a:gd name="T16" fmla="*/ 5 w 8"/>
                <a:gd name="T17"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5" y="7"/>
                  </a:moveTo>
                  <a:cubicBezTo>
                    <a:pt x="6" y="6"/>
                    <a:pt x="6" y="6"/>
                    <a:pt x="6" y="6"/>
                  </a:cubicBezTo>
                  <a:cubicBezTo>
                    <a:pt x="7" y="5"/>
                    <a:pt x="8" y="4"/>
                    <a:pt x="7" y="2"/>
                  </a:cubicBezTo>
                  <a:cubicBezTo>
                    <a:pt x="7" y="2"/>
                    <a:pt x="7" y="2"/>
                    <a:pt x="7" y="2"/>
                  </a:cubicBezTo>
                  <a:cubicBezTo>
                    <a:pt x="6" y="1"/>
                    <a:pt x="4" y="0"/>
                    <a:pt x="3" y="1"/>
                  </a:cubicBezTo>
                  <a:cubicBezTo>
                    <a:pt x="2" y="2"/>
                    <a:pt x="2" y="2"/>
                    <a:pt x="2" y="2"/>
                  </a:cubicBezTo>
                  <a:cubicBezTo>
                    <a:pt x="0" y="3"/>
                    <a:pt x="0" y="5"/>
                    <a:pt x="1" y="6"/>
                  </a:cubicBezTo>
                  <a:cubicBezTo>
                    <a:pt x="1" y="6"/>
                    <a:pt x="1" y="6"/>
                    <a:pt x="1" y="6"/>
                  </a:cubicBezTo>
                  <a:cubicBezTo>
                    <a:pt x="1" y="7"/>
                    <a:pt x="3" y="8"/>
                    <a:pt x="5" y="7"/>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304">
              <a:extLst>
                <a:ext uri="{FF2B5EF4-FFF2-40B4-BE49-F238E27FC236}">
                  <a16:creationId xmlns:a16="http://schemas.microsoft.com/office/drawing/2014/main" id="{08729C85-4692-472D-857B-2F2D9C8B6189}"/>
                </a:ext>
              </a:extLst>
            </p:cNvPr>
            <p:cNvSpPr>
              <a:spLocks/>
            </p:cNvSpPr>
            <p:nvPr userDrawn="1"/>
          </p:nvSpPr>
          <p:spPr bwMode="auto">
            <a:xfrm>
              <a:off x="5333615" y="4036895"/>
              <a:ext cx="56173" cy="56173"/>
            </a:xfrm>
            <a:custGeom>
              <a:avLst/>
              <a:gdLst>
                <a:gd name="T0" fmla="*/ 5 w 8"/>
                <a:gd name="T1" fmla="*/ 7 h 8"/>
                <a:gd name="T2" fmla="*/ 6 w 8"/>
                <a:gd name="T3" fmla="*/ 6 h 8"/>
                <a:gd name="T4" fmla="*/ 8 w 8"/>
                <a:gd name="T5" fmla="*/ 2 h 8"/>
                <a:gd name="T6" fmla="*/ 8 w 8"/>
                <a:gd name="T7" fmla="*/ 2 h 8"/>
                <a:gd name="T8" fmla="*/ 3 w 8"/>
                <a:gd name="T9" fmla="*/ 1 h 8"/>
                <a:gd name="T10" fmla="*/ 2 w 8"/>
                <a:gd name="T11" fmla="*/ 2 h 8"/>
                <a:gd name="T12" fmla="*/ 1 w 8"/>
                <a:gd name="T13" fmla="*/ 6 h 8"/>
                <a:gd name="T14" fmla="*/ 1 w 8"/>
                <a:gd name="T15" fmla="*/ 6 h 8"/>
                <a:gd name="T16" fmla="*/ 5 w 8"/>
                <a:gd name="T17"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5" y="7"/>
                  </a:moveTo>
                  <a:cubicBezTo>
                    <a:pt x="6" y="6"/>
                    <a:pt x="6" y="6"/>
                    <a:pt x="6" y="6"/>
                  </a:cubicBezTo>
                  <a:cubicBezTo>
                    <a:pt x="8" y="5"/>
                    <a:pt x="8" y="3"/>
                    <a:pt x="8" y="2"/>
                  </a:cubicBezTo>
                  <a:cubicBezTo>
                    <a:pt x="8" y="2"/>
                    <a:pt x="8" y="2"/>
                    <a:pt x="8" y="2"/>
                  </a:cubicBezTo>
                  <a:cubicBezTo>
                    <a:pt x="7" y="0"/>
                    <a:pt x="5" y="0"/>
                    <a:pt x="3" y="1"/>
                  </a:cubicBezTo>
                  <a:cubicBezTo>
                    <a:pt x="2" y="2"/>
                    <a:pt x="2" y="2"/>
                    <a:pt x="2" y="2"/>
                  </a:cubicBezTo>
                  <a:cubicBezTo>
                    <a:pt x="1" y="2"/>
                    <a:pt x="0" y="4"/>
                    <a:pt x="1" y="6"/>
                  </a:cubicBezTo>
                  <a:cubicBezTo>
                    <a:pt x="1" y="6"/>
                    <a:pt x="1" y="6"/>
                    <a:pt x="1" y="6"/>
                  </a:cubicBezTo>
                  <a:cubicBezTo>
                    <a:pt x="2" y="7"/>
                    <a:pt x="4" y="8"/>
                    <a:pt x="5" y="7"/>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305">
              <a:extLst>
                <a:ext uri="{FF2B5EF4-FFF2-40B4-BE49-F238E27FC236}">
                  <a16:creationId xmlns:a16="http://schemas.microsoft.com/office/drawing/2014/main" id="{0BA90109-A133-4693-A259-486B8807D293}"/>
                </a:ext>
              </a:extLst>
            </p:cNvPr>
            <p:cNvSpPr>
              <a:spLocks/>
            </p:cNvSpPr>
            <p:nvPr userDrawn="1"/>
          </p:nvSpPr>
          <p:spPr bwMode="auto">
            <a:xfrm>
              <a:off x="5256748" y="4084198"/>
              <a:ext cx="56173" cy="50260"/>
            </a:xfrm>
            <a:custGeom>
              <a:avLst/>
              <a:gdLst>
                <a:gd name="T0" fmla="*/ 5 w 8"/>
                <a:gd name="T1" fmla="*/ 6 h 7"/>
                <a:gd name="T2" fmla="*/ 6 w 8"/>
                <a:gd name="T3" fmla="*/ 6 h 7"/>
                <a:gd name="T4" fmla="*/ 7 w 8"/>
                <a:gd name="T5" fmla="*/ 2 h 7"/>
                <a:gd name="T6" fmla="*/ 7 w 8"/>
                <a:gd name="T7" fmla="*/ 2 h 7"/>
                <a:gd name="T8" fmla="*/ 3 w 8"/>
                <a:gd name="T9" fmla="*/ 1 h 7"/>
                <a:gd name="T10" fmla="*/ 2 w 8"/>
                <a:gd name="T11" fmla="*/ 1 h 7"/>
                <a:gd name="T12" fmla="*/ 1 w 8"/>
                <a:gd name="T13" fmla="*/ 5 h 7"/>
                <a:gd name="T14" fmla="*/ 1 w 8"/>
                <a:gd name="T15" fmla="*/ 5 h 7"/>
                <a:gd name="T16" fmla="*/ 5 w 8"/>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5" y="6"/>
                  </a:moveTo>
                  <a:cubicBezTo>
                    <a:pt x="6" y="6"/>
                    <a:pt x="6" y="6"/>
                    <a:pt x="6" y="6"/>
                  </a:cubicBezTo>
                  <a:cubicBezTo>
                    <a:pt x="8" y="5"/>
                    <a:pt x="8" y="3"/>
                    <a:pt x="7" y="2"/>
                  </a:cubicBezTo>
                  <a:cubicBezTo>
                    <a:pt x="7" y="2"/>
                    <a:pt x="7" y="2"/>
                    <a:pt x="7" y="2"/>
                  </a:cubicBezTo>
                  <a:cubicBezTo>
                    <a:pt x="6" y="0"/>
                    <a:pt x="4" y="0"/>
                    <a:pt x="3" y="1"/>
                  </a:cubicBezTo>
                  <a:cubicBezTo>
                    <a:pt x="2" y="1"/>
                    <a:pt x="2" y="1"/>
                    <a:pt x="2" y="1"/>
                  </a:cubicBezTo>
                  <a:cubicBezTo>
                    <a:pt x="0" y="2"/>
                    <a:pt x="0" y="4"/>
                    <a:pt x="1" y="5"/>
                  </a:cubicBezTo>
                  <a:cubicBezTo>
                    <a:pt x="1" y="5"/>
                    <a:pt x="1" y="5"/>
                    <a:pt x="1" y="5"/>
                  </a:cubicBezTo>
                  <a:cubicBezTo>
                    <a:pt x="2" y="7"/>
                    <a:pt x="3" y="7"/>
                    <a:pt x="5" y="6"/>
                  </a:cubicBezTo>
                  <a:close/>
                </a:path>
              </a:pathLst>
            </a:custGeom>
            <a:solidFill>
              <a:srgbClr val="404E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306">
              <a:extLst>
                <a:ext uri="{FF2B5EF4-FFF2-40B4-BE49-F238E27FC236}">
                  <a16:creationId xmlns:a16="http://schemas.microsoft.com/office/drawing/2014/main" id="{4E28A594-3E71-470D-9698-75A36D6380A4}"/>
                </a:ext>
              </a:extLst>
            </p:cNvPr>
            <p:cNvSpPr>
              <a:spLocks/>
            </p:cNvSpPr>
            <p:nvPr userDrawn="1"/>
          </p:nvSpPr>
          <p:spPr bwMode="auto">
            <a:xfrm>
              <a:off x="3530191" y="6555777"/>
              <a:ext cx="357729" cy="378423"/>
            </a:xfrm>
            <a:custGeom>
              <a:avLst/>
              <a:gdLst>
                <a:gd name="T0" fmla="*/ 32 w 51"/>
                <a:gd name="T1" fmla="*/ 4 h 54"/>
                <a:gd name="T2" fmla="*/ 29 w 51"/>
                <a:gd name="T3" fmla="*/ 8 h 54"/>
                <a:gd name="T4" fmla="*/ 28 w 51"/>
                <a:gd name="T5" fmla="*/ 7 h 54"/>
                <a:gd name="T6" fmla="*/ 5 w 51"/>
                <a:gd name="T7" fmla="*/ 8 h 54"/>
                <a:gd name="T8" fmla="*/ 6 w 51"/>
                <a:gd name="T9" fmla="*/ 30 h 54"/>
                <a:gd name="T10" fmla="*/ 8 w 51"/>
                <a:gd name="T11" fmla="*/ 31 h 54"/>
                <a:gd name="T12" fmla="*/ 4 w 51"/>
                <a:gd name="T13" fmla="*/ 35 h 54"/>
                <a:gd name="T14" fmla="*/ 5 w 51"/>
                <a:gd name="T15" fmla="*/ 50 h 54"/>
                <a:gd name="T16" fmla="*/ 5 w 51"/>
                <a:gd name="T17" fmla="*/ 50 h 54"/>
                <a:gd name="T18" fmla="*/ 19 w 51"/>
                <a:gd name="T19" fmla="*/ 49 h 54"/>
                <a:gd name="T20" fmla="*/ 48 w 51"/>
                <a:gd name="T21" fmla="*/ 18 h 54"/>
                <a:gd name="T22" fmla="*/ 47 w 51"/>
                <a:gd name="T23" fmla="*/ 3 h 54"/>
                <a:gd name="T24" fmla="*/ 47 w 51"/>
                <a:gd name="T25" fmla="*/ 3 h 54"/>
                <a:gd name="T26" fmla="*/ 32 w 51"/>
                <a:gd name="T27"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54">
                  <a:moveTo>
                    <a:pt x="32" y="4"/>
                  </a:moveTo>
                  <a:cubicBezTo>
                    <a:pt x="29" y="8"/>
                    <a:pt x="29" y="8"/>
                    <a:pt x="29" y="8"/>
                  </a:cubicBezTo>
                  <a:cubicBezTo>
                    <a:pt x="28" y="8"/>
                    <a:pt x="28" y="7"/>
                    <a:pt x="28" y="7"/>
                  </a:cubicBezTo>
                  <a:cubicBezTo>
                    <a:pt x="21" y="1"/>
                    <a:pt x="11" y="2"/>
                    <a:pt x="5" y="8"/>
                  </a:cubicBezTo>
                  <a:cubicBezTo>
                    <a:pt x="0" y="14"/>
                    <a:pt x="0" y="24"/>
                    <a:pt x="6" y="30"/>
                  </a:cubicBezTo>
                  <a:cubicBezTo>
                    <a:pt x="7" y="30"/>
                    <a:pt x="7" y="31"/>
                    <a:pt x="8" y="31"/>
                  </a:cubicBezTo>
                  <a:cubicBezTo>
                    <a:pt x="4" y="35"/>
                    <a:pt x="4" y="35"/>
                    <a:pt x="4" y="35"/>
                  </a:cubicBezTo>
                  <a:cubicBezTo>
                    <a:pt x="0" y="39"/>
                    <a:pt x="1" y="46"/>
                    <a:pt x="5" y="50"/>
                  </a:cubicBezTo>
                  <a:cubicBezTo>
                    <a:pt x="5" y="50"/>
                    <a:pt x="5" y="50"/>
                    <a:pt x="5" y="50"/>
                  </a:cubicBezTo>
                  <a:cubicBezTo>
                    <a:pt x="9" y="54"/>
                    <a:pt x="16" y="53"/>
                    <a:pt x="19" y="49"/>
                  </a:cubicBezTo>
                  <a:cubicBezTo>
                    <a:pt x="48" y="18"/>
                    <a:pt x="48" y="18"/>
                    <a:pt x="48" y="18"/>
                  </a:cubicBezTo>
                  <a:cubicBezTo>
                    <a:pt x="51" y="14"/>
                    <a:pt x="51" y="7"/>
                    <a:pt x="47" y="3"/>
                  </a:cubicBezTo>
                  <a:cubicBezTo>
                    <a:pt x="47" y="3"/>
                    <a:pt x="47" y="3"/>
                    <a:pt x="47" y="3"/>
                  </a:cubicBezTo>
                  <a:cubicBezTo>
                    <a:pt x="43" y="0"/>
                    <a:pt x="36" y="0"/>
                    <a:pt x="32"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307">
              <a:extLst>
                <a:ext uri="{FF2B5EF4-FFF2-40B4-BE49-F238E27FC236}">
                  <a16:creationId xmlns:a16="http://schemas.microsoft.com/office/drawing/2014/main" id="{593E0C28-48CB-4BBB-91CC-3A58F0C18531}"/>
                </a:ext>
              </a:extLst>
            </p:cNvPr>
            <p:cNvSpPr>
              <a:spLocks/>
            </p:cNvSpPr>
            <p:nvPr userDrawn="1"/>
          </p:nvSpPr>
          <p:spPr bwMode="auto">
            <a:xfrm>
              <a:off x="4378686" y="5736845"/>
              <a:ext cx="360685" cy="378423"/>
            </a:xfrm>
            <a:custGeom>
              <a:avLst/>
              <a:gdLst>
                <a:gd name="T0" fmla="*/ 33 w 52"/>
                <a:gd name="T1" fmla="*/ 5 h 54"/>
                <a:gd name="T2" fmla="*/ 29 w 52"/>
                <a:gd name="T3" fmla="*/ 9 h 54"/>
                <a:gd name="T4" fmla="*/ 28 w 52"/>
                <a:gd name="T5" fmla="*/ 8 h 54"/>
                <a:gd name="T6" fmla="*/ 6 w 52"/>
                <a:gd name="T7" fmla="*/ 9 h 54"/>
                <a:gd name="T8" fmla="*/ 7 w 52"/>
                <a:gd name="T9" fmla="*/ 31 h 54"/>
                <a:gd name="T10" fmla="*/ 8 w 52"/>
                <a:gd name="T11" fmla="*/ 32 h 54"/>
                <a:gd name="T12" fmla="*/ 5 w 52"/>
                <a:gd name="T13" fmla="*/ 36 h 54"/>
                <a:gd name="T14" fmla="*/ 6 w 52"/>
                <a:gd name="T15" fmla="*/ 51 h 54"/>
                <a:gd name="T16" fmla="*/ 6 w 52"/>
                <a:gd name="T17" fmla="*/ 51 h 54"/>
                <a:gd name="T18" fmla="*/ 20 w 52"/>
                <a:gd name="T19" fmla="*/ 50 h 54"/>
                <a:gd name="T20" fmla="*/ 48 w 52"/>
                <a:gd name="T21" fmla="*/ 19 h 54"/>
                <a:gd name="T22" fmla="*/ 48 w 52"/>
                <a:gd name="T23" fmla="*/ 4 h 54"/>
                <a:gd name="T24" fmla="*/ 48 w 52"/>
                <a:gd name="T25" fmla="*/ 4 h 54"/>
                <a:gd name="T26" fmla="*/ 33 w 52"/>
                <a:gd name="T27"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4">
                  <a:moveTo>
                    <a:pt x="33" y="5"/>
                  </a:moveTo>
                  <a:cubicBezTo>
                    <a:pt x="29" y="9"/>
                    <a:pt x="29" y="9"/>
                    <a:pt x="29" y="9"/>
                  </a:cubicBezTo>
                  <a:cubicBezTo>
                    <a:pt x="29" y="8"/>
                    <a:pt x="29" y="8"/>
                    <a:pt x="28" y="8"/>
                  </a:cubicBezTo>
                  <a:cubicBezTo>
                    <a:pt x="22" y="2"/>
                    <a:pt x="12" y="2"/>
                    <a:pt x="6" y="9"/>
                  </a:cubicBezTo>
                  <a:cubicBezTo>
                    <a:pt x="0" y="15"/>
                    <a:pt x="1" y="25"/>
                    <a:pt x="7" y="31"/>
                  </a:cubicBezTo>
                  <a:cubicBezTo>
                    <a:pt x="8" y="31"/>
                    <a:pt x="8" y="32"/>
                    <a:pt x="8" y="32"/>
                  </a:cubicBezTo>
                  <a:cubicBezTo>
                    <a:pt x="5" y="36"/>
                    <a:pt x="5" y="36"/>
                    <a:pt x="5" y="36"/>
                  </a:cubicBezTo>
                  <a:cubicBezTo>
                    <a:pt x="1" y="40"/>
                    <a:pt x="1" y="47"/>
                    <a:pt x="6" y="51"/>
                  </a:cubicBezTo>
                  <a:cubicBezTo>
                    <a:pt x="6" y="51"/>
                    <a:pt x="6" y="51"/>
                    <a:pt x="6" y="51"/>
                  </a:cubicBezTo>
                  <a:cubicBezTo>
                    <a:pt x="10" y="54"/>
                    <a:pt x="16" y="54"/>
                    <a:pt x="20" y="50"/>
                  </a:cubicBezTo>
                  <a:cubicBezTo>
                    <a:pt x="48" y="19"/>
                    <a:pt x="48" y="19"/>
                    <a:pt x="48" y="19"/>
                  </a:cubicBezTo>
                  <a:cubicBezTo>
                    <a:pt x="52" y="15"/>
                    <a:pt x="52" y="8"/>
                    <a:pt x="48" y="4"/>
                  </a:cubicBezTo>
                  <a:cubicBezTo>
                    <a:pt x="48" y="4"/>
                    <a:pt x="48" y="4"/>
                    <a:pt x="48" y="4"/>
                  </a:cubicBezTo>
                  <a:cubicBezTo>
                    <a:pt x="43" y="0"/>
                    <a:pt x="37" y="1"/>
                    <a:pt x="33"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308">
              <a:extLst>
                <a:ext uri="{FF2B5EF4-FFF2-40B4-BE49-F238E27FC236}">
                  <a16:creationId xmlns:a16="http://schemas.microsoft.com/office/drawing/2014/main" id="{73FA11B7-1164-4A41-8E22-0396A05752E2}"/>
                </a:ext>
              </a:extLst>
            </p:cNvPr>
            <p:cNvSpPr>
              <a:spLocks/>
            </p:cNvSpPr>
            <p:nvPr userDrawn="1"/>
          </p:nvSpPr>
          <p:spPr bwMode="auto">
            <a:xfrm>
              <a:off x="5726820" y="4323670"/>
              <a:ext cx="399119" cy="357729"/>
            </a:xfrm>
            <a:custGeom>
              <a:avLst/>
              <a:gdLst>
                <a:gd name="T0" fmla="*/ 38 w 57"/>
                <a:gd name="T1" fmla="*/ 6 h 51"/>
                <a:gd name="T2" fmla="*/ 34 w 57"/>
                <a:gd name="T3" fmla="*/ 9 h 51"/>
                <a:gd name="T4" fmla="*/ 33 w 57"/>
                <a:gd name="T5" fmla="*/ 8 h 51"/>
                <a:gd name="T6" fmla="*/ 11 w 57"/>
                <a:gd name="T7" fmla="*/ 5 h 51"/>
                <a:gd name="T8" fmla="*/ 9 w 57"/>
                <a:gd name="T9" fmla="*/ 27 h 51"/>
                <a:gd name="T10" fmla="*/ 10 w 57"/>
                <a:gd name="T11" fmla="*/ 28 h 51"/>
                <a:gd name="T12" fmla="*/ 5 w 57"/>
                <a:gd name="T13" fmla="*/ 31 h 51"/>
                <a:gd name="T14" fmla="*/ 3 w 57"/>
                <a:gd name="T15" fmla="*/ 46 h 51"/>
                <a:gd name="T16" fmla="*/ 3 w 57"/>
                <a:gd name="T17" fmla="*/ 46 h 51"/>
                <a:gd name="T18" fmla="*/ 18 w 57"/>
                <a:gd name="T19" fmla="*/ 48 h 51"/>
                <a:gd name="T20" fmla="*/ 51 w 57"/>
                <a:gd name="T21" fmla="*/ 22 h 51"/>
                <a:gd name="T22" fmla="*/ 53 w 57"/>
                <a:gd name="T23" fmla="*/ 8 h 51"/>
                <a:gd name="T24" fmla="*/ 53 w 57"/>
                <a:gd name="T25" fmla="*/ 8 h 51"/>
                <a:gd name="T26" fmla="*/ 38 w 57"/>
                <a:gd name="T27" fmla="*/ 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51">
                  <a:moveTo>
                    <a:pt x="38" y="6"/>
                  </a:moveTo>
                  <a:cubicBezTo>
                    <a:pt x="34" y="9"/>
                    <a:pt x="34" y="9"/>
                    <a:pt x="34" y="9"/>
                  </a:cubicBezTo>
                  <a:cubicBezTo>
                    <a:pt x="34" y="9"/>
                    <a:pt x="34" y="8"/>
                    <a:pt x="33" y="8"/>
                  </a:cubicBezTo>
                  <a:cubicBezTo>
                    <a:pt x="28" y="1"/>
                    <a:pt x="18" y="0"/>
                    <a:pt x="11" y="5"/>
                  </a:cubicBezTo>
                  <a:cubicBezTo>
                    <a:pt x="5" y="10"/>
                    <a:pt x="3" y="20"/>
                    <a:pt x="9" y="27"/>
                  </a:cubicBezTo>
                  <a:cubicBezTo>
                    <a:pt x="9" y="27"/>
                    <a:pt x="9" y="28"/>
                    <a:pt x="10" y="28"/>
                  </a:cubicBezTo>
                  <a:cubicBezTo>
                    <a:pt x="5" y="31"/>
                    <a:pt x="5" y="31"/>
                    <a:pt x="5" y="31"/>
                  </a:cubicBezTo>
                  <a:cubicBezTo>
                    <a:pt x="1" y="35"/>
                    <a:pt x="0" y="41"/>
                    <a:pt x="3" y="46"/>
                  </a:cubicBezTo>
                  <a:cubicBezTo>
                    <a:pt x="3" y="46"/>
                    <a:pt x="3" y="46"/>
                    <a:pt x="3" y="46"/>
                  </a:cubicBezTo>
                  <a:cubicBezTo>
                    <a:pt x="7" y="51"/>
                    <a:pt x="14" y="51"/>
                    <a:pt x="18" y="48"/>
                  </a:cubicBezTo>
                  <a:cubicBezTo>
                    <a:pt x="51" y="22"/>
                    <a:pt x="51" y="22"/>
                    <a:pt x="51" y="22"/>
                  </a:cubicBezTo>
                  <a:cubicBezTo>
                    <a:pt x="56" y="19"/>
                    <a:pt x="57" y="12"/>
                    <a:pt x="53" y="8"/>
                  </a:cubicBezTo>
                  <a:cubicBezTo>
                    <a:pt x="53" y="8"/>
                    <a:pt x="53" y="8"/>
                    <a:pt x="53" y="8"/>
                  </a:cubicBezTo>
                  <a:cubicBezTo>
                    <a:pt x="50" y="3"/>
                    <a:pt x="43" y="2"/>
                    <a:pt x="38"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309">
              <a:extLst>
                <a:ext uri="{FF2B5EF4-FFF2-40B4-BE49-F238E27FC236}">
                  <a16:creationId xmlns:a16="http://schemas.microsoft.com/office/drawing/2014/main" id="{9332B505-F248-4E47-8B27-74532F5CEB93}"/>
                </a:ext>
              </a:extLst>
            </p:cNvPr>
            <p:cNvSpPr>
              <a:spLocks/>
            </p:cNvSpPr>
            <p:nvPr userDrawn="1"/>
          </p:nvSpPr>
          <p:spPr bwMode="auto">
            <a:xfrm>
              <a:off x="7278949" y="2901625"/>
              <a:ext cx="440510" cy="328165"/>
            </a:xfrm>
            <a:custGeom>
              <a:avLst/>
              <a:gdLst>
                <a:gd name="T0" fmla="*/ 48 w 63"/>
                <a:gd name="T1" fmla="*/ 12 h 47"/>
                <a:gd name="T2" fmla="*/ 43 w 63"/>
                <a:gd name="T3" fmla="*/ 14 h 47"/>
                <a:gd name="T4" fmla="*/ 43 w 63"/>
                <a:gd name="T5" fmla="*/ 12 h 47"/>
                <a:gd name="T6" fmla="*/ 23 w 63"/>
                <a:gd name="T7" fmla="*/ 2 h 47"/>
                <a:gd name="T8" fmla="*/ 13 w 63"/>
                <a:gd name="T9" fmla="*/ 22 h 47"/>
                <a:gd name="T10" fmla="*/ 13 w 63"/>
                <a:gd name="T11" fmla="*/ 24 h 47"/>
                <a:gd name="T12" fmla="*/ 8 w 63"/>
                <a:gd name="T13" fmla="*/ 25 h 47"/>
                <a:gd name="T14" fmla="*/ 2 w 63"/>
                <a:gd name="T15" fmla="*/ 38 h 47"/>
                <a:gd name="T16" fmla="*/ 2 w 63"/>
                <a:gd name="T17" fmla="*/ 38 h 47"/>
                <a:gd name="T18" fmla="*/ 15 w 63"/>
                <a:gd name="T19" fmla="*/ 45 h 47"/>
                <a:gd name="T20" fmla="*/ 55 w 63"/>
                <a:gd name="T21" fmla="*/ 32 h 47"/>
                <a:gd name="T22" fmla="*/ 61 w 63"/>
                <a:gd name="T23" fmla="*/ 19 h 47"/>
                <a:gd name="T24" fmla="*/ 61 w 63"/>
                <a:gd name="T25" fmla="*/ 19 h 47"/>
                <a:gd name="T26" fmla="*/ 48 w 63"/>
                <a:gd name="T27"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47">
                  <a:moveTo>
                    <a:pt x="48" y="12"/>
                  </a:moveTo>
                  <a:cubicBezTo>
                    <a:pt x="43" y="14"/>
                    <a:pt x="43" y="14"/>
                    <a:pt x="43" y="14"/>
                  </a:cubicBezTo>
                  <a:cubicBezTo>
                    <a:pt x="43" y="13"/>
                    <a:pt x="43" y="13"/>
                    <a:pt x="43" y="12"/>
                  </a:cubicBezTo>
                  <a:cubicBezTo>
                    <a:pt x="40" y="4"/>
                    <a:pt x="31" y="0"/>
                    <a:pt x="23" y="2"/>
                  </a:cubicBezTo>
                  <a:cubicBezTo>
                    <a:pt x="15" y="5"/>
                    <a:pt x="10" y="14"/>
                    <a:pt x="13" y="22"/>
                  </a:cubicBezTo>
                  <a:cubicBezTo>
                    <a:pt x="13" y="23"/>
                    <a:pt x="13" y="23"/>
                    <a:pt x="13" y="24"/>
                  </a:cubicBezTo>
                  <a:cubicBezTo>
                    <a:pt x="8" y="25"/>
                    <a:pt x="8" y="25"/>
                    <a:pt x="8" y="25"/>
                  </a:cubicBezTo>
                  <a:cubicBezTo>
                    <a:pt x="3" y="27"/>
                    <a:pt x="0" y="33"/>
                    <a:pt x="2" y="38"/>
                  </a:cubicBezTo>
                  <a:cubicBezTo>
                    <a:pt x="2" y="38"/>
                    <a:pt x="2" y="38"/>
                    <a:pt x="2" y="38"/>
                  </a:cubicBezTo>
                  <a:cubicBezTo>
                    <a:pt x="4" y="44"/>
                    <a:pt x="10" y="47"/>
                    <a:pt x="15" y="45"/>
                  </a:cubicBezTo>
                  <a:cubicBezTo>
                    <a:pt x="55" y="32"/>
                    <a:pt x="55" y="32"/>
                    <a:pt x="55" y="32"/>
                  </a:cubicBezTo>
                  <a:cubicBezTo>
                    <a:pt x="60" y="30"/>
                    <a:pt x="63" y="24"/>
                    <a:pt x="61" y="19"/>
                  </a:cubicBezTo>
                  <a:cubicBezTo>
                    <a:pt x="61" y="19"/>
                    <a:pt x="61" y="19"/>
                    <a:pt x="61" y="19"/>
                  </a:cubicBezTo>
                  <a:cubicBezTo>
                    <a:pt x="59" y="13"/>
                    <a:pt x="54" y="10"/>
                    <a:pt x="48"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310">
              <a:extLst>
                <a:ext uri="{FF2B5EF4-FFF2-40B4-BE49-F238E27FC236}">
                  <a16:creationId xmlns:a16="http://schemas.microsoft.com/office/drawing/2014/main" id="{1C345E2B-D60E-4AE0-9A58-B3CAC4D93447}"/>
                </a:ext>
              </a:extLst>
            </p:cNvPr>
            <p:cNvSpPr>
              <a:spLocks/>
            </p:cNvSpPr>
            <p:nvPr userDrawn="1"/>
          </p:nvSpPr>
          <p:spPr bwMode="auto">
            <a:xfrm>
              <a:off x="7802237" y="3229790"/>
              <a:ext cx="440510" cy="331121"/>
            </a:xfrm>
            <a:custGeom>
              <a:avLst/>
              <a:gdLst>
                <a:gd name="T0" fmla="*/ 48 w 63"/>
                <a:gd name="T1" fmla="*/ 12 h 47"/>
                <a:gd name="T2" fmla="*/ 43 w 63"/>
                <a:gd name="T3" fmla="*/ 14 h 47"/>
                <a:gd name="T4" fmla="*/ 43 w 63"/>
                <a:gd name="T5" fmla="*/ 12 h 47"/>
                <a:gd name="T6" fmla="*/ 23 w 63"/>
                <a:gd name="T7" fmla="*/ 2 h 47"/>
                <a:gd name="T8" fmla="*/ 13 w 63"/>
                <a:gd name="T9" fmla="*/ 22 h 47"/>
                <a:gd name="T10" fmla="*/ 13 w 63"/>
                <a:gd name="T11" fmla="*/ 24 h 47"/>
                <a:gd name="T12" fmla="*/ 8 w 63"/>
                <a:gd name="T13" fmla="*/ 25 h 47"/>
                <a:gd name="T14" fmla="*/ 2 w 63"/>
                <a:gd name="T15" fmla="*/ 38 h 47"/>
                <a:gd name="T16" fmla="*/ 2 w 63"/>
                <a:gd name="T17" fmla="*/ 38 h 47"/>
                <a:gd name="T18" fmla="*/ 15 w 63"/>
                <a:gd name="T19" fmla="*/ 45 h 47"/>
                <a:gd name="T20" fmla="*/ 55 w 63"/>
                <a:gd name="T21" fmla="*/ 32 h 47"/>
                <a:gd name="T22" fmla="*/ 61 w 63"/>
                <a:gd name="T23" fmla="*/ 19 h 47"/>
                <a:gd name="T24" fmla="*/ 61 w 63"/>
                <a:gd name="T25" fmla="*/ 19 h 47"/>
                <a:gd name="T26" fmla="*/ 48 w 63"/>
                <a:gd name="T27"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47">
                  <a:moveTo>
                    <a:pt x="48" y="12"/>
                  </a:moveTo>
                  <a:cubicBezTo>
                    <a:pt x="43" y="14"/>
                    <a:pt x="43" y="14"/>
                    <a:pt x="43" y="14"/>
                  </a:cubicBezTo>
                  <a:cubicBezTo>
                    <a:pt x="43" y="13"/>
                    <a:pt x="43" y="13"/>
                    <a:pt x="43" y="12"/>
                  </a:cubicBezTo>
                  <a:cubicBezTo>
                    <a:pt x="40" y="4"/>
                    <a:pt x="31" y="0"/>
                    <a:pt x="23" y="2"/>
                  </a:cubicBezTo>
                  <a:cubicBezTo>
                    <a:pt x="15" y="5"/>
                    <a:pt x="10" y="14"/>
                    <a:pt x="13" y="22"/>
                  </a:cubicBezTo>
                  <a:cubicBezTo>
                    <a:pt x="13" y="23"/>
                    <a:pt x="13" y="23"/>
                    <a:pt x="13" y="24"/>
                  </a:cubicBezTo>
                  <a:cubicBezTo>
                    <a:pt x="8" y="25"/>
                    <a:pt x="8" y="25"/>
                    <a:pt x="8" y="25"/>
                  </a:cubicBezTo>
                  <a:cubicBezTo>
                    <a:pt x="3" y="27"/>
                    <a:pt x="0" y="33"/>
                    <a:pt x="2" y="38"/>
                  </a:cubicBezTo>
                  <a:cubicBezTo>
                    <a:pt x="2" y="38"/>
                    <a:pt x="2" y="38"/>
                    <a:pt x="2" y="38"/>
                  </a:cubicBezTo>
                  <a:cubicBezTo>
                    <a:pt x="4" y="44"/>
                    <a:pt x="9" y="47"/>
                    <a:pt x="15" y="45"/>
                  </a:cubicBezTo>
                  <a:cubicBezTo>
                    <a:pt x="55" y="32"/>
                    <a:pt x="55" y="32"/>
                    <a:pt x="55" y="32"/>
                  </a:cubicBezTo>
                  <a:cubicBezTo>
                    <a:pt x="60" y="30"/>
                    <a:pt x="63" y="24"/>
                    <a:pt x="61" y="19"/>
                  </a:cubicBezTo>
                  <a:cubicBezTo>
                    <a:pt x="61" y="19"/>
                    <a:pt x="61" y="19"/>
                    <a:pt x="61" y="19"/>
                  </a:cubicBezTo>
                  <a:cubicBezTo>
                    <a:pt x="59" y="13"/>
                    <a:pt x="53" y="10"/>
                    <a:pt x="48"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311">
              <a:extLst>
                <a:ext uri="{FF2B5EF4-FFF2-40B4-BE49-F238E27FC236}">
                  <a16:creationId xmlns:a16="http://schemas.microsoft.com/office/drawing/2014/main" id="{76C2F57A-A739-43E7-BA2D-BFA400178099}"/>
                </a:ext>
              </a:extLst>
            </p:cNvPr>
            <p:cNvSpPr>
              <a:spLocks/>
            </p:cNvSpPr>
            <p:nvPr userDrawn="1"/>
          </p:nvSpPr>
          <p:spPr bwMode="auto">
            <a:xfrm>
              <a:off x="6090463" y="3147010"/>
              <a:ext cx="635634" cy="573548"/>
            </a:xfrm>
            <a:custGeom>
              <a:avLst/>
              <a:gdLst>
                <a:gd name="T0" fmla="*/ 72 w 91"/>
                <a:gd name="T1" fmla="*/ 18 h 82"/>
                <a:gd name="T2" fmla="*/ 71 w 91"/>
                <a:gd name="T3" fmla="*/ 16 h 82"/>
                <a:gd name="T4" fmla="*/ 37 w 91"/>
                <a:gd name="T5" fmla="*/ 6 h 82"/>
                <a:gd name="T6" fmla="*/ 24 w 91"/>
                <a:gd name="T7" fmla="*/ 28 h 82"/>
                <a:gd name="T8" fmla="*/ 22 w 91"/>
                <a:gd name="T9" fmla="*/ 29 h 82"/>
                <a:gd name="T10" fmla="*/ 15 w 91"/>
                <a:gd name="T11" fmla="*/ 49 h 82"/>
                <a:gd name="T12" fmla="*/ 10 w 91"/>
                <a:gd name="T13" fmla="*/ 52 h 82"/>
                <a:gd name="T14" fmla="*/ 4 w 91"/>
                <a:gd name="T15" fmla="*/ 72 h 82"/>
                <a:gd name="T16" fmla="*/ 4 w 91"/>
                <a:gd name="T17" fmla="*/ 72 h 82"/>
                <a:gd name="T18" fmla="*/ 25 w 91"/>
                <a:gd name="T19" fmla="*/ 78 h 82"/>
                <a:gd name="T20" fmla="*/ 81 w 91"/>
                <a:gd name="T21" fmla="*/ 46 h 82"/>
                <a:gd name="T22" fmla="*/ 87 w 91"/>
                <a:gd name="T23" fmla="*/ 25 h 82"/>
                <a:gd name="T24" fmla="*/ 87 w 91"/>
                <a:gd name="T25" fmla="*/ 25 h 82"/>
                <a:gd name="T26" fmla="*/ 72 w 91"/>
                <a:gd name="T27" fmla="*/ 1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82">
                  <a:moveTo>
                    <a:pt x="72" y="18"/>
                  </a:moveTo>
                  <a:cubicBezTo>
                    <a:pt x="72" y="17"/>
                    <a:pt x="72" y="17"/>
                    <a:pt x="71" y="16"/>
                  </a:cubicBezTo>
                  <a:cubicBezTo>
                    <a:pt x="64" y="4"/>
                    <a:pt x="49" y="0"/>
                    <a:pt x="37" y="6"/>
                  </a:cubicBezTo>
                  <a:cubicBezTo>
                    <a:pt x="29" y="11"/>
                    <a:pt x="24" y="20"/>
                    <a:pt x="24" y="28"/>
                  </a:cubicBezTo>
                  <a:cubicBezTo>
                    <a:pt x="23" y="29"/>
                    <a:pt x="23" y="29"/>
                    <a:pt x="22" y="29"/>
                  </a:cubicBezTo>
                  <a:cubicBezTo>
                    <a:pt x="15" y="33"/>
                    <a:pt x="12" y="42"/>
                    <a:pt x="15" y="49"/>
                  </a:cubicBezTo>
                  <a:cubicBezTo>
                    <a:pt x="10" y="52"/>
                    <a:pt x="10" y="52"/>
                    <a:pt x="10" y="52"/>
                  </a:cubicBezTo>
                  <a:cubicBezTo>
                    <a:pt x="3" y="56"/>
                    <a:pt x="0" y="65"/>
                    <a:pt x="4" y="72"/>
                  </a:cubicBezTo>
                  <a:cubicBezTo>
                    <a:pt x="4" y="72"/>
                    <a:pt x="4" y="72"/>
                    <a:pt x="4" y="72"/>
                  </a:cubicBezTo>
                  <a:cubicBezTo>
                    <a:pt x="8" y="80"/>
                    <a:pt x="18" y="82"/>
                    <a:pt x="25" y="78"/>
                  </a:cubicBezTo>
                  <a:cubicBezTo>
                    <a:pt x="81" y="46"/>
                    <a:pt x="81" y="46"/>
                    <a:pt x="81" y="46"/>
                  </a:cubicBezTo>
                  <a:cubicBezTo>
                    <a:pt x="89" y="42"/>
                    <a:pt x="91" y="33"/>
                    <a:pt x="87" y="25"/>
                  </a:cubicBezTo>
                  <a:cubicBezTo>
                    <a:pt x="87" y="25"/>
                    <a:pt x="87" y="25"/>
                    <a:pt x="87" y="25"/>
                  </a:cubicBezTo>
                  <a:cubicBezTo>
                    <a:pt x="84" y="20"/>
                    <a:pt x="78" y="17"/>
                    <a:pt x="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312">
              <a:extLst>
                <a:ext uri="{FF2B5EF4-FFF2-40B4-BE49-F238E27FC236}">
                  <a16:creationId xmlns:a16="http://schemas.microsoft.com/office/drawing/2014/main" id="{55D70DDA-F933-443F-8503-2D81CF883CF6}"/>
                </a:ext>
              </a:extLst>
            </p:cNvPr>
            <p:cNvSpPr>
              <a:spLocks/>
            </p:cNvSpPr>
            <p:nvPr userDrawn="1"/>
          </p:nvSpPr>
          <p:spPr bwMode="auto">
            <a:xfrm>
              <a:off x="3707577" y="5639282"/>
              <a:ext cx="543984" cy="623808"/>
            </a:xfrm>
            <a:custGeom>
              <a:avLst/>
              <a:gdLst>
                <a:gd name="T0" fmla="*/ 55 w 78"/>
                <a:gd name="T1" fmla="*/ 11 h 89"/>
                <a:gd name="T2" fmla="*/ 53 w 78"/>
                <a:gd name="T3" fmla="*/ 9 h 89"/>
                <a:gd name="T4" fmla="*/ 17 w 78"/>
                <a:gd name="T5" fmla="*/ 11 h 89"/>
                <a:gd name="T6" fmla="*/ 12 w 78"/>
                <a:gd name="T7" fmla="*/ 36 h 89"/>
                <a:gd name="T8" fmla="*/ 10 w 78"/>
                <a:gd name="T9" fmla="*/ 37 h 89"/>
                <a:gd name="T10" fmla="*/ 10 w 78"/>
                <a:gd name="T11" fmla="*/ 58 h 89"/>
                <a:gd name="T12" fmla="*/ 6 w 78"/>
                <a:gd name="T13" fmla="*/ 62 h 89"/>
                <a:gd name="T14" fmla="*/ 7 w 78"/>
                <a:gd name="T15" fmla="*/ 83 h 89"/>
                <a:gd name="T16" fmla="*/ 7 w 78"/>
                <a:gd name="T17" fmla="*/ 83 h 89"/>
                <a:gd name="T18" fmla="*/ 28 w 78"/>
                <a:gd name="T19" fmla="*/ 82 h 89"/>
                <a:gd name="T20" fmla="*/ 72 w 78"/>
                <a:gd name="T21" fmla="*/ 34 h 89"/>
                <a:gd name="T22" fmla="*/ 71 w 78"/>
                <a:gd name="T23" fmla="*/ 13 h 89"/>
                <a:gd name="T24" fmla="*/ 71 w 78"/>
                <a:gd name="T25" fmla="*/ 13 h 89"/>
                <a:gd name="T26" fmla="*/ 55 w 78"/>
                <a:gd name="T27" fmla="*/ 1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89">
                  <a:moveTo>
                    <a:pt x="55" y="11"/>
                  </a:moveTo>
                  <a:cubicBezTo>
                    <a:pt x="54" y="10"/>
                    <a:pt x="54" y="10"/>
                    <a:pt x="53" y="9"/>
                  </a:cubicBezTo>
                  <a:cubicBezTo>
                    <a:pt x="43" y="0"/>
                    <a:pt x="27" y="0"/>
                    <a:pt x="17" y="11"/>
                  </a:cubicBezTo>
                  <a:cubicBezTo>
                    <a:pt x="11" y="18"/>
                    <a:pt x="9" y="27"/>
                    <a:pt x="12" y="36"/>
                  </a:cubicBezTo>
                  <a:cubicBezTo>
                    <a:pt x="12" y="36"/>
                    <a:pt x="11" y="37"/>
                    <a:pt x="10" y="37"/>
                  </a:cubicBezTo>
                  <a:cubicBezTo>
                    <a:pt x="5" y="43"/>
                    <a:pt x="5" y="52"/>
                    <a:pt x="10" y="58"/>
                  </a:cubicBezTo>
                  <a:cubicBezTo>
                    <a:pt x="6" y="62"/>
                    <a:pt x="6" y="62"/>
                    <a:pt x="6" y="62"/>
                  </a:cubicBezTo>
                  <a:cubicBezTo>
                    <a:pt x="0" y="68"/>
                    <a:pt x="1" y="78"/>
                    <a:pt x="7" y="83"/>
                  </a:cubicBezTo>
                  <a:cubicBezTo>
                    <a:pt x="7" y="83"/>
                    <a:pt x="7" y="83"/>
                    <a:pt x="7" y="83"/>
                  </a:cubicBezTo>
                  <a:cubicBezTo>
                    <a:pt x="13" y="89"/>
                    <a:pt x="23" y="89"/>
                    <a:pt x="28" y="82"/>
                  </a:cubicBezTo>
                  <a:cubicBezTo>
                    <a:pt x="72" y="34"/>
                    <a:pt x="72" y="34"/>
                    <a:pt x="72" y="34"/>
                  </a:cubicBezTo>
                  <a:cubicBezTo>
                    <a:pt x="78" y="28"/>
                    <a:pt x="77" y="19"/>
                    <a:pt x="71" y="13"/>
                  </a:cubicBezTo>
                  <a:cubicBezTo>
                    <a:pt x="71" y="13"/>
                    <a:pt x="71" y="13"/>
                    <a:pt x="71" y="13"/>
                  </a:cubicBezTo>
                  <a:cubicBezTo>
                    <a:pt x="66" y="9"/>
                    <a:pt x="60" y="8"/>
                    <a:pt x="55"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313">
              <a:extLst>
                <a:ext uri="{FF2B5EF4-FFF2-40B4-BE49-F238E27FC236}">
                  <a16:creationId xmlns:a16="http://schemas.microsoft.com/office/drawing/2014/main" id="{68272B81-3BA6-4388-B080-D1E7D5074AFB}"/>
                </a:ext>
              </a:extLst>
            </p:cNvPr>
            <p:cNvSpPr>
              <a:spLocks/>
            </p:cNvSpPr>
            <p:nvPr userDrawn="1"/>
          </p:nvSpPr>
          <p:spPr bwMode="auto">
            <a:xfrm>
              <a:off x="7997361" y="2529114"/>
              <a:ext cx="665199" cy="526245"/>
            </a:xfrm>
            <a:custGeom>
              <a:avLst/>
              <a:gdLst>
                <a:gd name="T0" fmla="*/ 80 w 95"/>
                <a:gd name="T1" fmla="*/ 23 h 75"/>
                <a:gd name="T2" fmla="*/ 79 w 95"/>
                <a:gd name="T3" fmla="*/ 21 h 75"/>
                <a:gd name="T4" fmla="*/ 47 w 95"/>
                <a:gd name="T5" fmla="*/ 5 h 75"/>
                <a:gd name="T6" fmla="*/ 30 w 95"/>
                <a:gd name="T7" fmla="*/ 24 h 75"/>
                <a:gd name="T8" fmla="*/ 28 w 95"/>
                <a:gd name="T9" fmla="*/ 24 h 75"/>
                <a:gd name="T10" fmla="*/ 17 w 95"/>
                <a:gd name="T11" fmla="*/ 42 h 75"/>
                <a:gd name="T12" fmla="*/ 12 w 95"/>
                <a:gd name="T13" fmla="*/ 44 h 75"/>
                <a:gd name="T14" fmla="*/ 2 w 95"/>
                <a:gd name="T15" fmla="*/ 63 h 75"/>
                <a:gd name="T16" fmla="*/ 2 w 95"/>
                <a:gd name="T17" fmla="*/ 63 h 75"/>
                <a:gd name="T18" fmla="*/ 21 w 95"/>
                <a:gd name="T19" fmla="*/ 73 h 75"/>
                <a:gd name="T20" fmla="*/ 83 w 95"/>
                <a:gd name="T21" fmla="*/ 52 h 75"/>
                <a:gd name="T22" fmla="*/ 93 w 95"/>
                <a:gd name="T23" fmla="*/ 33 h 75"/>
                <a:gd name="T24" fmla="*/ 93 w 95"/>
                <a:gd name="T25" fmla="*/ 33 h 75"/>
                <a:gd name="T26" fmla="*/ 80 w 95"/>
                <a:gd name="T27" fmla="*/ 2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75">
                  <a:moveTo>
                    <a:pt x="80" y="23"/>
                  </a:moveTo>
                  <a:cubicBezTo>
                    <a:pt x="79" y="22"/>
                    <a:pt x="79" y="21"/>
                    <a:pt x="79" y="21"/>
                  </a:cubicBezTo>
                  <a:cubicBezTo>
                    <a:pt x="75" y="8"/>
                    <a:pt x="60" y="0"/>
                    <a:pt x="47" y="5"/>
                  </a:cubicBezTo>
                  <a:cubicBezTo>
                    <a:pt x="38" y="8"/>
                    <a:pt x="32" y="15"/>
                    <a:pt x="30" y="24"/>
                  </a:cubicBezTo>
                  <a:cubicBezTo>
                    <a:pt x="30" y="24"/>
                    <a:pt x="29" y="24"/>
                    <a:pt x="28" y="24"/>
                  </a:cubicBezTo>
                  <a:cubicBezTo>
                    <a:pt x="20" y="27"/>
                    <a:pt x="16" y="35"/>
                    <a:pt x="17" y="42"/>
                  </a:cubicBezTo>
                  <a:cubicBezTo>
                    <a:pt x="12" y="44"/>
                    <a:pt x="12" y="44"/>
                    <a:pt x="12" y="44"/>
                  </a:cubicBezTo>
                  <a:cubicBezTo>
                    <a:pt x="4" y="47"/>
                    <a:pt x="0" y="55"/>
                    <a:pt x="2" y="63"/>
                  </a:cubicBezTo>
                  <a:cubicBezTo>
                    <a:pt x="2" y="63"/>
                    <a:pt x="2" y="63"/>
                    <a:pt x="2" y="63"/>
                  </a:cubicBezTo>
                  <a:cubicBezTo>
                    <a:pt x="5" y="71"/>
                    <a:pt x="14" y="75"/>
                    <a:pt x="21" y="73"/>
                  </a:cubicBezTo>
                  <a:cubicBezTo>
                    <a:pt x="83" y="52"/>
                    <a:pt x="83" y="52"/>
                    <a:pt x="83" y="52"/>
                  </a:cubicBezTo>
                  <a:cubicBezTo>
                    <a:pt x="91" y="50"/>
                    <a:pt x="95" y="41"/>
                    <a:pt x="93" y="33"/>
                  </a:cubicBezTo>
                  <a:cubicBezTo>
                    <a:pt x="93" y="33"/>
                    <a:pt x="93" y="33"/>
                    <a:pt x="93" y="33"/>
                  </a:cubicBezTo>
                  <a:cubicBezTo>
                    <a:pt x="91" y="27"/>
                    <a:pt x="86" y="23"/>
                    <a:pt x="80"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314">
              <a:extLst>
                <a:ext uri="{FF2B5EF4-FFF2-40B4-BE49-F238E27FC236}">
                  <a16:creationId xmlns:a16="http://schemas.microsoft.com/office/drawing/2014/main" id="{9DDF8AF6-2844-4322-ADFE-8581FC8060D6}"/>
                </a:ext>
              </a:extLst>
            </p:cNvPr>
            <p:cNvSpPr>
              <a:spLocks/>
            </p:cNvSpPr>
            <p:nvPr userDrawn="1"/>
          </p:nvSpPr>
          <p:spPr bwMode="auto">
            <a:xfrm>
              <a:off x="11332218" y="3306657"/>
              <a:ext cx="440510" cy="295643"/>
            </a:xfrm>
            <a:custGeom>
              <a:avLst/>
              <a:gdLst>
                <a:gd name="T0" fmla="*/ 53 w 63"/>
                <a:gd name="T1" fmla="*/ 21 h 42"/>
                <a:gd name="T2" fmla="*/ 48 w 63"/>
                <a:gd name="T3" fmla="*/ 20 h 42"/>
                <a:gd name="T4" fmla="*/ 48 w 63"/>
                <a:gd name="T5" fmla="*/ 18 h 42"/>
                <a:gd name="T6" fmla="*/ 34 w 63"/>
                <a:gd name="T7" fmla="*/ 1 h 42"/>
                <a:gd name="T8" fmla="*/ 17 w 63"/>
                <a:gd name="T9" fmla="*/ 15 h 42"/>
                <a:gd name="T10" fmla="*/ 17 w 63"/>
                <a:gd name="T11" fmla="*/ 16 h 42"/>
                <a:gd name="T12" fmla="*/ 12 w 63"/>
                <a:gd name="T13" fmla="*/ 16 h 42"/>
                <a:gd name="T14" fmla="*/ 0 w 63"/>
                <a:gd name="T15" fmla="*/ 25 h 42"/>
                <a:gd name="T16" fmla="*/ 0 w 63"/>
                <a:gd name="T17" fmla="*/ 25 h 42"/>
                <a:gd name="T18" fmla="*/ 9 w 63"/>
                <a:gd name="T19" fmla="*/ 37 h 42"/>
                <a:gd name="T20" fmla="*/ 51 w 63"/>
                <a:gd name="T21" fmla="*/ 41 h 42"/>
                <a:gd name="T22" fmla="*/ 62 w 63"/>
                <a:gd name="T23" fmla="*/ 32 h 42"/>
                <a:gd name="T24" fmla="*/ 62 w 63"/>
                <a:gd name="T25" fmla="*/ 32 h 42"/>
                <a:gd name="T26" fmla="*/ 53 w 63"/>
                <a:gd name="T27"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42">
                  <a:moveTo>
                    <a:pt x="53" y="21"/>
                  </a:moveTo>
                  <a:cubicBezTo>
                    <a:pt x="48" y="20"/>
                    <a:pt x="48" y="20"/>
                    <a:pt x="48" y="20"/>
                  </a:cubicBezTo>
                  <a:cubicBezTo>
                    <a:pt x="48" y="19"/>
                    <a:pt x="48" y="19"/>
                    <a:pt x="48" y="18"/>
                  </a:cubicBezTo>
                  <a:cubicBezTo>
                    <a:pt x="49" y="10"/>
                    <a:pt x="43" y="2"/>
                    <a:pt x="34" y="1"/>
                  </a:cubicBezTo>
                  <a:cubicBezTo>
                    <a:pt x="26" y="0"/>
                    <a:pt x="18" y="6"/>
                    <a:pt x="17" y="15"/>
                  </a:cubicBezTo>
                  <a:cubicBezTo>
                    <a:pt x="17" y="15"/>
                    <a:pt x="17" y="16"/>
                    <a:pt x="17" y="16"/>
                  </a:cubicBezTo>
                  <a:cubicBezTo>
                    <a:pt x="12" y="16"/>
                    <a:pt x="12" y="16"/>
                    <a:pt x="12" y="16"/>
                  </a:cubicBezTo>
                  <a:cubicBezTo>
                    <a:pt x="6" y="15"/>
                    <a:pt x="1" y="19"/>
                    <a:pt x="0" y="25"/>
                  </a:cubicBezTo>
                  <a:cubicBezTo>
                    <a:pt x="0" y="25"/>
                    <a:pt x="0" y="25"/>
                    <a:pt x="0" y="25"/>
                  </a:cubicBezTo>
                  <a:cubicBezTo>
                    <a:pt x="0" y="31"/>
                    <a:pt x="4" y="36"/>
                    <a:pt x="9" y="37"/>
                  </a:cubicBezTo>
                  <a:cubicBezTo>
                    <a:pt x="51" y="41"/>
                    <a:pt x="51" y="41"/>
                    <a:pt x="51" y="41"/>
                  </a:cubicBezTo>
                  <a:cubicBezTo>
                    <a:pt x="57" y="42"/>
                    <a:pt x="62" y="38"/>
                    <a:pt x="62" y="32"/>
                  </a:cubicBezTo>
                  <a:cubicBezTo>
                    <a:pt x="62" y="32"/>
                    <a:pt x="62" y="32"/>
                    <a:pt x="62" y="32"/>
                  </a:cubicBezTo>
                  <a:cubicBezTo>
                    <a:pt x="63" y="26"/>
                    <a:pt x="59" y="21"/>
                    <a:pt x="53"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315">
              <a:extLst>
                <a:ext uri="{FF2B5EF4-FFF2-40B4-BE49-F238E27FC236}">
                  <a16:creationId xmlns:a16="http://schemas.microsoft.com/office/drawing/2014/main" id="{206A66E4-C7A4-4C7C-A0BA-34C45974309B}"/>
                </a:ext>
              </a:extLst>
            </p:cNvPr>
            <p:cNvSpPr>
              <a:spLocks/>
            </p:cNvSpPr>
            <p:nvPr userDrawn="1"/>
          </p:nvSpPr>
          <p:spPr bwMode="auto">
            <a:xfrm>
              <a:off x="11521434" y="2839540"/>
              <a:ext cx="671111" cy="425726"/>
            </a:xfrm>
            <a:custGeom>
              <a:avLst/>
              <a:gdLst>
                <a:gd name="T0" fmla="*/ 88 w 96"/>
                <a:gd name="T1" fmla="*/ 31 h 61"/>
                <a:gd name="T2" fmla="*/ 88 w 96"/>
                <a:gd name="T3" fmla="*/ 29 h 61"/>
                <a:gd name="T4" fmla="*/ 66 w 96"/>
                <a:gd name="T5" fmla="*/ 1 h 61"/>
                <a:gd name="T6" fmla="*/ 43 w 96"/>
                <a:gd name="T7" fmla="*/ 12 h 61"/>
                <a:gd name="T8" fmla="*/ 40 w 96"/>
                <a:gd name="T9" fmla="*/ 11 h 61"/>
                <a:gd name="T10" fmla="*/ 23 w 96"/>
                <a:gd name="T11" fmla="*/ 23 h 61"/>
                <a:gd name="T12" fmla="*/ 17 w 96"/>
                <a:gd name="T13" fmla="*/ 22 h 61"/>
                <a:gd name="T14" fmla="*/ 1 w 96"/>
                <a:gd name="T15" fmla="*/ 36 h 61"/>
                <a:gd name="T16" fmla="*/ 1 w 96"/>
                <a:gd name="T17" fmla="*/ 36 h 61"/>
                <a:gd name="T18" fmla="*/ 14 w 96"/>
                <a:gd name="T19" fmla="*/ 52 h 61"/>
                <a:gd name="T20" fmla="*/ 79 w 96"/>
                <a:gd name="T21" fmla="*/ 60 h 61"/>
                <a:gd name="T22" fmla="*/ 95 w 96"/>
                <a:gd name="T23" fmla="*/ 46 h 61"/>
                <a:gd name="T24" fmla="*/ 95 w 96"/>
                <a:gd name="T25" fmla="*/ 46 h 61"/>
                <a:gd name="T26" fmla="*/ 88 w 96"/>
                <a:gd name="T27"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61">
                  <a:moveTo>
                    <a:pt x="88" y="31"/>
                  </a:moveTo>
                  <a:cubicBezTo>
                    <a:pt x="88" y="31"/>
                    <a:pt x="88" y="30"/>
                    <a:pt x="88" y="29"/>
                  </a:cubicBezTo>
                  <a:cubicBezTo>
                    <a:pt x="90" y="16"/>
                    <a:pt x="80" y="3"/>
                    <a:pt x="66" y="1"/>
                  </a:cubicBezTo>
                  <a:cubicBezTo>
                    <a:pt x="57" y="0"/>
                    <a:pt x="48" y="5"/>
                    <a:pt x="43" y="12"/>
                  </a:cubicBezTo>
                  <a:cubicBezTo>
                    <a:pt x="42" y="12"/>
                    <a:pt x="41" y="11"/>
                    <a:pt x="40" y="11"/>
                  </a:cubicBezTo>
                  <a:cubicBezTo>
                    <a:pt x="32" y="10"/>
                    <a:pt x="25" y="15"/>
                    <a:pt x="23" y="23"/>
                  </a:cubicBezTo>
                  <a:cubicBezTo>
                    <a:pt x="17" y="22"/>
                    <a:pt x="17" y="22"/>
                    <a:pt x="17" y="22"/>
                  </a:cubicBezTo>
                  <a:cubicBezTo>
                    <a:pt x="9" y="21"/>
                    <a:pt x="2" y="27"/>
                    <a:pt x="1" y="36"/>
                  </a:cubicBezTo>
                  <a:cubicBezTo>
                    <a:pt x="1" y="36"/>
                    <a:pt x="1" y="36"/>
                    <a:pt x="1" y="36"/>
                  </a:cubicBezTo>
                  <a:cubicBezTo>
                    <a:pt x="0" y="44"/>
                    <a:pt x="6" y="51"/>
                    <a:pt x="14" y="52"/>
                  </a:cubicBezTo>
                  <a:cubicBezTo>
                    <a:pt x="79" y="60"/>
                    <a:pt x="79" y="60"/>
                    <a:pt x="79" y="60"/>
                  </a:cubicBezTo>
                  <a:cubicBezTo>
                    <a:pt x="87" y="61"/>
                    <a:pt x="95" y="55"/>
                    <a:pt x="95" y="46"/>
                  </a:cubicBezTo>
                  <a:cubicBezTo>
                    <a:pt x="95" y="46"/>
                    <a:pt x="95" y="46"/>
                    <a:pt x="95" y="46"/>
                  </a:cubicBezTo>
                  <a:cubicBezTo>
                    <a:pt x="96" y="40"/>
                    <a:pt x="93" y="34"/>
                    <a:pt x="88"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91" name="任意多边形: 形状 390">
            <a:extLst>
              <a:ext uri="{FF2B5EF4-FFF2-40B4-BE49-F238E27FC236}">
                <a16:creationId xmlns:a16="http://schemas.microsoft.com/office/drawing/2014/main" id="{9CDF68D3-268A-4F5E-8D50-4ABB4F91F8B2}"/>
              </a:ext>
            </a:extLst>
          </p:cNvPr>
          <p:cNvSpPr>
            <a:spLocks noChangeArrowheads="1"/>
          </p:cNvSpPr>
          <p:nvPr userDrawn="1"/>
        </p:nvSpPr>
        <p:spPr bwMode="auto">
          <a:xfrm>
            <a:off x="1" y="0"/>
            <a:ext cx="4790711" cy="3659206"/>
          </a:xfrm>
          <a:custGeom>
            <a:avLst/>
            <a:gdLst>
              <a:gd name="connsiteX0" fmla="*/ 0 w 4790711"/>
              <a:gd name="connsiteY0" fmla="*/ 0 h 3659206"/>
              <a:gd name="connsiteX1" fmla="*/ 4790711 w 4790711"/>
              <a:gd name="connsiteY1" fmla="*/ 0 h 3659206"/>
              <a:gd name="connsiteX2" fmla="*/ 874077 w 4790711"/>
              <a:gd name="connsiteY2" fmla="*/ 3659206 h 3659206"/>
              <a:gd name="connsiteX3" fmla="*/ 0 w 4790711"/>
              <a:gd name="connsiteY3" fmla="*/ 2842579 h 3659206"/>
            </a:gdLst>
            <a:ahLst/>
            <a:cxnLst>
              <a:cxn ang="0">
                <a:pos x="connsiteX0" y="connsiteY0"/>
              </a:cxn>
              <a:cxn ang="0">
                <a:pos x="connsiteX1" y="connsiteY1"/>
              </a:cxn>
              <a:cxn ang="0">
                <a:pos x="connsiteX2" y="connsiteY2"/>
              </a:cxn>
              <a:cxn ang="0">
                <a:pos x="connsiteX3" y="connsiteY3"/>
              </a:cxn>
            </a:cxnLst>
            <a:rect l="l" t="t" r="r" b="b"/>
            <a:pathLst>
              <a:path w="4790711" h="3659206">
                <a:moveTo>
                  <a:pt x="0" y="0"/>
                </a:moveTo>
                <a:lnTo>
                  <a:pt x="4790711" y="0"/>
                </a:lnTo>
                <a:lnTo>
                  <a:pt x="874077" y="3659206"/>
                </a:lnTo>
                <a:lnTo>
                  <a:pt x="0" y="2842579"/>
                </a:lnTo>
                <a:close/>
              </a:path>
            </a:pathLst>
          </a:custGeom>
          <a:solidFill>
            <a:srgbClr val="FFCD4D"/>
          </a:solidFill>
          <a:ln>
            <a:noFill/>
          </a:ln>
          <a:extLst>
            <a:ext uri="{91240B29-F687-4F45-9708-019B960494DF}">
              <a14:hiddenLine xmlns:a14="http://schemas.microsoft.com/office/drawing/2010/main" w="9525">
                <a:solidFill>
                  <a:srgbClr val="000000"/>
                </a:solidFill>
                <a:round/>
                <a:headEnd/>
                <a:tailEnd/>
              </a14:hiddenLine>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endParaRPr lang="zh-CN" altLang="en-US"/>
          </a:p>
        </p:txBody>
      </p:sp>
      <p:sp>
        <p:nvSpPr>
          <p:cNvPr id="324" name="标题 1">
            <a:extLst>
              <a:ext uri="{FF2B5EF4-FFF2-40B4-BE49-F238E27FC236}">
                <a16:creationId xmlns:a16="http://schemas.microsoft.com/office/drawing/2014/main" id="{0C734A98-AAC5-4368-9132-C757AF6B3CDF}"/>
              </a:ext>
            </a:extLst>
          </p:cNvPr>
          <p:cNvSpPr>
            <a:spLocks noGrp="1"/>
          </p:cNvSpPr>
          <p:nvPr>
            <p:ph type="ctrTitle" hasCustomPrompt="1"/>
          </p:nvPr>
        </p:nvSpPr>
        <p:spPr>
          <a:xfrm>
            <a:off x="669925" y="1830401"/>
            <a:ext cx="5426076" cy="1621509"/>
          </a:xfrm>
          <a:prstGeom prst="rect">
            <a:avLst/>
          </a:prstGeo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325" name="文本占位符 62">
            <a:extLst>
              <a:ext uri="{FF2B5EF4-FFF2-40B4-BE49-F238E27FC236}">
                <a16:creationId xmlns:a16="http://schemas.microsoft.com/office/drawing/2014/main" id="{FAD06A4D-C63E-483F-90F4-F1EC1B300A04}"/>
              </a:ext>
            </a:extLst>
          </p:cNvPr>
          <p:cNvSpPr>
            <a:spLocks noGrp="1"/>
          </p:cNvSpPr>
          <p:nvPr>
            <p:ph type="body" sz="quarter" idx="18" hasCustomPrompt="1"/>
          </p:nvPr>
        </p:nvSpPr>
        <p:spPr>
          <a:xfrm>
            <a:off x="669925" y="4136637"/>
            <a:ext cx="5426076" cy="310871"/>
          </a:xfrm>
          <a:prstGeom prst="rect">
            <a:avLst/>
          </a:prstGeo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326" name="文本占位符 13">
            <a:extLst>
              <a:ext uri="{FF2B5EF4-FFF2-40B4-BE49-F238E27FC236}">
                <a16:creationId xmlns:a16="http://schemas.microsoft.com/office/drawing/2014/main" id="{31F28489-4EA4-423B-8549-98D238464239}"/>
              </a:ext>
            </a:extLst>
          </p:cNvPr>
          <p:cNvSpPr>
            <a:spLocks noGrp="1"/>
          </p:cNvSpPr>
          <p:nvPr>
            <p:ph type="body" sz="quarter" idx="10" hasCustomPrompt="1"/>
          </p:nvPr>
        </p:nvSpPr>
        <p:spPr>
          <a:xfrm>
            <a:off x="669926" y="3840366"/>
            <a:ext cx="5426076" cy="296271"/>
          </a:xfrm>
          <a:prstGeom prst="rect">
            <a:avLst/>
          </a:prstGeo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1492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3343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免费下载更多</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微软官方</a:t>
            </a:r>
            <a:r>
              <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PPT</a:t>
            </a: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模板</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8" name="图片 7" descr="图片包含 室内, 文字, 纵横字谜, 物体&#10;&#10;自动生成的说明">
            <a:extLst>
              <a:ext uri="{FF2B5EF4-FFF2-40B4-BE49-F238E27FC236}">
                <a16:creationId xmlns:a16="http://schemas.microsoft.com/office/drawing/2014/main" id="{2C93A5A6-170C-429C-ADC7-10414B48ECB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486998" y="1935162"/>
            <a:ext cx="2987676" cy="2987676"/>
          </a:xfrm>
          <a:prstGeom prst="rect">
            <a:avLst/>
          </a:prstGeom>
        </p:spPr>
      </p:pic>
    </p:spTree>
    <p:extLst>
      <p:ext uri="{BB962C8B-B14F-4D97-AF65-F5344CB8AC3E}">
        <p14:creationId xmlns:p14="http://schemas.microsoft.com/office/powerpoint/2010/main" val="31450386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标题占位符 1">
            <a:extLst>
              <a:ext uri="{FF2B5EF4-FFF2-40B4-BE49-F238E27FC236}">
                <a16:creationId xmlns:a16="http://schemas.microsoft.com/office/drawing/2014/main" id="{CC1B0C13-4698-4427-8413-50F71E5AA00F}"/>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12" name="文本占位符 2">
            <a:extLst>
              <a:ext uri="{FF2B5EF4-FFF2-40B4-BE49-F238E27FC236}">
                <a16:creationId xmlns:a16="http://schemas.microsoft.com/office/drawing/2014/main" id="{5E3F2760-2FA9-4C8F-A644-A6657A9C080A}"/>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sp>
        <p:nvSpPr>
          <p:cNvPr id="18" name="日期占位符 3">
            <a:extLst>
              <a:ext uri="{FF2B5EF4-FFF2-40B4-BE49-F238E27FC236}">
                <a16:creationId xmlns:a16="http://schemas.microsoft.com/office/drawing/2014/main" id="{FEB68C69-F336-49F8-A414-67214D2485B7}"/>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2020/3/30</a:t>
            </a:fld>
            <a:endParaRPr lang="zh-CN" altLang="en-US"/>
          </a:p>
        </p:txBody>
      </p:sp>
      <p:sp>
        <p:nvSpPr>
          <p:cNvPr id="19" name="页脚占位符 4">
            <a:extLst>
              <a:ext uri="{FF2B5EF4-FFF2-40B4-BE49-F238E27FC236}">
                <a16:creationId xmlns:a16="http://schemas.microsoft.com/office/drawing/2014/main" id="{1A86A5AD-C5AA-4A34-A1C2-24FDC71C79A8}"/>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20" name="灯片编号占位符 5">
            <a:extLst>
              <a:ext uri="{FF2B5EF4-FFF2-40B4-BE49-F238E27FC236}">
                <a16:creationId xmlns:a16="http://schemas.microsoft.com/office/drawing/2014/main" id="{9DD1B982-D64F-4124-BB57-5247D4EA953D}"/>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3"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179200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标题占位符 1">
            <a:extLst>
              <a:ext uri="{FF2B5EF4-FFF2-40B4-BE49-F238E27FC236}">
                <a16:creationId xmlns:a16="http://schemas.microsoft.com/office/drawing/2014/main" id="{CC1B0C13-4698-4427-8413-50F71E5AA00F}"/>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12" name="文本占位符 2">
            <a:extLst>
              <a:ext uri="{FF2B5EF4-FFF2-40B4-BE49-F238E27FC236}">
                <a16:creationId xmlns:a16="http://schemas.microsoft.com/office/drawing/2014/main" id="{5E3F2760-2FA9-4C8F-A644-A6657A9C080A}"/>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sp>
        <p:nvSpPr>
          <p:cNvPr id="18" name="日期占位符 3">
            <a:extLst>
              <a:ext uri="{FF2B5EF4-FFF2-40B4-BE49-F238E27FC236}">
                <a16:creationId xmlns:a16="http://schemas.microsoft.com/office/drawing/2014/main" id="{FEB68C69-F336-49F8-A414-67214D2485B7}"/>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solidFill>
                  <a:srgbClr val="000000">
                    <a:lumMod val="50000"/>
                    <a:lumOff val="50000"/>
                  </a:srgbClr>
                </a:solidFill>
              </a:rPr>
              <a:pPr/>
              <a:t>2020/3/30</a:t>
            </a:fld>
            <a:endParaRPr lang="zh-CN" altLang="en-US">
              <a:solidFill>
                <a:srgbClr val="000000">
                  <a:lumMod val="50000"/>
                  <a:lumOff val="50000"/>
                </a:srgbClr>
              </a:solidFill>
            </a:endParaRPr>
          </a:p>
        </p:txBody>
      </p:sp>
      <p:sp>
        <p:nvSpPr>
          <p:cNvPr id="19" name="页脚占位符 4">
            <a:extLst>
              <a:ext uri="{FF2B5EF4-FFF2-40B4-BE49-F238E27FC236}">
                <a16:creationId xmlns:a16="http://schemas.microsoft.com/office/drawing/2014/main" id="{1A86A5AD-C5AA-4A34-A1C2-24FDC71C79A8}"/>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solidFill>
                  <a:srgbClr val="000000">
                    <a:lumMod val="50000"/>
                    <a:lumOff val="50000"/>
                  </a:srgbClr>
                </a:solidFill>
              </a:rPr>
              <a:t>www.islide.cc</a:t>
            </a:r>
            <a:endParaRPr lang="zh-CN" altLang="en-US" dirty="0">
              <a:solidFill>
                <a:srgbClr val="000000">
                  <a:lumMod val="50000"/>
                  <a:lumOff val="50000"/>
                </a:srgbClr>
              </a:solidFill>
            </a:endParaRPr>
          </a:p>
        </p:txBody>
      </p:sp>
      <p:sp>
        <p:nvSpPr>
          <p:cNvPr id="20" name="灯片编号占位符 5">
            <a:extLst>
              <a:ext uri="{FF2B5EF4-FFF2-40B4-BE49-F238E27FC236}">
                <a16:creationId xmlns:a16="http://schemas.microsoft.com/office/drawing/2014/main" id="{9DD1B982-D64F-4124-BB57-5247D4EA953D}"/>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solidFill>
                  <a:srgbClr val="000000">
                    <a:lumMod val="50000"/>
                    <a:lumOff val="50000"/>
                  </a:srgbClr>
                </a:solidFill>
              </a:rPr>
              <a:pPr/>
              <a:t>‹#›</a:t>
            </a:fld>
            <a:endParaRPr lang="zh-CN" altLang="en-US">
              <a:solidFill>
                <a:srgbClr val="000000">
                  <a:lumMod val="50000"/>
                  <a:lumOff val="50000"/>
                </a:srgbClr>
              </a:solidFill>
            </a:endParaRPr>
          </a:p>
        </p:txBody>
      </p:sp>
    </p:spTree>
    <p:extLst>
      <p:ext uri="{BB962C8B-B14F-4D97-AF65-F5344CB8AC3E}">
        <p14:creationId xmlns:p14="http://schemas.microsoft.com/office/powerpoint/2010/main" val="341838962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 Id="rId5" Type="http://schemas.openxmlformats.org/officeDocument/2006/relationships/image" Target="../media/image19.jpeg"/><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image" Target="../media/image20.jpeg"/><Relationship Id="rId1" Type="http://schemas.openxmlformats.org/officeDocument/2006/relationships/slideLayout" Target="../slideLayouts/slideLayout4.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4.xml"/><Relationship Id="rId4" Type="http://schemas.openxmlformats.org/officeDocument/2006/relationships/image" Target="../media/image2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hyperlink" Target="https://edu.cnblogs.com/campus/fzu/2020SPRINGS/homework/10509" TargetMode="Externa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副标题 4">
            <a:extLst>
              <a:ext uri="{FF2B5EF4-FFF2-40B4-BE49-F238E27FC236}">
                <a16:creationId xmlns:a16="http://schemas.microsoft.com/office/drawing/2014/main" id="{36362EF7-8B90-4285-8483-D5F09869BC51}"/>
              </a:ext>
            </a:extLst>
          </p:cNvPr>
          <p:cNvSpPr>
            <a:spLocks noGrp="1"/>
          </p:cNvSpPr>
          <p:nvPr>
            <p:ph type="subTitle" idx="1"/>
          </p:nvPr>
        </p:nvSpPr>
        <p:spPr>
          <a:xfrm>
            <a:off x="5377069" y="3286383"/>
            <a:ext cx="6659217" cy="558799"/>
          </a:xfrm>
        </p:spPr>
        <p:txBody>
          <a:bodyPr>
            <a:normAutofit/>
          </a:bodyPr>
          <a:lstStyle/>
          <a:p>
            <a:pPr algn="r"/>
            <a:r>
              <a:rPr lang="zh-CN" altLang="en-US" sz="1600" dirty="0"/>
              <a:t>汇报人：许家诚         制作人：陈茜         汇报时间：</a:t>
            </a:r>
            <a:r>
              <a:rPr lang="en-US" altLang="zh-CN" sz="1600" dirty="0"/>
              <a:t>2020.03.31</a:t>
            </a:r>
          </a:p>
        </p:txBody>
      </p:sp>
      <p:sp>
        <p:nvSpPr>
          <p:cNvPr id="13" name="标题 3">
            <a:extLst>
              <a:ext uri="{FF2B5EF4-FFF2-40B4-BE49-F238E27FC236}">
                <a16:creationId xmlns:a16="http://schemas.microsoft.com/office/drawing/2014/main" id="{5E194EEA-D12D-46C5-A68A-665809D20C9D}"/>
              </a:ext>
            </a:extLst>
          </p:cNvPr>
          <p:cNvSpPr>
            <a:spLocks noGrp="1"/>
          </p:cNvSpPr>
          <p:nvPr>
            <p:ph type="ctrTitle"/>
          </p:nvPr>
        </p:nvSpPr>
        <p:spPr>
          <a:xfrm>
            <a:off x="268357" y="1331029"/>
            <a:ext cx="10638029" cy="1282964"/>
          </a:xfrm>
        </p:spPr>
        <p:txBody>
          <a:bodyPr>
            <a:noAutofit/>
          </a:bodyPr>
          <a:lstStyle/>
          <a:p>
            <a:pPr algn="r"/>
            <a:r>
              <a:rPr lang="zh-CN" altLang="zh-CN" dirty="0"/>
              <a:t>《软件工程实践》互动评价系统</a:t>
            </a:r>
            <a:r>
              <a:rPr lang="zh-CN" altLang="en-US" dirty="0"/>
              <a:t>需求分析</a:t>
            </a:r>
            <a:endParaRPr lang="zh-CN" altLang="en-US" b="0"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0">
          <a:fgClr>
            <a:schemeClr val="accent3">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10</a:t>
            </a:fld>
            <a:endParaRPr lang="zh-CN" altLang="en-US" dirty="0"/>
          </a:p>
        </p:txBody>
      </p:sp>
      <p:sp>
        <p:nvSpPr>
          <p:cNvPr id="5" name="标题 1">
            <a:extLst>
              <a:ext uri="{FF2B5EF4-FFF2-40B4-BE49-F238E27FC236}">
                <a16:creationId xmlns:a16="http://schemas.microsoft.com/office/drawing/2014/main" id="{F5A56F34-943B-4203-B6C6-2FF6C3A5B779}"/>
              </a:ext>
            </a:extLst>
          </p:cNvPr>
          <p:cNvSpPr txBox="1">
            <a:spLocks/>
          </p:cNvSpPr>
          <p:nvPr/>
        </p:nvSpPr>
        <p:spPr>
          <a:xfrm>
            <a:off x="446292" y="144117"/>
            <a:ext cx="2515567" cy="710648"/>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altLang="zh-CN" dirty="0">
                <a:solidFill>
                  <a:schemeClr val="accent3"/>
                </a:solidFill>
              </a:rPr>
              <a:t>2.3</a:t>
            </a:r>
            <a:r>
              <a:rPr lang="zh-CN" altLang="en-US" dirty="0">
                <a:solidFill>
                  <a:schemeClr val="accent3"/>
                </a:solidFill>
              </a:rPr>
              <a:t>类图分析</a:t>
            </a:r>
          </a:p>
        </p:txBody>
      </p:sp>
      <p:grpSp>
        <p:nvGrpSpPr>
          <p:cNvPr id="6" name="470d4233-bf96-4b0c-b35c-5425b20cb38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EE8A9A6-0670-4487-8C4F-3CFAB2360DC8}"/>
              </a:ext>
            </a:extLst>
          </p:cNvPr>
          <p:cNvGrpSpPr>
            <a:grpSpLocks noChangeAspect="1"/>
          </p:cNvGrpSpPr>
          <p:nvPr>
            <p:custDataLst>
              <p:tags r:id="rId1"/>
            </p:custDataLst>
          </p:nvPr>
        </p:nvGrpSpPr>
        <p:grpSpPr>
          <a:xfrm>
            <a:off x="1099929" y="1420895"/>
            <a:ext cx="9560446" cy="2563372"/>
            <a:chOff x="1144188" y="1732343"/>
            <a:chExt cx="9389976" cy="2563372"/>
          </a:xfrm>
        </p:grpSpPr>
        <p:sp>
          <p:nvSpPr>
            <p:cNvPr id="17" name="íSľiḋè">
              <a:extLst>
                <a:ext uri="{FF2B5EF4-FFF2-40B4-BE49-F238E27FC236}">
                  <a16:creationId xmlns:a16="http://schemas.microsoft.com/office/drawing/2014/main" id="{81DEFE19-841A-4BD3-9AA6-00E35FD67E03}"/>
                </a:ext>
              </a:extLst>
            </p:cNvPr>
            <p:cNvSpPr/>
            <p:nvPr/>
          </p:nvSpPr>
          <p:spPr bwMode="auto">
            <a:xfrm>
              <a:off x="1144188" y="1732343"/>
              <a:ext cx="2266612" cy="270000"/>
            </a:xfrm>
            <a:prstGeom prst="roundRect">
              <a:avLst>
                <a:gd name="adj" fmla="val 50000"/>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b="1" dirty="0">
                  <a:solidFill>
                    <a:schemeClr val="bg1"/>
                  </a:solidFill>
                </a:rPr>
                <a:t>1.</a:t>
              </a:r>
              <a:r>
                <a:rPr lang="zh-CN" altLang="en-US" sz="1600" b="1" dirty="0">
                  <a:solidFill>
                    <a:schemeClr val="bg1"/>
                  </a:solidFill>
                </a:rPr>
                <a:t>用户</a:t>
              </a:r>
              <a:endParaRPr lang="en-US" altLang="zh-CN" sz="1600" b="1" dirty="0">
                <a:solidFill>
                  <a:schemeClr val="bg1"/>
                </a:solidFill>
              </a:endParaRPr>
            </a:p>
          </p:txBody>
        </p:sp>
        <p:sp>
          <p:nvSpPr>
            <p:cNvPr id="15" name="iṥḷïďé">
              <a:extLst>
                <a:ext uri="{FF2B5EF4-FFF2-40B4-BE49-F238E27FC236}">
                  <a16:creationId xmlns:a16="http://schemas.microsoft.com/office/drawing/2014/main" id="{437AC71A-8D34-42A5-B898-DC4A4DA5B632}"/>
                </a:ext>
              </a:extLst>
            </p:cNvPr>
            <p:cNvSpPr/>
            <p:nvPr/>
          </p:nvSpPr>
          <p:spPr bwMode="auto">
            <a:xfrm>
              <a:off x="4734833" y="2901645"/>
              <a:ext cx="2266612" cy="270000"/>
            </a:xfrm>
            <a:prstGeom prst="roundRect">
              <a:avLst>
                <a:gd name="adj" fmla="val 50000"/>
              </a:avLst>
            </a:prstGeom>
            <a:solidFill>
              <a:schemeClr val="accent3"/>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b="1" dirty="0">
                  <a:solidFill>
                    <a:schemeClr val="bg1"/>
                  </a:solidFill>
                </a:rPr>
                <a:t>2.</a:t>
              </a:r>
              <a:r>
                <a:rPr lang="zh-CN" altLang="en-US" sz="1600" b="1" dirty="0">
                  <a:solidFill>
                    <a:schemeClr val="bg1"/>
                  </a:solidFill>
                </a:rPr>
                <a:t>表</a:t>
              </a:r>
              <a:endParaRPr lang="en-US" altLang="zh-CN" sz="1600" b="1" dirty="0">
                <a:solidFill>
                  <a:schemeClr val="bg1"/>
                </a:solidFill>
              </a:endParaRPr>
            </a:p>
          </p:txBody>
        </p:sp>
        <p:sp>
          <p:nvSpPr>
            <p:cNvPr id="13" name="iŝḷíḋé">
              <a:extLst>
                <a:ext uri="{FF2B5EF4-FFF2-40B4-BE49-F238E27FC236}">
                  <a16:creationId xmlns:a16="http://schemas.microsoft.com/office/drawing/2014/main" id="{5A3F62E8-DE8B-4715-88F3-191647DD1266}"/>
                </a:ext>
              </a:extLst>
            </p:cNvPr>
            <p:cNvSpPr/>
            <p:nvPr/>
          </p:nvSpPr>
          <p:spPr bwMode="auto">
            <a:xfrm>
              <a:off x="8267552" y="4025715"/>
              <a:ext cx="2266612" cy="270000"/>
            </a:xfrm>
            <a:prstGeom prst="roundRect">
              <a:avLst>
                <a:gd name="adj" fmla="val 50000"/>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b="1" dirty="0">
                  <a:solidFill>
                    <a:schemeClr val="bg1"/>
                  </a:solidFill>
                </a:rPr>
                <a:t>3.</a:t>
              </a:r>
              <a:r>
                <a:rPr lang="zh-CN" altLang="en-US" sz="1600" b="1" dirty="0">
                  <a:solidFill>
                    <a:schemeClr val="bg1"/>
                  </a:solidFill>
                </a:rPr>
                <a:t>操作接口</a:t>
              </a:r>
              <a:endParaRPr lang="en-US" altLang="zh-CN" sz="1600" b="1" dirty="0">
                <a:solidFill>
                  <a:schemeClr val="bg1"/>
                </a:solidFill>
              </a:endParaRPr>
            </a:p>
          </p:txBody>
        </p:sp>
        <p:sp>
          <p:nvSpPr>
            <p:cNvPr id="10" name="is1íḋè">
              <a:extLst>
                <a:ext uri="{FF2B5EF4-FFF2-40B4-BE49-F238E27FC236}">
                  <a16:creationId xmlns:a16="http://schemas.microsoft.com/office/drawing/2014/main" id="{AB17277F-3B76-4313-A0EE-9A51FC28CB3F}"/>
                </a:ext>
              </a:extLst>
            </p:cNvPr>
            <p:cNvSpPr/>
            <p:nvPr/>
          </p:nvSpPr>
          <p:spPr bwMode="auto">
            <a:xfrm rot="4969159">
              <a:off x="3869977" y="1873158"/>
              <a:ext cx="809391" cy="887726"/>
            </a:xfrm>
            <a:custGeom>
              <a:avLst/>
              <a:gdLst>
                <a:gd name="T0" fmla="*/ 3880 w 4987"/>
                <a:gd name="T1" fmla="*/ 336 h 5478"/>
                <a:gd name="T2" fmla="*/ 2772 w 4987"/>
                <a:gd name="T3" fmla="*/ 0 h 5478"/>
                <a:gd name="T4" fmla="*/ 2946 w 4987"/>
                <a:gd name="T5" fmla="*/ 748 h 5478"/>
                <a:gd name="T6" fmla="*/ 742 w 4987"/>
                <a:gd name="T7" fmla="*/ 2455 h 5478"/>
                <a:gd name="T8" fmla="*/ 243 w 4987"/>
                <a:gd name="T9" fmla="*/ 5478 h 5478"/>
                <a:gd name="T10" fmla="*/ 969 w 4987"/>
                <a:gd name="T11" fmla="*/ 5309 h 5478"/>
                <a:gd name="T12" fmla="*/ 3116 w 4987"/>
                <a:gd name="T13" fmla="*/ 1477 h 5478"/>
                <a:gd name="T14" fmla="*/ 3297 w 4987"/>
                <a:gd name="T15" fmla="*/ 2255 h 5478"/>
                <a:gd name="T16" fmla="*/ 4142 w 4987"/>
                <a:gd name="T17" fmla="*/ 1463 h 5478"/>
                <a:gd name="T18" fmla="*/ 4987 w 4987"/>
                <a:gd name="T19" fmla="*/ 672 h 5478"/>
                <a:gd name="T20" fmla="*/ 3880 w 4987"/>
                <a:gd name="T21" fmla="*/ 336 h 5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87" h="5478">
                  <a:moveTo>
                    <a:pt x="3880" y="336"/>
                  </a:moveTo>
                  <a:lnTo>
                    <a:pt x="2772" y="0"/>
                  </a:lnTo>
                  <a:lnTo>
                    <a:pt x="2946" y="748"/>
                  </a:lnTo>
                  <a:cubicBezTo>
                    <a:pt x="2030" y="1033"/>
                    <a:pt x="1255" y="1631"/>
                    <a:pt x="742" y="2455"/>
                  </a:cubicBezTo>
                  <a:cubicBezTo>
                    <a:pt x="177" y="3363"/>
                    <a:pt x="0" y="4437"/>
                    <a:pt x="243" y="5478"/>
                  </a:cubicBezTo>
                  <a:lnTo>
                    <a:pt x="969" y="5309"/>
                  </a:lnTo>
                  <a:cubicBezTo>
                    <a:pt x="584" y="3657"/>
                    <a:pt x="1536" y="2000"/>
                    <a:pt x="3116" y="1477"/>
                  </a:cubicBezTo>
                  <a:lnTo>
                    <a:pt x="3297" y="2255"/>
                  </a:lnTo>
                  <a:lnTo>
                    <a:pt x="4142" y="1463"/>
                  </a:lnTo>
                  <a:lnTo>
                    <a:pt x="4987" y="672"/>
                  </a:lnTo>
                  <a:lnTo>
                    <a:pt x="3880" y="336"/>
                  </a:lnTo>
                  <a:close/>
                </a:path>
              </a:pathLst>
            </a:custGeom>
            <a:solidFill>
              <a:schemeClr val="tx2">
                <a:lumMod val="20000"/>
                <a:lumOff val="80000"/>
              </a:schemeClr>
            </a:solidFill>
            <a:ln>
              <a:noFill/>
            </a:ln>
          </p:spPr>
          <p:txBody>
            <a:bodyPr/>
            <a:lstStyle/>
            <a:p>
              <a:endParaRPr lang="zh-CN" altLang="en-US"/>
            </a:p>
          </p:txBody>
        </p:sp>
        <p:sp>
          <p:nvSpPr>
            <p:cNvPr id="11" name="îsḻíďê">
              <a:extLst>
                <a:ext uri="{FF2B5EF4-FFF2-40B4-BE49-F238E27FC236}">
                  <a16:creationId xmlns:a16="http://schemas.microsoft.com/office/drawing/2014/main" id="{BD0A0B2F-6CE9-4403-9D0C-A511640BDB1B}"/>
                </a:ext>
              </a:extLst>
            </p:cNvPr>
            <p:cNvSpPr/>
            <p:nvPr/>
          </p:nvSpPr>
          <p:spPr bwMode="auto">
            <a:xfrm rot="4809524">
              <a:off x="7357588" y="3105871"/>
              <a:ext cx="809391" cy="887726"/>
            </a:xfrm>
            <a:custGeom>
              <a:avLst/>
              <a:gdLst>
                <a:gd name="T0" fmla="*/ 3880 w 4987"/>
                <a:gd name="T1" fmla="*/ 336 h 5478"/>
                <a:gd name="T2" fmla="*/ 2772 w 4987"/>
                <a:gd name="T3" fmla="*/ 0 h 5478"/>
                <a:gd name="T4" fmla="*/ 2946 w 4987"/>
                <a:gd name="T5" fmla="*/ 748 h 5478"/>
                <a:gd name="T6" fmla="*/ 742 w 4987"/>
                <a:gd name="T7" fmla="*/ 2455 h 5478"/>
                <a:gd name="T8" fmla="*/ 243 w 4987"/>
                <a:gd name="T9" fmla="*/ 5478 h 5478"/>
                <a:gd name="T10" fmla="*/ 969 w 4987"/>
                <a:gd name="T11" fmla="*/ 5309 h 5478"/>
                <a:gd name="T12" fmla="*/ 3116 w 4987"/>
                <a:gd name="T13" fmla="*/ 1477 h 5478"/>
                <a:gd name="T14" fmla="*/ 3297 w 4987"/>
                <a:gd name="T15" fmla="*/ 2255 h 5478"/>
                <a:gd name="T16" fmla="*/ 4142 w 4987"/>
                <a:gd name="T17" fmla="*/ 1463 h 5478"/>
                <a:gd name="T18" fmla="*/ 4987 w 4987"/>
                <a:gd name="T19" fmla="*/ 672 h 5478"/>
                <a:gd name="T20" fmla="*/ 3880 w 4987"/>
                <a:gd name="T21" fmla="*/ 336 h 5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87" h="5478">
                  <a:moveTo>
                    <a:pt x="3880" y="336"/>
                  </a:moveTo>
                  <a:lnTo>
                    <a:pt x="2772" y="0"/>
                  </a:lnTo>
                  <a:lnTo>
                    <a:pt x="2946" y="748"/>
                  </a:lnTo>
                  <a:cubicBezTo>
                    <a:pt x="2030" y="1033"/>
                    <a:pt x="1255" y="1631"/>
                    <a:pt x="742" y="2455"/>
                  </a:cubicBezTo>
                  <a:cubicBezTo>
                    <a:pt x="177" y="3363"/>
                    <a:pt x="0" y="4437"/>
                    <a:pt x="243" y="5478"/>
                  </a:cubicBezTo>
                  <a:lnTo>
                    <a:pt x="969" y="5309"/>
                  </a:lnTo>
                  <a:cubicBezTo>
                    <a:pt x="584" y="3657"/>
                    <a:pt x="1536" y="2000"/>
                    <a:pt x="3116" y="1477"/>
                  </a:cubicBezTo>
                  <a:lnTo>
                    <a:pt x="3297" y="2255"/>
                  </a:lnTo>
                  <a:lnTo>
                    <a:pt x="4142" y="1463"/>
                  </a:lnTo>
                  <a:lnTo>
                    <a:pt x="4987" y="672"/>
                  </a:lnTo>
                  <a:lnTo>
                    <a:pt x="3880" y="336"/>
                  </a:lnTo>
                  <a:close/>
                </a:path>
              </a:pathLst>
            </a:custGeom>
            <a:solidFill>
              <a:schemeClr val="tx2">
                <a:lumMod val="20000"/>
                <a:lumOff val="80000"/>
              </a:schemeClr>
            </a:solidFill>
            <a:ln>
              <a:noFill/>
            </a:ln>
          </p:spPr>
          <p:txBody>
            <a:bodyPr/>
            <a:lstStyle/>
            <a:p>
              <a:endParaRPr lang="zh-CN" altLang="en-US"/>
            </a:p>
          </p:txBody>
        </p:sp>
      </p:grpSp>
      <p:sp>
        <p:nvSpPr>
          <p:cNvPr id="18" name="矩形 17"/>
          <p:cNvSpPr/>
          <p:nvPr/>
        </p:nvSpPr>
        <p:spPr>
          <a:xfrm>
            <a:off x="901147" y="1924828"/>
            <a:ext cx="2994992" cy="3970318"/>
          </a:xfrm>
          <a:prstGeom prst="rect">
            <a:avLst/>
          </a:prstGeom>
        </p:spPr>
        <p:txBody>
          <a:bodyPr wrap="square">
            <a:spAutoFit/>
          </a:bodyPr>
          <a:lstStyle/>
          <a:p>
            <a:r>
              <a:rPr lang="zh-CN" altLang="zh-CN" sz="1400" dirty="0"/>
              <a:t>①用户：用户类，有一个用户的基本信息：账号，密码；还有一个用户的基本操作：登录。学生类，管理员类都是用户类的子类。</a:t>
            </a:r>
          </a:p>
          <a:p>
            <a:r>
              <a:rPr lang="zh-CN" altLang="zh-CN" sz="1400" dirty="0"/>
              <a:t>②学生：学生类继承了用户类，存有学生的个人信息，学生能够进行登录，查看个人信息，修改密码等操作。</a:t>
            </a:r>
          </a:p>
          <a:p>
            <a:r>
              <a:rPr lang="zh-CN" altLang="zh-CN" sz="1400" dirty="0"/>
              <a:t>③组长：组长类，可以进行组内评价的学生，继承了学生类的个人信息和操作。</a:t>
            </a:r>
          </a:p>
          <a:p>
            <a:r>
              <a:rPr lang="zh-CN" altLang="zh-CN" sz="1400" dirty="0"/>
              <a:t>④小组：小组类，一个小组有若干学生和一名组长，存有小组名称，小组所在班级，成员列表，组长这些信息，学生以小组为单位对同一班级的其他小组进行评价。</a:t>
            </a:r>
          </a:p>
          <a:p>
            <a:r>
              <a:rPr lang="zh-CN" altLang="zh-CN" sz="1400" dirty="0"/>
              <a:t>⑤管理员：管理员类继承了用户类，有管理班级，管理评价表等操作。</a:t>
            </a:r>
          </a:p>
        </p:txBody>
      </p:sp>
      <p:sp>
        <p:nvSpPr>
          <p:cNvPr id="20" name="矩形 19"/>
          <p:cNvSpPr/>
          <p:nvPr/>
        </p:nvSpPr>
        <p:spPr>
          <a:xfrm>
            <a:off x="4686547" y="3002046"/>
            <a:ext cx="2637183" cy="2893100"/>
          </a:xfrm>
          <a:prstGeom prst="rect">
            <a:avLst/>
          </a:prstGeom>
        </p:spPr>
        <p:txBody>
          <a:bodyPr wrap="square">
            <a:spAutoFit/>
          </a:bodyPr>
          <a:lstStyle/>
          <a:p>
            <a:r>
              <a:rPr lang="zh-CN" altLang="zh-CN" sz="1400" dirty="0"/>
              <a:t>①评分表：评分表类，有一张表的基础信息：表名，编号，班级，发布日期，这张表的所属小组；还有用户能对表的操作：填写和修改。组内评分表和组间评价表都是评分表类的子类。</a:t>
            </a:r>
          </a:p>
          <a:p>
            <a:r>
              <a:rPr lang="zh-CN" altLang="zh-CN" sz="1400" dirty="0"/>
              <a:t>②组内评分表：组内评分表类，可以让小组组长对组员进行评价。</a:t>
            </a:r>
          </a:p>
          <a:p>
            <a:r>
              <a:rPr lang="zh-CN" altLang="zh-CN" sz="1400" dirty="0"/>
              <a:t>③组间评价表：组间评价表类，可以让一个小组对同一班级的其他小组进行评价。</a:t>
            </a:r>
          </a:p>
        </p:txBody>
      </p:sp>
      <p:sp>
        <p:nvSpPr>
          <p:cNvPr id="21" name="矩形 20"/>
          <p:cNvSpPr/>
          <p:nvPr/>
        </p:nvSpPr>
        <p:spPr>
          <a:xfrm>
            <a:off x="8415433" y="4175439"/>
            <a:ext cx="2161875" cy="1600438"/>
          </a:xfrm>
          <a:prstGeom prst="rect">
            <a:avLst/>
          </a:prstGeom>
        </p:spPr>
        <p:txBody>
          <a:bodyPr wrap="square">
            <a:spAutoFit/>
          </a:bodyPr>
          <a:lstStyle/>
          <a:p>
            <a:r>
              <a:rPr lang="zh-CN" altLang="zh-CN" sz="1400" dirty="0"/>
              <a:t>①评分表管理接口：有添加评分表，删除评分表，修改评分表和评分统计的功能。</a:t>
            </a:r>
          </a:p>
          <a:p>
            <a:r>
              <a:rPr lang="zh-CN" altLang="zh-CN" sz="1400" dirty="0"/>
              <a:t>②班级管理接口：有添加班级，删除班级，添加学生，删除学生的功能。</a:t>
            </a:r>
          </a:p>
        </p:txBody>
      </p:sp>
    </p:spTree>
    <p:extLst>
      <p:ext uri="{BB962C8B-B14F-4D97-AF65-F5344CB8AC3E}">
        <p14:creationId xmlns:p14="http://schemas.microsoft.com/office/powerpoint/2010/main" val="2744205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0">
          <a:fgClr>
            <a:schemeClr val="accent3">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11</a:t>
            </a:fld>
            <a:endParaRPr lang="zh-CN" altLang="en-US"/>
          </a:p>
        </p:txBody>
      </p:sp>
      <p:grpSp>
        <p:nvGrpSpPr>
          <p:cNvPr id="5" name="c5612220-5295-41e9-99c6-7e1544c5a81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0961BB6-3D7A-4708-B0C3-C7F35542BAE1}"/>
              </a:ext>
            </a:extLst>
          </p:cNvPr>
          <p:cNvGrpSpPr>
            <a:grpSpLocks noChangeAspect="1"/>
          </p:cNvGrpSpPr>
          <p:nvPr>
            <p:custDataLst>
              <p:tags r:id="rId1"/>
            </p:custDataLst>
          </p:nvPr>
        </p:nvGrpSpPr>
        <p:grpSpPr>
          <a:xfrm>
            <a:off x="620074" y="1288526"/>
            <a:ext cx="9924829" cy="856338"/>
            <a:chOff x="674739" y="2844000"/>
            <a:chExt cx="9924829" cy="856338"/>
          </a:xfrm>
        </p:grpSpPr>
        <p:grpSp>
          <p:nvGrpSpPr>
            <p:cNvPr id="6" name="îṡḻiḋè">
              <a:extLst>
                <a:ext uri="{FF2B5EF4-FFF2-40B4-BE49-F238E27FC236}">
                  <a16:creationId xmlns:a16="http://schemas.microsoft.com/office/drawing/2014/main" id="{D7D4D337-81AD-44B9-8C87-D6E6452D9187}"/>
                </a:ext>
              </a:extLst>
            </p:cNvPr>
            <p:cNvGrpSpPr/>
            <p:nvPr/>
          </p:nvGrpSpPr>
          <p:grpSpPr>
            <a:xfrm>
              <a:off x="674739" y="2844000"/>
              <a:ext cx="4386661" cy="855990"/>
              <a:chOff x="674739" y="1149287"/>
              <a:chExt cx="4386661" cy="855990"/>
            </a:xfrm>
          </p:grpSpPr>
          <p:sp>
            <p:nvSpPr>
              <p:cNvPr id="15" name="iṥḻiďê">
                <a:extLst>
                  <a:ext uri="{FF2B5EF4-FFF2-40B4-BE49-F238E27FC236}">
                    <a16:creationId xmlns:a16="http://schemas.microsoft.com/office/drawing/2014/main" id="{06CE8C2B-A5CA-44CD-99E2-7F7C59ED543E}"/>
                  </a:ext>
                </a:extLst>
              </p:cNvPr>
              <p:cNvSpPr/>
              <p:nvPr/>
            </p:nvSpPr>
            <p:spPr>
              <a:xfrm>
                <a:off x="1461000" y="1377920"/>
                <a:ext cx="3600000" cy="208316"/>
              </a:xfrm>
              <a:prstGeom prst="rect">
                <a:avLst/>
              </a:prstGeom>
              <a:pattFill prst="ltUp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a:endParaRPr/>
              </a:p>
            </p:txBody>
          </p:sp>
          <p:sp>
            <p:nvSpPr>
              <p:cNvPr id="16" name="iṩ1îḓe">
                <a:extLst>
                  <a:ext uri="{FF2B5EF4-FFF2-40B4-BE49-F238E27FC236}">
                    <a16:creationId xmlns:a16="http://schemas.microsoft.com/office/drawing/2014/main" id="{AC50C189-4E58-4F8D-9F9F-DAA6A2AFC10A}"/>
                  </a:ext>
                </a:extLst>
              </p:cNvPr>
              <p:cNvSpPr/>
              <p:nvPr/>
            </p:nvSpPr>
            <p:spPr>
              <a:xfrm>
                <a:off x="1461000" y="1376715"/>
                <a:ext cx="3600400" cy="2083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a:endParaRPr/>
              </a:p>
            </p:txBody>
          </p:sp>
          <p:sp>
            <p:nvSpPr>
              <p:cNvPr id="17" name="ïṣļîde">
                <a:extLst>
                  <a:ext uri="{FF2B5EF4-FFF2-40B4-BE49-F238E27FC236}">
                    <a16:creationId xmlns:a16="http://schemas.microsoft.com/office/drawing/2014/main" id="{A7B5FFB4-C4D4-4BAE-B88E-8240BC76260D}"/>
                  </a:ext>
                </a:extLst>
              </p:cNvPr>
              <p:cNvSpPr/>
              <p:nvPr/>
            </p:nvSpPr>
            <p:spPr>
              <a:xfrm>
                <a:off x="674739" y="1149287"/>
                <a:ext cx="663173" cy="663173"/>
              </a:xfrm>
              <a:prstGeom prst="roundRect">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b="1"/>
                  <a:t>01</a:t>
                </a:r>
                <a:endParaRPr b="1" dirty="0"/>
              </a:p>
            </p:txBody>
          </p:sp>
          <p:sp>
            <p:nvSpPr>
              <p:cNvPr id="19" name="îšľïḓè">
                <a:extLst>
                  <a:ext uri="{FF2B5EF4-FFF2-40B4-BE49-F238E27FC236}">
                    <a16:creationId xmlns:a16="http://schemas.microsoft.com/office/drawing/2014/main" id="{DA75D6AE-DDFA-409B-89E0-2578F7FA9D08}"/>
                  </a:ext>
                </a:extLst>
              </p:cNvPr>
              <p:cNvSpPr txBox="1"/>
              <p:nvPr/>
            </p:nvSpPr>
            <p:spPr bwMode="auto">
              <a:xfrm>
                <a:off x="1461000" y="1665061"/>
                <a:ext cx="3600400" cy="340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200" b="1" dirty="0"/>
                  <a:t>可用性</a:t>
                </a:r>
                <a:endParaRPr lang="en-US" altLang="zh-CN" sz="2000" b="1" dirty="0"/>
              </a:p>
            </p:txBody>
          </p:sp>
        </p:grpSp>
        <p:grpSp>
          <p:nvGrpSpPr>
            <p:cNvPr id="7" name="íSḷiḋè">
              <a:extLst>
                <a:ext uri="{FF2B5EF4-FFF2-40B4-BE49-F238E27FC236}">
                  <a16:creationId xmlns:a16="http://schemas.microsoft.com/office/drawing/2014/main" id="{C000062B-58C6-4F4E-AA56-246A2692C05F}"/>
                </a:ext>
              </a:extLst>
            </p:cNvPr>
            <p:cNvGrpSpPr/>
            <p:nvPr/>
          </p:nvGrpSpPr>
          <p:grpSpPr>
            <a:xfrm>
              <a:off x="6202966" y="2845204"/>
              <a:ext cx="4396602" cy="855134"/>
              <a:chOff x="6202966" y="1150491"/>
              <a:chExt cx="4396602" cy="855134"/>
            </a:xfrm>
          </p:grpSpPr>
          <p:sp>
            <p:nvSpPr>
              <p:cNvPr id="9" name="íṡ1íḋe">
                <a:extLst>
                  <a:ext uri="{FF2B5EF4-FFF2-40B4-BE49-F238E27FC236}">
                    <a16:creationId xmlns:a16="http://schemas.microsoft.com/office/drawing/2014/main" id="{3BDBBB40-47D3-420F-82C2-DC30DBFB1E29}"/>
                  </a:ext>
                </a:extLst>
              </p:cNvPr>
              <p:cNvSpPr/>
              <p:nvPr/>
            </p:nvSpPr>
            <p:spPr>
              <a:xfrm>
                <a:off x="6999168" y="1376715"/>
                <a:ext cx="3598604" cy="2083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a:endParaRPr/>
              </a:p>
            </p:txBody>
          </p:sp>
          <p:sp>
            <p:nvSpPr>
              <p:cNvPr id="10" name="îśḷîḋè">
                <a:extLst>
                  <a:ext uri="{FF2B5EF4-FFF2-40B4-BE49-F238E27FC236}">
                    <a16:creationId xmlns:a16="http://schemas.microsoft.com/office/drawing/2014/main" id="{CBCD0216-39C0-49CD-8469-D38379D6F5CC}"/>
                  </a:ext>
                </a:extLst>
              </p:cNvPr>
              <p:cNvSpPr/>
              <p:nvPr/>
            </p:nvSpPr>
            <p:spPr>
              <a:xfrm>
                <a:off x="6202966" y="1150491"/>
                <a:ext cx="663173" cy="663173"/>
              </a:xfrm>
              <a:prstGeom prst="roundRect">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b="1" dirty="0"/>
                  <a:t>02</a:t>
                </a:r>
                <a:endParaRPr b="1" dirty="0"/>
              </a:p>
            </p:txBody>
          </p:sp>
          <p:sp>
            <p:nvSpPr>
              <p:cNvPr id="12" name="íśḷïḍe">
                <a:extLst>
                  <a:ext uri="{FF2B5EF4-FFF2-40B4-BE49-F238E27FC236}">
                    <a16:creationId xmlns:a16="http://schemas.microsoft.com/office/drawing/2014/main" id="{99D1A614-E60B-4C26-98A9-DEF9079B0E28}"/>
                  </a:ext>
                </a:extLst>
              </p:cNvPr>
              <p:cNvSpPr txBox="1"/>
              <p:nvPr/>
            </p:nvSpPr>
            <p:spPr bwMode="auto">
              <a:xfrm>
                <a:off x="6999168" y="1665409"/>
                <a:ext cx="3600400" cy="340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fontScale="77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600" b="1" dirty="0"/>
                  <a:t>安全性</a:t>
                </a:r>
                <a:endParaRPr lang="en-US" altLang="zh-CN" sz="1600" b="1" dirty="0"/>
              </a:p>
            </p:txBody>
          </p:sp>
        </p:grpSp>
      </p:grpSp>
      <p:sp>
        <p:nvSpPr>
          <p:cNvPr id="23" name="标题 1">
            <a:extLst>
              <a:ext uri="{FF2B5EF4-FFF2-40B4-BE49-F238E27FC236}">
                <a16:creationId xmlns:a16="http://schemas.microsoft.com/office/drawing/2014/main" id="{F5A56F34-943B-4203-B6C6-2FF6C3A5B779}"/>
              </a:ext>
            </a:extLst>
          </p:cNvPr>
          <p:cNvSpPr txBox="1">
            <a:spLocks/>
          </p:cNvSpPr>
          <p:nvPr/>
        </p:nvSpPr>
        <p:spPr>
          <a:xfrm>
            <a:off x="446292" y="144117"/>
            <a:ext cx="2515567" cy="710648"/>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altLang="zh-CN" dirty="0">
                <a:solidFill>
                  <a:schemeClr val="accent3"/>
                </a:solidFill>
              </a:rPr>
              <a:t>2.4</a:t>
            </a:r>
            <a:r>
              <a:rPr lang="zh-CN" altLang="en-US" dirty="0">
                <a:solidFill>
                  <a:schemeClr val="accent3"/>
                </a:solidFill>
              </a:rPr>
              <a:t>属性</a:t>
            </a:r>
          </a:p>
        </p:txBody>
      </p:sp>
      <p:sp>
        <p:nvSpPr>
          <p:cNvPr id="24" name="矩形 23"/>
          <p:cNvSpPr/>
          <p:nvPr/>
        </p:nvSpPr>
        <p:spPr>
          <a:xfrm>
            <a:off x="1325944" y="2134895"/>
            <a:ext cx="3680791" cy="4247317"/>
          </a:xfrm>
          <a:prstGeom prst="rect">
            <a:avLst/>
          </a:prstGeom>
        </p:spPr>
        <p:txBody>
          <a:bodyPr wrap="square">
            <a:spAutoFit/>
          </a:bodyPr>
          <a:lstStyle/>
          <a:p>
            <a:r>
              <a:rPr lang="zh-CN" altLang="zh-CN" dirty="0"/>
              <a:t>①并发性：能够保证一定量的用户同时在线</a:t>
            </a:r>
          </a:p>
          <a:p>
            <a:r>
              <a:rPr lang="zh-CN" altLang="zh-CN" dirty="0"/>
              <a:t>②易操作，易理解：</a:t>
            </a:r>
            <a:r>
              <a:rPr lang="en-US" altLang="zh-CN" dirty="0"/>
              <a:t>web</a:t>
            </a:r>
            <a:r>
              <a:rPr lang="zh-CN" altLang="zh-CN" dirty="0"/>
              <a:t>的形式灵活方便，各个界面简洁易懂</a:t>
            </a:r>
          </a:p>
          <a:p>
            <a:r>
              <a:rPr lang="zh-CN" altLang="zh-CN" dirty="0"/>
              <a:t>③容错能力。系统具有一定的容错和抗干扰能力，在非硬件故障或非通讯故障时，系统能够保证正常运行，并有足够的提示信息帮助用户有效正确地完成任务。</a:t>
            </a:r>
          </a:p>
          <a:p>
            <a:r>
              <a:rPr lang="zh-CN" altLang="zh-CN" dirty="0"/>
              <a:t>④操作完成时有统一规范的提示信息。例如删除操作时，系统可提示警示框</a:t>
            </a:r>
            <a:r>
              <a:rPr lang="en-US" altLang="zh-CN" dirty="0"/>
              <a:t>“</a:t>
            </a:r>
            <a:r>
              <a:rPr lang="zh-CN" altLang="zh-CN" dirty="0"/>
              <a:t>您确认删除记录吗？操作不可恢复！</a:t>
            </a:r>
            <a:r>
              <a:rPr lang="en-US" altLang="zh-CN" dirty="0"/>
              <a:t>”</a:t>
            </a:r>
            <a:r>
              <a:rPr lang="zh-CN" altLang="zh-CN" dirty="0"/>
              <a:t>，用户点击确认后，系统才执行删除操作，删除后可直接返回相关页面。</a:t>
            </a:r>
          </a:p>
        </p:txBody>
      </p:sp>
      <p:sp>
        <p:nvSpPr>
          <p:cNvPr id="25" name="矩形 24"/>
          <p:cNvSpPr/>
          <p:nvPr/>
        </p:nvSpPr>
        <p:spPr>
          <a:xfrm>
            <a:off x="7216492" y="2237533"/>
            <a:ext cx="3054626" cy="3416320"/>
          </a:xfrm>
          <a:prstGeom prst="rect">
            <a:avLst/>
          </a:prstGeom>
        </p:spPr>
        <p:txBody>
          <a:bodyPr wrap="square">
            <a:spAutoFit/>
          </a:bodyPr>
          <a:lstStyle/>
          <a:p>
            <a:r>
              <a:rPr lang="zh-CN" altLang="zh-CN" dirty="0"/>
              <a:t>①权限控制：根据用户角色，设置相应的权限，学生用户只能查看个人及所在小组的信息组长可以对小组成员进行组内评价，管理员权限最高。</a:t>
            </a:r>
          </a:p>
          <a:p>
            <a:r>
              <a:rPr lang="zh-CN" altLang="zh-CN" dirty="0"/>
              <a:t>②重要数据加密：对一些重要的数据利用可靠的加密技术进行加密，如用户密码等。</a:t>
            </a:r>
          </a:p>
          <a:p>
            <a:r>
              <a:rPr lang="zh-CN" altLang="zh-CN" dirty="0"/>
              <a:t>③数据备份：允许用户进行数据的备份和恢复，以弥补数据的破坏和丢失。</a:t>
            </a:r>
          </a:p>
        </p:txBody>
      </p:sp>
    </p:spTree>
    <p:extLst>
      <p:ext uri="{BB962C8B-B14F-4D97-AF65-F5344CB8AC3E}">
        <p14:creationId xmlns:p14="http://schemas.microsoft.com/office/powerpoint/2010/main" val="246591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heel(1)">
                                      <p:cBhvr>
                                        <p:cTn id="7" dur="2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heel(1)">
                                      <p:cBhvr>
                                        <p:cTn id="12"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0">
          <a:fgClr>
            <a:schemeClr val="accent3">
              <a:lumMod val="40000"/>
              <a:lumOff val="60000"/>
            </a:schemeClr>
          </a:fgClr>
          <a:bgClr>
            <a:schemeClr val="bg1"/>
          </a:bgClr>
        </a:pattFill>
        <a:effectLst/>
      </p:bgPr>
    </p:bg>
    <p:spTree>
      <p:nvGrpSpPr>
        <p:cNvPr id="1" name=""/>
        <p:cNvGrpSpPr/>
        <p:nvPr/>
      </p:nvGrpSpPr>
      <p:grpSpPr>
        <a:xfrm>
          <a:off x="0" y="0"/>
          <a:ext cx="0" cy="0"/>
          <a:chOff x="0" y="0"/>
          <a:chExt cx="0" cy="0"/>
        </a:xfrm>
      </p:grpSpPr>
      <p:cxnSp>
        <p:nvCxnSpPr>
          <p:cNvPr id="4" name="直接连接符 3"/>
          <p:cNvCxnSpPr>
            <a:cxnSpLocks/>
          </p:cNvCxnSpPr>
          <p:nvPr/>
        </p:nvCxnSpPr>
        <p:spPr>
          <a:xfrm>
            <a:off x="6271940" y="2645273"/>
            <a:ext cx="46686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标题 4">
            <a:extLst>
              <a:ext uri="{FF2B5EF4-FFF2-40B4-BE49-F238E27FC236}">
                <a16:creationId xmlns:a16="http://schemas.microsoft.com/office/drawing/2014/main" id="{F26FB423-9443-4695-B04A-45F4AFCEB3A5}"/>
              </a:ext>
            </a:extLst>
          </p:cNvPr>
          <p:cNvSpPr>
            <a:spLocks noGrp="1"/>
          </p:cNvSpPr>
          <p:nvPr>
            <p:ph type="title"/>
          </p:nvPr>
        </p:nvSpPr>
        <p:spPr>
          <a:xfrm>
            <a:off x="6217274" y="1661771"/>
            <a:ext cx="5174005" cy="895350"/>
          </a:xfrm>
        </p:spPr>
        <p:txBody>
          <a:bodyPr>
            <a:normAutofit/>
          </a:bodyPr>
          <a:lstStyle/>
          <a:p>
            <a:r>
              <a:rPr lang="zh-CN" altLang="en-US" sz="4800" dirty="0"/>
              <a:t>界面原型</a:t>
            </a:r>
          </a:p>
        </p:txBody>
      </p:sp>
      <p:sp>
        <p:nvSpPr>
          <p:cNvPr id="9" name="文本框 8">
            <a:extLst>
              <a:ext uri="{FF2B5EF4-FFF2-40B4-BE49-F238E27FC236}">
                <a16:creationId xmlns:a16="http://schemas.microsoft.com/office/drawing/2014/main" id="{ED905DC7-404B-4E33-8FFC-91ECFA384D72}"/>
              </a:ext>
            </a:extLst>
          </p:cNvPr>
          <p:cNvSpPr txBox="1"/>
          <p:nvPr/>
        </p:nvSpPr>
        <p:spPr>
          <a:xfrm>
            <a:off x="5127484" y="17525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77068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0">
          <a:fgClr>
            <a:schemeClr val="accent3">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grpSp>
        <p:nvGrpSpPr>
          <p:cNvPr id="16" name="ïŝļiḋe">
            <a:extLst>
              <a:ext uri="{FF2B5EF4-FFF2-40B4-BE49-F238E27FC236}">
                <a16:creationId xmlns:a16="http://schemas.microsoft.com/office/drawing/2014/main" id="{E174C7F8-198D-4D18-8DFB-4A93EC12DDFD}"/>
              </a:ext>
            </a:extLst>
          </p:cNvPr>
          <p:cNvGrpSpPr/>
          <p:nvPr/>
        </p:nvGrpSpPr>
        <p:grpSpPr>
          <a:xfrm>
            <a:off x="4213128" y="2180096"/>
            <a:ext cx="3186556" cy="2368063"/>
            <a:chOff x="438032" y="1580521"/>
            <a:chExt cx="6144009" cy="4348792"/>
          </a:xfrm>
        </p:grpSpPr>
        <p:sp>
          <p:nvSpPr>
            <p:cNvPr id="17" name="íṣḻiḍe">
              <a:extLst>
                <a:ext uri="{FF2B5EF4-FFF2-40B4-BE49-F238E27FC236}">
                  <a16:creationId xmlns:a16="http://schemas.microsoft.com/office/drawing/2014/main" id="{960BC262-3B68-447B-A716-3BE8D3651B21}"/>
                </a:ext>
              </a:extLst>
            </p:cNvPr>
            <p:cNvSpPr/>
            <p:nvPr/>
          </p:nvSpPr>
          <p:spPr bwMode="auto">
            <a:xfrm>
              <a:off x="1256566" y="1625600"/>
              <a:ext cx="4289425" cy="4303713"/>
            </a:xfrm>
            <a:custGeom>
              <a:avLst/>
              <a:gdLst>
                <a:gd name="T0" fmla="*/ 365 w 2340"/>
                <a:gd name="T1" fmla="*/ 542 h 2348"/>
                <a:gd name="T2" fmla="*/ 805 w 2340"/>
                <a:gd name="T3" fmla="*/ 220 h 2348"/>
                <a:gd name="T4" fmla="*/ 1001 w 2340"/>
                <a:gd name="T5" fmla="*/ 167 h 2348"/>
                <a:gd name="T6" fmla="*/ 1122 w 2340"/>
                <a:gd name="T7" fmla="*/ 155 h 2348"/>
                <a:gd name="T8" fmla="*/ 1230 w 2340"/>
                <a:gd name="T9" fmla="*/ 156 h 2348"/>
                <a:gd name="T10" fmla="*/ 1341 w 2340"/>
                <a:gd name="T11" fmla="*/ 169 h 2348"/>
                <a:gd name="T12" fmla="*/ 1513 w 2340"/>
                <a:gd name="T13" fmla="*/ 215 h 2348"/>
                <a:gd name="T14" fmla="*/ 1590 w 2340"/>
                <a:gd name="T15" fmla="*/ 246 h 2348"/>
                <a:gd name="T16" fmla="*/ 1708 w 2340"/>
                <a:gd name="T17" fmla="*/ 310 h 2348"/>
                <a:gd name="T18" fmla="*/ 1818 w 2340"/>
                <a:gd name="T19" fmla="*/ 389 h 2348"/>
                <a:gd name="T20" fmla="*/ 1940 w 2340"/>
                <a:gd name="T21" fmla="*/ 510 h 2348"/>
                <a:gd name="T22" fmla="*/ 2014 w 2340"/>
                <a:gd name="T23" fmla="*/ 608 h 2348"/>
                <a:gd name="T24" fmla="*/ 2076 w 2340"/>
                <a:gd name="T25" fmla="*/ 714 h 2348"/>
                <a:gd name="T26" fmla="*/ 2137 w 2340"/>
                <a:gd name="T27" fmla="*/ 860 h 2348"/>
                <a:gd name="T28" fmla="*/ 2174 w 2340"/>
                <a:gd name="T29" fmla="*/ 1015 h 2348"/>
                <a:gd name="T30" fmla="*/ 2186 w 2340"/>
                <a:gd name="T31" fmla="*/ 1192 h 2348"/>
                <a:gd name="T32" fmla="*/ 2174 w 2340"/>
                <a:gd name="T33" fmla="*/ 1333 h 2348"/>
                <a:gd name="T34" fmla="*/ 2131 w 2340"/>
                <a:gd name="T35" fmla="*/ 1505 h 2348"/>
                <a:gd name="T36" fmla="*/ 2077 w 2340"/>
                <a:gd name="T37" fmla="*/ 1634 h 2348"/>
                <a:gd name="T38" fmla="*/ 1985 w 2340"/>
                <a:gd name="T39" fmla="*/ 1782 h 2348"/>
                <a:gd name="T40" fmla="*/ 1859 w 2340"/>
                <a:gd name="T41" fmla="*/ 1922 h 2348"/>
                <a:gd name="T42" fmla="*/ 1740 w 2340"/>
                <a:gd name="T43" fmla="*/ 2017 h 2348"/>
                <a:gd name="T44" fmla="*/ 1611 w 2340"/>
                <a:gd name="T45" fmla="*/ 2092 h 2348"/>
                <a:gd name="T46" fmla="*/ 1382 w 2340"/>
                <a:gd name="T47" fmla="*/ 2171 h 2348"/>
                <a:gd name="T48" fmla="*/ 1167 w 2340"/>
                <a:gd name="T49" fmla="*/ 2194 h 2348"/>
                <a:gd name="T50" fmla="*/ 1018 w 2340"/>
                <a:gd name="T51" fmla="*/ 2183 h 2348"/>
                <a:gd name="T52" fmla="*/ 906 w 2340"/>
                <a:gd name="T53" fmla="*/ 2161 h 2348"/>
                <a:gd name="T54" fmla="*/ 775 w 2340"/>
                <a:gd name="T55" fmla="*/ 2117 h 2348"/>
                <a:gd name="T56" fmla="*/ 669 w 2340"/>
                <a:gd name="T57" fmla="*/ 2065 h 2348"/>
                <a:gd name="T58" fmla="*/ 435 w 2340"/>
                <a:gd name="T59" fmla="*/ 1886 h 2348"/>
                <a:gd name="T60" fmla="*/ 486 w 2340"/>
                <a:gd name="T61" fmla="*/ 1739 h 2348"/>
                <a:gd name="T62" fmla="*/ 283 w 2340"/>
                <a:gd name="T63" fmla="*/ 1948 h 2348"/>
                <a:gd name="T64" fmla="*/ 532 w 2340"/>
                <a:gd name="T65" fmla="*/ 2162 h 2348"/>
                <a:gd name="T66" fmla="*/ 660 w 2340"/>
                <a:gd name="T67" fmla="*/ 2234 h 2348"/>
                <a:gd name="T68" fmla="*/ 836 w 2340"/>
                <a:gd name="T69" fmla="*/ 2301 h 2348"/>
                <a:gd name="T70" fmla="*/ 963 w 2340"/>
                <a:gd name="T71" fmla="*/ 2331 h 2348"/>
                <a:gd name="T72" fmla="*/ 1098 w 2340"/>
                <a:gd name="T73" fmla="*/ 2346 h 2348"/>
                <a:gd name="T74" fmla="*/ 1343 w 2340"/>
                <a:gd name="T75" fmla="*/ 2335 h 2348"/>
                <a:gd name="T76" fmla="*/ 1626 w 2340"/>
                <a:gd name="T77" fmla="*/ 2254 h 2348"/>
                <a:gd name="T78" fmla="*/ 1795 w 2340"/>
                <a:gd name="T79" fmla="*/ 2166 h 2348"/>
                <a:gd name="T80" fmla="*/ 1949 w 2340"/>
                <a:gd name="T81" fmla="*/ 2049 h 2348"/>
                <a:gd name="T82" fmla="*/ 2072 w 2340"/>
                <a:gd name="T83" fmla="*/ 1921 h 2348"/>
                <a:gd name="T84" fmla="*/ 2195 w 2340"/>
                <a:gd name="T85" fmla="*/ 1739 h 2348"/>
                <a:gd name="T86" fmla="*/ 2267 w 2340"/>
                <a:gd name="T87" fmla="*/ 1583 h 2348"/>
                <a:gd name="T88" fmla="*/ 2306 w 2340"/>
                <a:gd name="T89" fmla="*/ 1457 h 2348"/>
                <a:gd name="T90" fmla="*/ 2336 w 2340"/>
                <a:gd name="T91" fmla="*/ 1276 h 2348"/>
                <a:gd name="T92" fmla="*/ 2334 w 2340"/>
                <a:gd name="T93" fmla="*/ 1052 h 2348"/>
                <a:gd name="T94" fmla="*/ 2301 w 2340"/>
                <a:gd name="T95" fmla="*/ 871 h 2348"/>
                <a:gd name="T96" fmla="*/ 2231 w 2340"/>
                <a:gd name="T97" fmla="*/ 680 h 2348"/>
                <a:gd name="T98" fmla="*/ 2164 w 2340"/>
                <a:gd name="T99" fmla="*/ 556 h 2348"/>
                <a:gd name="T100" fmla="*/ 2083 w 2340"/>
                <a:gd name="T101" fmla="*/ 441 h 2348"/>
                <a:gd name="T102" fmla="*/ 1990 w 2340"/>
                <a:gd name="T103" fmla="*/ 337 h 2348"/>
                <a:gd name="T104" fmla="*/ 1854 w 2340"/>
                <a:gd name="T105" fmla="*/ 223 h 2348"/>
                <a:gd name="T106" fmla="*/ 1680 w 2340"/>
                <a:gd name="T107" fmla="*/ 118 h 2348"/>
                <a:gd name="T108" fmla="*/ 1583 w 2340"/>
                <a:gd name="T109" fmla="*/ 76 h 2348"/>
                <a:gd name="T110" fmla="*/ 1439 w 2340"/>
                <a:gd name="T111" fmla="*/ 32 h 2348"/>
                <a:gd name="T112" fmla="*/ 1276 w 2340"/>
                <a:gd name="T113" fmla="*/ 5 h 2348"/>
                <a:gd name="T114" fmla="*/ 1168 w 2340"/>
                <a:gd name="T115" fmla="*/ 0 h 2348"/>
                <a:gd name="T116" fmla="*/ 1045 w 2340"/>
                <a:gd name="T117" fmla="*/ 6 h 2348"/>
                <a:gd name="T118" fmla="*/ 844 w 2340"/>
                <a:gd name="T119" fmla="*/ 45 h 2348"/>
                <a:gd name="T120" fmla="*/ 579 w 2340"/>
                <a:gd name="T121" fmla="*/ 157 h 2348"/>
                <a:gd name="T122" fmla="*/ 3 w 2340"/>
                <a:gd name="T123" fmla="*/ 1014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40" h="2348">
                  <a:moveTo>
                    <a:pt x="153" y="1052"/>
                  </a:moveTo>
                  <a:cubicBezTo>
                    <a:pt x="153" y="1052"/>
                    <a:pt x="154" y="1046"/>
                    <a:pt x="155" y="1035"/>
                  </a:cubicBezTo>
                  <a:cubicBezTo>
                    <a:pt x="157" y="1024"/>
                    <a:pt x="159" y="1007"/>
                    <a:pt x="164" y="985"/>
                  </a:cubicBezTo>
                  <a:cubicBezTo>
                    <a:pt x="172" y="941"/>
                    <a:pt x="186" y="878"/>
                    <a:pt x="217" y="801"/>
                  </a:cubicBezTo>
                  <a:cubicBezTo>
                    <a:pt x="224" y="781"/>
                    <a:pt x="233" y="761"/>
                    <a:pt x="242" y="740"/>
                  </a:cubicBezTo>
                  <a:cubicBezTo>
                    <a:pt x="253" y="720"/>
                    <a:pt x="263" y="698"/>
                    <a:pt x="275" y="677"/>
                  </a:cubicBezTo>
                  <a:cubicBezTo>
                    <a:pt x="300" y="633"/>
                    <a:pt x="329" y="588"/>
                    <a:pt x="365" y="542"/>
                  </a:cubicBezTo>
                  <a:cubicBezTo>
                    <a:pt x="401" y="497"/>
                    <a:pt x="443" y="452"/>
                    <a:pt x="491" y="409"/>
                  </a:cubicBezTo>
                  <a:cubicBezTo>
                    <a:pt x="540" y="366"/>
                    <a:pt x="595" y="326"/>
                    <a:pt x="656" y="290"/>
                  </a:cubicBezTo>
                  <a:cubicBezTo>
                    <a:pt x="672" y="281"/>
                    <a:pt x="688" y="273"/>
                    <a:pt x="704" y="265"/>
                  </a:cubicBezTo>
                  <a:cubicBezTo>
                    <a:pt x="712" y="260"/>
                    <a:pt x="720" y="256"/>
                    <a:pt x="728" y="253"/>
                  </a:cubicBezTo>
                  <a:cubicBezTo>
                    <a:pt x="737" y="249"/>
                    <a:pt x="745" y="245"/>
                    <a:pt x="753" y="241"/>
                  </a:cubicBezTo>
                  <a:cubicBezTo>
                    <a:pt x="762" y="237"/>
                    <a:pt x="770" y="234"/>
                    <a:pt x="779" y="230"/>
                  </a:cubicBezTo>
                  <a:cubicBezTo>
                    <a:pt x="787" y="227"/>
                    <a:pt x="796" y="223"/>
                    <a:pt x="805" y="220"/>
                  </a:cubicBezTo>
                  <a:cubicBezTo>
                    <a:pt x="823" y="213"/>
                    <a:pt x="840" y="207"/>
                    <a:pt x="859" y="201"/>
                  </a:cubicBezTo>
                  <a:cubicBezTo>
                    <a:pt x="868" y="198"/>
                    <a:pt x="877" y="195"/>
                    <a:pt x="886" y="193"/>
                  </a:cubicBezTo>
                  <a:cubicBezTo>
                    <a:pt x="896" y="190"/>
                    <a:pt x="905" y="188"/>
                    <a:pt x="914" y="185"/>
                  </a:cubicBezTo>
                  <a:cubicBezTo>
                    <a:pt x="919" y="184"/>
                    <a:pt x="924" y="183"/>
                    <a:pt x="929" y="182"/>
                  </a:cubicBezTo>
                  <a:cubicBezTo>
                    <a:pt x="933" y="181"/>
                    <a:pt x="938" y="180"/>
                    <a:pt x="943" y="179"/>
                  </a:cubicBezTo>
                  <a:cubicBezTo>
                    <a:pt x="952" y="177"/>
                    <a:pt x="962" y="174"/>
                    <a:pt x="972" y="172"/>
                  </a:cubicBezTo>
                  <a:cubicBezTo>
                    <a:pt x="981" y="170"/>
                    <a:pt x="991" y="169"/>
                    <a:pt x="1001" y="167"/>
                  </a:cubicBezTo>
                  <a:cubicBezTo>
                    <a:pt x="1011" y="166"/>
                    <a:pt x="1021" y="164"/>
                    <a:pt x="1031" y="163"/>
                  </a:cubicBezTo>
                  <a:cubicBezTo>
                    <a:pt x="1041" y="162"/>
                    <a:pt x="1051" y="161"/>
                    <a:pt x="1061" y="159"/>
                  </a:cubicBezTo>
                  <a:cubicBezTo>
                    <a:pt x="1068" y="159"/>
                    <a:pt x="1068" y="159"/>
                    <a:pt x="1068" y="159"/>
                  </a:cubicBezTo>
                  <a:cubicBezTo>
                    <a:pt x="1071" y="158"/>
                    <a:pt x="1073" y="158"/>
                    <a:pt x="1076" y="158"/>
                  </a:cubicBezTo>
                  <a:cubicBezTo>
                    <a:pt x="1081" y="158"/>
                    <a:pt x="1086" y="157"/>
                    <a:pt x="1091" y="157"/>
                  </a:cubicBezTo>
                  <a:cubicBezTo>
                    <a:pt x="1096" y="157"/>
                    <a:pt x="1101" y="156"/>
                    <a:pt x="1106" y="156"/>
                  </a:cubicBezTo>
                  <a:cubicBezTo>
                    <a:pt x="1111" y="156"/>
                    <a:pt x="1116" y="155"/>
                    <a:pt x="1122" y="155"/>
                  </a:cubicBezTo>
                  <a:cubicBezTo>
                    <a:pt x="1132" y="155"/>
                    <a:pt x="1142" y="154"/>
                    <a:pt x="1152" y="154"/>
                  </a:cubicBezTo>
                  <a:cubicBezTo>
                    <a:pt x="1158" y="154"/>
                    <a:pt x="1163" y="154"/>
                    <a:pt x="1168" y="154"/>
                  </a:cubicBezTo>
                  <a:cubicBezTo>
                    <a:pt x="1173" y="154"/>
                    <a:pt x="1178" y="154"/>
                    <a:pt x="1183" y="154"/>
                  </a:cubicBezTo>
                  <a:cubicBezTo>
                    <a:pt x="1194" y="155"/>
                    <a:pt x="1204" y="155"/>
                    <a:pt x="1215" y="155"/>
                  </a:cubicBezTo>
                  <a:cubicBezTo>
                    <a:pt x="1219" y="155"/>
                    <a:pt x="1219" y="155"/>
                    <a:pt x="1219" y="155"/>
                  </a:cubicBezTo>
                  <a:cubicBezTo>
                    <a:pt x="1223" y="156"/>
                    <a:pt x="1223" y="156"/>
                    <a:pt x="1223" y="156"/>
                  </a:cubicBezTo>
                  <a:cubicBezTo>
                    <a:pt x="1230" y="156"/>
                    <a:pt x="1230" y="156"/>
                    <a:pt x="1230" y="156"/>
                  </a:cubicBezTo>
                  <a:cubicBezTo>
                    <a:pt x="1236" y="157"/>
                    <a:pt x="1241" y="157"/>
                    <a:pt x="1246" y="157"/>
                  </a:cubicBezTo>
                  <a:cubicBezTo>
                    <a:pt x="1251" y="158"/>
                    <a:pt x="1257" y="158"/>
                    <a:pt x="1262" y="159"/>
                  </a:cubicBezTo>
                  <a:cubicBezTo>
                    <a:pt x="1270" y="159"/>
                    <a:pt x="1270" y="159"/>
                    <a:pt x="1270" y="159"/>
                  </a:cubicBezTo>
                  <a:cubicBezTo>
                    <a:pt x="1272" y="159"/>
                    <a:pt x="1275" y="160"/>
                    <a:pt x="1278" y="160"/>
                  </a:cubicBezTo>
                  <a:cubicBezTo>
                    <a:pt x="1288" y="161"/>
                    <a:pt x="1299" y="163"/>
                    <a:pt x="1309" y="164"/>
                  </a:cubicBezTo>
                  <a:cubicBezTo>
                    <a:pt x="1314" y="165"/>
                    <a:pt x="1320" y="165"/>
                    <a:pt x="1325" y="166"/>
                  </a:cubicBezTo>
                  <a:cubicBezTo>
                    <a:pt x="1330" y="167"/>
                    <a:pt x="1335" y="168"/>
                    <a:pt x="1341" y="169"/>
                  </a:cubicBezTo>
                  <a:cubicBezTo>
                    <a:pt x="1351" y="171"/>
                    <a:pt x="1362" y="173"/>
                    <a:pt x="1372" y="175"/>
                  </a:cubicBezTo>
                  <a:cubicBezTo>
                    <a:pt x="1383" y="177"/>
                    <a:pt x="1393" y="180"/>
                    <a:pt x="1404" y="182"/>
                  </a:cubicBezTo>
                  <a:cubicBezTo>
                    <a:pt x="1409" y="183"/>
                    <a:pt x="1414" y="184"/>
                    <a:pt x="1419" y="186"/>
                  </a:cubicBezTo>
                  <a:cubicBezTo>
                    <a:pt x="1425" y="187"/>
                    <a:pt x="1430" y="189"/>
                    <a:pt x="1435" y="190"/>
                  </a:cubicBezTo>
                  <a:cubicBezTo>
                    <a:pt x="1446" y="193"/>
                    <a:pt x="1456" y="196"/>
                    <a:pt x="1466" y="199"/>
                  </a:cubicBezTo>
                  <a:cubicBezTo>
                    <a:pt x="1477" y="202"/>
                    <a:pt x="1487" y="206"/>
                    <a:pt x="1498" y="209"/>
                  </a:cubicBezTo>
                  <a:cubicBezTo>
                    <a:pt x="1503" y="211"/>
                    <a:pt x="1508" y="213"/>
                    <a:pt x="1513" y="215"/>
                  </a:cubicBezTo>
                  <a:cubicBezTo>
                    <a:pt x="1516" y="215"/>
                    <a:pt x="1518" y="216"/>
                    <a:pt x="1521" y="217"/>
                  </a:cubicBezTo>
                  <a:cubicBezTo>
                    <a:pt x="1528" y="220"/>
                    <a:pt x="1528" y="220"/>
                    <a:pt x="1528" y="220"/>
                  </a:cubicBezTo>
                  <a:cubicBezTo>
                    <a:pt x="1539" y="224"/>
                    <a:pt x="1549" y="228"/>
                    <a:pt x="1559" y="233"/>
                  </a:cubicBezTo>
                  <a:cubicBezTo>
                    <a:pt x="1563" y="234"/>
                    <a:pt x="1563" y="234"/>
                    <a:pt x="1563" y="234"/>
                  </a:cubicBezTo>
                  <a:cubicBezTo>
                    <a:pt x="1567" y="236"/>
                    <a:pt x="1567" y="236"/>
                    <a:pt x="1567" y="236"/>
                  </a:cubicBezTo>
                  <a:cubicBezTo>
                    <a:pt x="1574" y="239"/>
                    <a:pt x="1574" y="239"/>
                    <a:pt x="1574" y="239"/>
                  </a:cubicBezTo>
                  <a:cubicBezTo>
                    <a:pt x="1590" y="246"/>
                    <a:pt x="1590" y="246"/>
                    <a:pt x="1590" y="246"/>
                  </a:cubicBezTo>
                  <a:cubicBezTo>
                    <a:pt x="1605" y="253"/>
                    <a:pt x="1605" y="253"/>
                    <a:pt x="1605" y="253"/>
                  </a:cubicBezTo>
                  <a:cubicBezTo>
                    <a:pt x="1607" y="254"/>
                    <a:pt x="1610" y="255"/>
                    <a:pt x="1612" y="257"/>
                  </a:cubicBezTo>
                  <a:cubicBezTo>
                    <a:pt x="1620" y="260"/>
                    <a:pt x="1620" y="260"/>
                    <a:pt x="1620" y="260"/>
                  </a:cubicBezTo>
                  <a:cubicBezTo>
                    <a:pt x="1630" y="265"/>
                    <a:pt x="1640" y="270"/>
                    <a:pt x="1649" y="276"/>
                  </a:cubicBezTo>
                  <a:cubicBezTo>
                    <a:pt x="1659" y="281"/>
                    <a:pt x="1669" y="287"/>
                    <a:pt x="1679" y="292"/>
                  </a:cubicBezTo>
                  <a:cubicBezTo>
                    <a:pt x="1693" y="301"/>
                    <a:pt x="1693" y="301"/>
                    <a:pt x="1693" y="301"/>
                  </a:cubicBezTo>
                  <a:cubicBezTo>
                    <a:pt x="1698" y="303"/>
                    <a:pt x="1703" y="307"/>
                    <a:pt x="1708" y="310"/>
                  </a:cubicBezTo>
                  <a:cubicBezTo>
                    <a:pt x="1717" y="316"/>
                    <a:pt x="1727" y="322"/>
                    <a:pt x="1736" y="328"/>
                  </a:cubicBezTo>
                  <a:cubicBezTo>
                    <a:pt x="1745" y="334"/>
                    <a:pt x="1755" y="341"/>
                    <a:pt x="1764" y="348"/>
                  </a:cubicBezTo>
                  <a:cubicBezTo>
                    <a:pt x="1768" y="351"/>
                    <a:pt x="1773" y="354"/>
                    <a:pt x="1778" y="358"/>
                  </a:cubicBezTo>
                  <a:cubicBezTo>
                    <a:pt x="1791" y="368"/>
                    <a:pt x="1791" y="368"/>
                    <a:pt x="1791" y="368"/>
                  </a:cubicBezTo>
                  <a:cubicBezTo>
                    <a:pt x="1804" y="379"/>
                    <a:pt x="1804" y="379"/>
                    <a:pt x="1804" y="379"/>
                  </a:cubicBezTo>
                  <a:cubicBezTo>
                    <a:pt x="1811" y="384"/>
                    <a:pt x="1811" y="384"/>
                    <a:pt x="1811" y="384"/>
                  </a:cubicBezTo>
                  <a:cubicBezTo>
                    <a:pt x="1813" y="386"/>
                    <a:pt x="1816" y="387"/>
                    <a:pt x="1818" y="389"/>
                  </a:cubicBezTo>
                  <a:cubicBezTo>
                    <a:pt x="1835" y="404"/>
                    <a:pt x="1853" y="419"/>
                    <a:pt x="1869" y="435"/>
                  </a:cubicBezTo>
                  <a:cubicBezTo>
                    <a:pt x="1882" y="447"/>
                    <a:pt x="1882" y="447"/>
                    <a:pt x="1882" y="447"/>
                  </a:cubicBezTo>
                  <a:cubicBezTo>
                    <a:pt x="1888" y="453"/>
                    <a:pt x="1888" y="453"/>
                    <a:pt x="1888" y="453"/>
                  </a:cubicBezTo>
                  <a:cubicBezTo>
                    <a:pt x="1894" y="459"/>
                    <a:pt x="1894" y="459"/>
                    <a:pt x="1894" y="459"/>
                  </a:cubicBezTo>
                  <a:cubicBezTo>
                    <a:pt x="1902" y="468"/>
                    <a:pt x="1910" y="476"/>
                    <a:pt x="1918" y="484"/>
                  </a:cubicBezTo>
                  <a:cubicBezTo>
                    <a:pt x="1922" y="489"/>
                    <a:pt x="1925" y="493"/>
                    <a:pt x="1929" y="497"/>
                  </a:cubicBezTo>
                  <a:cubicBezTo>
                    <a:pt x="1940" y="510"/>
                    <a:pt x="1940" y="510"/>
                    <a:pt x="1940" y="510"/>
                  </a:cubicBezTo>
                  <a:cubicBezTo>
                    <a:pt x="1952" y="524"/>
                    <a:pt x="1952" y="524"/>
                    <a:pt x="1952" y="524"/>
                  </a:cubicBezTo>
                  <a:cubicBezTo>
                    <a:pt x="1956" y="528"/>
                    <a:pt x="1959" y="533"/>
                    <a:pt x="1963" y="537"/>
                  </a:cubicBezTo>
                  <a:cubicBezTo>
                    <a:pt x="1970" y="546"/>
                    <a:pt x="1977" y="556"/>
                    <a:pt x="1984" y="565"/>
                  </a:cubicBezTo>
                  <a:cubicBezTo>
                    <a:pt x="1991" y="574"/>
                    <a:pt x="1998" y="584"/>
                    <a:pt x="2004" y="593"/>
                  </a:cubicBezTo>
                  <a:cubicBezTo>
                    <a:pt x="2010" y="600"/>
                    <a:pt x="2010" y="600"/>
                    <a:pt x="2010" y="600"/>
                  </a:cubicBezTo>
                  <a:cubicBezTo>
                    <a:pt x="2012" y="604"/>
                    <a:pt x="2012" y="604"/>
                    <a:pt x="2012" y="604"/>
                  </a:cubicBezTo>
                  <a:cubicBezTo>
                    <a:pt x="2014" y="608"/>
                    <a:pt x="2014" y="608"/>
                    <a:pt x="2014" y="608"/>
                  </a:cubicBezTo>
                  <a:cubicBezTo>
                    <a:pt x="2024" y="622"/>
                    <a:pt x="2024" y="622"/>
                    <a:pt x="2024" y="622"/>
                  </a:cubicBezTo>
                  <a:cubicBezTo>
                    <a:pt x="2033" y="637"/>
                    <a:pt x="2033" y="637"/>
                    <a:pt x="2033" y="637"/>
                  </a:cubicBezTo>
                  <a:cubicBezTo>
                    <a:pt x="2038" y="644"/>
                    <a:pt x="2038" y="644"/>
                    <a:pt x="2038" y="644"/>
                  </a:cubicBezTo>
                  <a:cubicBezTo>
                    <a:pt x="2040" y="647"/>
                    <a:pt x="2041" y="649"/>
                    <a:pt x="2042" y="652"/>
                  </a:cubicBezTo>
                  <a:cubicBezTo>
                    <a:pt x="2048" y="662"/>
                    <a:pt x="2054" y="672"/>
                    <a:pt x="2060" y="682"/>
                  </a:cubicBezTo>
                  <a:cubicBezTo>
                    <a:pt x="2063" y="687"/>
                    <a:pt x="2066" y="693"/>
                    <a:pt x="2068" y="698"/>
                  </a:cubicBezTo>
                  <a:cubicBezTo>
                    <a:pt x="2076" y="714"/>
                    <a:pt x="2076" y="714"/>
                    <a:pt x="2076" y="714"/>
                  </a:cubicBezTo>
                  <a:cubicBezTo>
                    <a:pt x="2084" y="729"/>
                    <a:pt x="2084" y="729"/>
                    <a:pt x="2084" y="729"/>
                  </a:cubicBezTo>
                  <a:cubicBezTo>
                    <a:pt x="2087" y="734"/>
                    <a:pt x="2089" y="740"/>
                    <a:pt x="2092" y="745"/>
                  </a:cubicBezTo>
                  <a:cubicBezTo>
                    <a:pt x="2096" y="756"/>
                    <a:pt x="2101" y="767"/>
                    <a:pt x="2106" y="777"/>
                  </a:cubicBezTo>
                  <a:cubicBezTo>
                    <a:pt x="2110" y="788"/>
                    <a:pt x="2115" y="799"/>
                    <a:pt x="2119" y="810"/>
                  </a:cubicBezTo>
                  <a:cubicBezTo>
                    <a:pt x="2121" y="816"/>
                    <a:pt x="2124" y="821"/>
                    <a:pt x="2125" y="827"/>
                  </a:cubicBezTo>
                  <a:cubicBezTo>
                    <a:pt x="2131" y="843"/>
                    <a:pt x="2131" y="843"/>
                    <a:pt x="2131" y="843"/>
                  </a:cubicBezTo>
                  <a:cubicBezTo>
                    <a:pt x="2137" y="860"/>
                    <a:pt x="2137" y="860"/>
                    <a:pt x="2137" y="860"/>
                  </a:cubicBezTo>
                  <a:cubicBezTo>
                    <a:pt x="2139" y="866"/>
                    <a:pt x="2141" y="871"/>
                    <a:pt x="2142" y="877"/>
                  </a:cubicBezTo>
                  <a:cubicBezTo>
                    <a:pt x="2152" y="911"/>
                    <a:pt x="2152" y="911"/>
                    <a:pt x="2152" y="911"/>
                  </a:cubicBezTo>
                  <a:cubicBezTo>
                    <a:pt x="2154" y="920"/>
                    <a:pt x="2154" y="920"/>
                    <a:pt x="2154" y="920"/>
                  </a:cubicBezTo>
                  <a:cubicBezTo>
                    <a:pt x="2156" y="928"/>
                    <a:pt x="2156" y="928"/>
                    <a:pt x="2156" y="928"/>
                  </a:cubicBezTo>
                  <a:cubicBezTo>
                    <a:pt x="2160" y="945"/>
                    <a:pt x="2160" y="945"/>
                    <a:pt x="2160" y="945"/>
                  </a:cubicBezTo>
                  <a:cubicBezTo>
                    <a:pt x="2163" y="957"/>
                    <a:pt x="2166" y="968"/>
                    <a:pt x="2167" y="980"/>
                  </a:cubicBezTo>
                  <a:cubicBezTo>
                    <a:pt x="2174" y="1015"/>
                    <a:pt x="2174" y="1015"/>
                    <a:pt x="2174" y="1015"/>
                  </a:cubicBezTo>
                  <a:cubicBezTo>
                    <a:pt x="2176" y="1027"/>
                    <a:pt x="2177" y="1038"/>
                    <a:pt x="2178" y="1050"/>
                  </a:cubicBezTo>
                  <a:cubicBezTo>
                    <a:pt x="2181" y="1068"/>
                    <a:pt x="2181" y="1068"/>
                    <a:pt x="2181" y="1068"/>
                  </a:cubicBezTo>
                  <a:cubicBezTo>
                    <a:pt x="2181" y="1074"/>
                    <a:pt x="2182" y="1080"/>
                    <a:pt x="2182" y="1086"/>
                  </a:cubicBezTo>
                  <a:cubicBezTo>
                    <a:pt x="2185" y="1121"/>
                    <a:pt x="2185" y="1121"/>
                    <a:pt x="2185" y="1121"/>
                  </a:cubicBezTo>
                  <a:cubicBezTo>
                    <a:pt x="2186" y="1156"/>
                    <a:pt x="2186" y="1156"/>
                    <a:pt x="2186" y="1156"/>
                  </a:cubicBezTo>
                  <a:cubicBezTo>
                    <a:pt x="2186" y="1174"/>
                    <a:pt x="2186" y="1174"/>
                    <a:pt x="2186" y="1174"/>
                  </a:cubicBezTo>
                  <a:cubicBezTo>
                    <a:pt x="2186" y="1192"/>
                    <a:pt x="2186" y="1192"/>
                    <a:pt x="2186" y="1192"/>
                  </a:cubicBezTo>
                  <a:cubicBezTo>
                    <a:pt x="2185" y="1228"/>
                    <a:pt x="2185" y="1228"/>
                    <a:pt x="2185" y="1228"/>
                  </a:cubicBezTo>
                  <a:cubicBezTo>
                    <a:pt x="2182" y="1263"/>
                    <a:pt x="2182" y="1263"/>
                    <a:pt x="2182" y="1263"/>
                  </a:cubicBezTo>
                  <a:cubicBezTo>
                    <a:pt x="2182" y="1269"/>
                    <a:pt x="2181" y="1275"/>
                    <a:pt x="2181" y="1281"/>
                  </a:cubicBezTo>
                  <a:cubicBezTo>
                    <a:pt x="2178" y="1298"/>
                    <a:pt x="2178" y="1298"/>
                    <a:pt x="2178" y="1298"/>
                  </a:cubicBezTo>
                  <a:cubicBezTo>
                    <a:pt x="2176" y="1316"/>
                    <a:pt x="2176" y="1316"/>
                    <a:pt x="2176" y="1316"/>
                  </a:cubicBezTo>
                  <a:cubicBezTo>
                    <a:pt x="2175" y="1325"/>
                    <a:pt x="2175" y="1325"/>
                    <a:pt x="2175" y="1325"/>
                  </a:cubicBezTo>
                  <a:cubicBezTo>
                    <a:pt x="2175" y="1327"/>
                    <a:pt x="2174" y="1330"/>
                    <a:pt x="2174" y="1333"/>
                  </a:cubicBezTo>
                  <a:cubicBezTo>
                    <a:pt x="2169" y="1357"/>
                    <a:pt x="2166" y="1380"/>
                    <a:pt x="2160" y="1403"/>
                  </a:cubicBezTo>
                  <a:cubicBezTo>
                    <a:pt x="2156" y="1420"/>
                    <a:pt x="2156" y="1420"/>
                    <a:pt x="2156" y="1420"/>
                  </a:cubicBezTo>
                  <a:cubicBezTo>
                    <a:pt x="2154" y="1429"/>
                    <a:pt x="2154" y="1429"/>
                    <a:pt x="2154" y="1429"/>
                  </a:cubicBezTo>
                  <a:cubicBezTo>
                    <a:pt x="2152" y="1437"/>
                    <a:pt x="2152" y="1437"/>
                    <a:pt x="2152" y="1437"/>
                  </a:cubicBezTo>
                  <a:cubicBezTo>
                    <a:pt x="2149" y="1448"/>
                    <a:pt x="2145" y="1460"/>
                    <a:pt x="2142" y="1471"/>
                  </a:cubicBezTo>
                  <a:cubicBezTo>
                    <a:pt x="2141" y="1477"/>
                    <a:pt x="2139" y="1482"/>
                    <a:pt x="2137" y="1488"/>
                  </a:cubicBezTo>
                  <a:cubicBezTo>
                    <a:pt x="2131" y="1505"/>
                    <a:pt x="2131" y="1505"/>
                    <a:pt x="2131" y="1505"/>
                  </a:cubicBezTo>
                  <a:cubicBezTo>
                    <a:pt x="2125" y="1521"/>
                    <a:pt x="2125" y="1521"/>
                    <a:pt x="2125" y="1521"/>
                  </a:cubicBezTo>
                  <a:cubicBezTo>
                    <a:pt x="2125" y="1524"/>
                    <a:pt x="2124" y="1527"/>
                    <a:pt x="2122" y="1529"/>
                  </a:cubicBezTo>
                  <a:cubicBezTo>
                    <a:pt x="2119" y="1538"/>
                    <a:pt x="2119" y="1538"/>
                    <a:pt x="2119" y="1538"/>
                  </a:cubicBezTo>
                  <a:cubicBezTo>
                    <a:pt x="2115" y="1549"/>
                    <a:pt x="2111" y="1559"/>
                    <a:pt x="2106" y="1570"/>
                  </a:cubicBezTo>
                  <a:cubicBezTo>
                    <a:pt x="2101" y="1581"/>
                    <a:pt x="2097" y="1592"/>
                    <a:pt x="2092" y="1602"/>
                  </a:cubicBezTo>
                  <a:cubicBezTo>
                    <a:pt x="2089" y="1608"/>
                    <a:pt x="2087" y="1613"/>
                    <a:pt x="2085" y="1618"/>
                  </a:cubicBezTo>
                  <a:cubicBezTo>
                    <a:pt x="2077" y="1634"/>
                    <a:pt x="2077" y="1634"/>
                    <a:pt x="2077" y="1634"/>
                  </a:cubicBezTo>
                  <a:cubicBezTo>
                    <a:pt x="2069" y="1649"/>
                    <a:pt x="2069" y="1649"/>
                    <a:pt x="2069" y="1649"/>
                  </a:cubicBezTo>
                  <a:cubicBezTo>
                    <a:pt x="2066" y="1655"/>
                    <a:pt x="2063" y="1660"/>
                    <a:pt x="2060" y="1665"/>
                  </a:cubicBezTo>
                  <a:cubicBezTo>
                    <a:pt x="2055" y="1675"/>
                    <a:pt x="2049" y="1685"/>
                    <a:pt x="2043" y="1695"/>
                  </a:cubicBezTo>
                  <a:cubicBezTo>
                    <a:pt x="2039" y="1703"/>
                    <a:pt x="2039" y="1703"/>
                    <a:pt x="2039" y="1703"/>
                  </a:cubicBezTo>
                  <a:cubicBezTo>
                    <a:pt x="2034" y="1710"/>
                    <a:pt x="2034" y="1710"/>
                    <a:pt x="2034" y="1710"/>
                  </a:cubicBezTo>
                  <a:cubicBezTo>
                    <a:pt x="2025" y="1725"/>
                    <a:pt x="2025" y="1725"/>
                    <a:pt x="2025" y="1725"/>
                  </a:cubicBezTo>
                  <a:cubicBezTo>
                    <a:pt x="2012" y="1744"/>
                    <a:pt x="1999" y="1763"/>
                    <a:pt x="1985" y="1782"/>
                  </a:cubicBezTo>
                  <a:cubicBezTo>
                    <a:pt x="1978" y="1791"/>
                    <a:pt x="1971" y="1800"/>
                    <a:pt x="1964" y="1809"/>
                  </a:cubicBezTo>
                  <a:cubicBezTo>
                    <a:pt x="1953" y="1823"/>
                    <a:pt x="1953" y="1823"/>
                    <a:pt x="1953" y="1823"/>
                  </a:cubicBezTo>
                  <a:cubicBezTo>
                    <a:pt x="1942" y="1836"/>
                    <a:pt x="1942" y="1836"/>
                    <a:pt x="1942" y="1836"/>
                  </a:cubicBezTo>
                  <a:cubicBezTo>
                    <a:pt x="1934" y="1844"/>
                    <a:pt x="1927" y="1853"/>
                    <a:pt x="1919" y="1862"/>
                  </a:cubicBezTo>
                  <a:cubicBezTo>
                    <a:pt x="1911" y="1870"/>
                    <a:pt x="1904" y="1878"/>
                    <a:pt x="1896" y="1887"/>
                  </a:cubicBezTo>
                  <a:cubicBezTo>
                    <a:pt x="1888" y="1895"/>
                    <a:pt x="1880" y="1903"/>
                    <a:pt x="1871" y="1911"/>
                  </a:cubicBezTo>
                  <a:cubicBezTo>
                    <a:pt x="1859" y="1922"/>
                    <a:pt x="1859" y="1922"/>
                    <a:pt x="1859" y="1922"/>
                  </a:cubicBezTo>
                  <a:cubicBezTo>
                    <a:pt x="1853" y="1928"/>
                    <a:pt x="1853" y="1928"/>
                    <a:pt x="1853" y="1928"/>
                  </a:cubicBezTo>
                  <a:cubicBezTo>
                    <a:pt x="1851" y="1930"/>
                    <a:pt x="1849" y="1932"/>
                    <a:pt x="1846" y="1934"/>
                  </a:cubicBezTo>
                  <a:cubicBezTo>
                    <a:pt x="1838" y="1941"/>
                    <a:pt x="1829" y="1949"/>
                    <a:pt x="1821" y="1956"/>
                  </a:cubicBezTo>
                  <a:cubicBezTo>
                    <a:pt x="1819" y="1958"/>
                    <a:pt x="1816" y="1960"/>
                    <a:pt x="1814" y="1962"/>
                  </a:cubicBezTo>
                  <a:cubicBezTo>
                    <a:pt x="1808" y="1967"/>
                    <a:pt x="1808" y="1967"/>
                    <a:pt x="1808" y="1967"/>
                  </a:cubicBezTo>
                  <a:cubicBezTo>
                    <a:pt x="1794" y="1977"/>
                    <a:pt x="1794" y="1977"/>
                    <a:pt x="1794" y="1977"/>
                  </a:cubicBezTo>
                  <a:cubicBezTo>
                    <a:pt x="1777" y="1992"/>
                    <a:pt x="1758" y="2004"/>
                    <a:pt x="1740" y="2017"/>
                  </a:cubicBezTo>
                  <a:cubicBezTo>
                    <a:pt x="1736" y="2021"/>
                    <a:pt x="1731" y="2023"/>
                    <a:pt x="1726" y="2027"/>
                  </a:cubicBezTo>
                  <a:cubicBezTo>
                    <a:pt x="1712" y="2036"/>
                    <a:pt x="1712" y="2036"/>
                    <a:pt x="1712" y="2036"/>
                  </a:cubicBezTo>
                  <a:cubicBezTo>
                    <a:pt x="1698" y="2045"/>
                    <a:pt x="1698" y="2045"/>
                    <a:pt x="1698" y="2045"/>
                  </a:cubicBezTo>
                  <a:cubicBezTo>
                    <a:pt x="1693" y="2048"/>
                    <a:pt x="1688" y="2050"/>
                    <a:pt x="1684" y="2053"/>
                  </a:cubicBezTo>
                  <a:cubicBezTo>
                    <a:pt x="1674" y="2059"/>
                    <a:pt x="1664" y="2064"/>
                    <a:pt x="1655" y="2070"/>
                  </a:cubicBezTo>
                  <a:cubicBezTo>
                    <a:pt x="1645" y="2075"/>
                    <a:pt x="1635" y="2080"/>
                    <a:pt x="1625" y="2085"/>
                  </a:cubicBezTo>
                  <a:cubicBezTo>
                    <a:pt x="1621" y="2087"/>
                    <a:pt x="1616" y="2090"/>
                    <a:pt x="1611" y="2092"/>
                  </a:cubicBezTo>
                  <a:cubicBezTo>
                    <a:pt x="1606" y="2095"/>
                    <a:pt x="1601" y="2097"/>
                    <a:pt x="1596" y="2099"/>
                  </a:cubicBezTo>
                  <a:cubicBezTo>
                    <a:pt x="1586" y="2104"/>
                    <a:pt x="1576" y="2108"/>
                    <a:pt x="1566" y="2113"/>
                  </a:cubicBezTo>
                  <a:cubicBezTo>
                    <a:pt x="1526" y="2129"/>
                    <a:pt x="1485" y="2145"/>
                    <a:pt x="1444" y="2156"/>
                  </a:cubicBezTo>
                  <a:cubicBezTo>
                    <a:pt x="1439" y="2157"/>
                    <a:pt x="1434" y="2158"/>
                    <a:pt x="1429" y="2160"/>
                  </a:cubicBezTo>
                  <a:cubicBezTo>
                    <a:pt x="1421" y="2162"/>
                    <a:pt x="1421" y="2162"/>
                    <a:pt x="1421" y="2162"/>
                  </a:cubicBezTo>
                  <a:cubicBezTo>
                    <a:pt x="1413" y="2164"/>
                    <a:pt x="1413" y="2164"/>
                    <a:pt x="1413" y="2164"/>
                  </a:cubicBezTo>
                  <a:cubicBezTo>
                    <a:pt x="1403" y="2166"/>
                    <a:pt x="1392" y="2169"/>
                    <a:pt x="1382" y="2171"/>
                  </a:cubicBezTo>
                  <a:cubicBezTo>
                    <a:pt x="1372" y="2174"/>
                    <a:pt x="1362" y="2175"/>
                    <a:pt x="1351" y="2177"/>
                  </a:cubicBezTo>
                  <a:cubicBezTo>
                    <a:pt x="1341" y="2179"/>
                    <a:pt x="1331" y="2181"/>
                    <a:pt x="1320" y="2183"/>
                  </a:cubicBezTo>
                  <a:cubicBezTo>
                    <a:pt x="1310" y="2184"/>
                    <a:pt x="1300" y="2185"/>
                    <a:pt x="1289" y="2186"/>
                  </a:cubicBezTo>
                  <a:cubicBezTo>
                    <a:pt x="1284" y="2187"/>
                    <a:pt x="1279" y="2188"/>
                    <a:pt x="1274" y="2188"/>
                  </a:cubicBezTo>
                  <a:cubicBezTo>
                    <a:pt x="1269" y="2189"/>
                    <a:pt x="1264" y="2189"/>
                    <a:pt x="1258" y="2190"/>
                  </a:cubicBezTo>
                  <a:cubicBezTo>
                    <a:pt x="1238" y="2191"/>
                    <a:pt x="1218" y="2193"/>
                    <a:pt x="1197" y="2193"/>
                  </a:cubicBezTo>
                  <a:cubicBezTo>
                    <a:pt x="1187" y="2194"/>
                    <a:pt x="1177" y="2194"/>
                    <a:pt x="1167" y="2194"/>
                  </a:cubicBezTo>
                  <a:cubicBezTo>
                    <a:pt x="1157" y="2194"/>
                    <a:pt x="1146" y="2194"/>
                    <a:pt x="1136" y="2194"/>
                  </a:cubicBezTo>
                  <a:cubicBezTo>
                    <a:pt x="1126" y="2194"/>
                    <a:pt x="1116" y="2193"/>
                    <a:pt x="1106" y="2192"/>
                  </a:cubicBezTo>
                  <a:cubicBezTo>
                    <a:pt x="1102" y="2192"/>
                    <a:pt x="1097" y="2192"/>
                    <a:pt x="1092" y="2191"/>
                  </a:cubicBezTo>
                  <a:cubicBezTo>
                    <a:pt x="1084" y="2191"/>
                    <a:pt x="1084" y="2191"/>
                    <a:pt x="1084" y="2191"/>
                  </a:cubicBezTo>
                  <a:cubicBezTo>
                    <a:pt x="1077" y="2190"/>
                    <a:pt x="1077" y="2190"/>
                    <a:pt x="1077" y="2190"/>
                  </a:cubicBezTo>
                  <a:cubicBezTo>
                    <a:pt x="1067" y="2189"/>
                    <a:pt x="1057" y="2188"/>
                    <a:pt x="1047" y="2187"/>
                  </a:cubicBezTo>
                  <a:cubicBezTo>
                    <a:pt x="1038" y="2186"/>
                    <a:pt x="1028" y="2185"/>
                    <a:pt x="1018" y="2183"/>
                  </a:cubicBezTo>
                  <a:cubicBezTo>
                    <a:pt x="1014" y="2183"/>
                    <a:pt x="1009" y="2182"/>
                    <a:pt x="1004" y="2181"/>
                  </a:cubicBezTo>
                  <a:cubicBezTo>
                    <a:pt x="999" y="2181"/>
                    <a:pt x="994" y="2180"/>
                    <a:pt x="990" y="2179"/>
                  </a:cubicBezTo>
                  <a:cubicBezTo>
                    <a:pt x="985" y="2178"/>
                    <a:pt x="980" y="2177"/>
                    <a:pt x="975" y="2176"/>
                  </a:cubicBezTo>
                  <a:cubicBezTo>
                    <a:pt x="971" y="2175"/>
                    <a:pt x="966" y="2175"/>
                    <a:pt x="961" y="2174"/>
                  </a:cubicBezTo>
                  <a:cubicBezTo>
                    <a:pt x="952" y="2172"/>
                    <a:pt x="943" y="2170"/>
                    <a:pt x="933" y="2167"/>
                  </a:cubicBezTo>
                  <a:cubicBezTo>
                    <a:pt x="929" y="2167"/>
                    <a:pt x="924" y="2165"/>
                    <a:pt x="920" y="2164"/>
                  </a:cubicBezTo>
                  <a:cubicBezTo>
                    <a:pt x="915" y="2163"/>
                    <a:pt x="910" y="2162"/>
                    <a:pt x="906" y="2161"/>
                  </a:cubicBezTo>
                  <a:cubicBezTo>
                    <a:pt x="901" y="2159"/>
                    <a:pt x="897" y="2158"/>
                    <a:pt x="892" y="2157"/>
                  </a:cubicBezTo>
                  <a:cubicBezTo>
                    <a:pt x="888" y="2156"/>
                    <a:pt x="883" y="2154"/>
                    <a:pt x="879" y="2153"/>
                  </a:cubicBezTo>
                  <a:cubicBezTo>
                    <a:pt x="870" y="2150"/>
                    <a:pt x="861" y="2148"/>
                    <a:pt x="852" y="2145"/>
                  </a:cubicBezTo>
                  <a:cubicBezTo>
                    <a:pt x="844" y="2142"/>
                    <a:pt x="835" y="2139"/>
                    <a:pt x="826" y="2136"/>
                  </a:cubicBezTo>
                  <a:cubicBezTo>
                    <a:pt x="822" y="2135"/>
                    <a:pt x="818" y="2133"/>
                    <a:pt x="813" y="2132"/>
                  </a:cubicBezTo>
                  <a:cubicBezTo>
                    <a:pt x="809" y="2130"/>
                    <a:pt x="805" y="2128"/>
                    <a:pt x="801" y="2127"/>
                  </a:cubicBezTo>
                  <a:cubicBezTo>
                    <a:pt x="792" y="2123"/>
                    <a:pt x="784" y="2120"/>
                    <a:pt x="775" y="2117"/>
                  </a:cubicBezTo>
                  <a:cubicBezTo>
                    <a:pt x="767" y="2113"/>
                    <a:pt x="759" y="2110"/>
                    <a:pt x="751" y="2106"/>
                  </a:cubicBezTo>
                  <a:cubicBezTo>
                    <a:pt x="743" y="2103"/>
                    <a:pt x="735" y="2099"/>
                    <a:pt x="727" y="2095"/>
                  </a:cubicBezTo>
                  <a:cubicBezTo>
                    <a:pt x="723" y="2093"/>
                    <a:pt x="719" y="2091"/>
                    <a:pt x="715" y="2089"/>
                  </a:cubicBezTo>
                  <a:cubicBezTo>
                    <a:pt x="709" y="2086"/>
                    <a:pt x="709" y="2086"/>
                    <a:pt x="709" y="2086"/>
                  </a:cubicBezTo>
                  <a:cubicBezTo>
                    <a:pt x="703" y="2083"/>
                    <a:pt x="703" y="2083"/>
                    <a:pt x="703" y="2083"/>
                  </a:cubicBezTo>
                  <a:cubicBezTo>
                    <a:pt x="696" y="2079"/>
                    <a:pt x="688" y="2075"/>
                    <a:pt x="680" y="2071"/>
                  </a:cubicBezTo>
                  <a:cubicBezTo>
                    <a:pt x="677" y="2069"/>
                    <a:pt x="673" y="2067"/>
                    <a:pt x="669" y="2065"/>
                  </a:cubicBezTo>
                  <a:cubicBezTo>
                    <a:pt x="665" y="2063"/>
                    <a:pt x="662" y="2061"/>
                    <a:pt x="658" y="2059"/>
                  </a:cubicBezTo>
                  <a:cubicBezTo>
                    <a:pt x="643" y="2051"/>
                    <a:pt x="629" y="2041"/>
                    <a:pt x="615" y="2033"/>
                  </a:cubicBezTo>
                  <a:cubicBezTo>
                    <a:pt x="610" y="2029"/>
                    <a:pt x="610" y="2029"/>
                    <a:pt x="610" y="2029"/>
                  </a:cubicBezTo>
                  <a:cubicBezTo>
                    <a:pt x="605" y="2026"/>
                    <a:pt x="605" y="2026"/>
                    <a:pt x="605" y="2026"/>
                  </a:cubicBezTo>
                  <a:cubicBezTo>
                    <a:pt x="601" y="2024"/>
                    <a:pt x="598" y="2021"/>
                    <a:pt x="594" y="2019"/>
                  </a:cubicBezTo>
                  <a:cubicBezTo>
                    <a:pt x="588" y="2014"/>
                    <a:pt x="581" y="2010"/>
                    <a:pt x="574" y="2005"/>
                  </a:cubicBezTo>
                  <a:cubicBezTo>
                    <a:pt x="522" y="1967"/>
                    <a:pt x="475" y="1927"/>
                    <a:pt x="435" y="1886"/>
                  </a:cubicBezTo>
                  <a:cubicBezTo>
                    <a:pt x="425" y="1875"/>
                    <a:pt x="415" y="1865"/>
                    <a:pt x="406" y="1854"/>
                  </a:cubicBezTo>
                  <a:cubicBezTo>
                    <a:pt x="403" y="1852"/>
                    <a:pt x="401" y="1849"/>
                    <a:pt x="399" y="1846"/>
                  </a:cubicBezTo>
                  <a:cubicBezTo>
                    <a:pt x="398" y="1845"/>
                    <a:pt x="397" y="1844"/>
                    <a:pt x="396" y="1843"/>
                  </a:cubicBezTo>
                  <a:cubicBezTo>
                    <a:pt x="394" y="1841"/>
                    <a:pt x="392" y="1839"/>
                    <a:pt x="391" y="1837"/>
                  </a:cubicBezTo>
                  <a:cubicBezTo>
                    <a:pt x="388" y="1833"/>
                    <a:pt x="385" y="1831"/>
                    <a:pt x="384" y="1829"/>
                  </a:cubicBezTo>
                  <a:cubicBezTo>
                    <a:pt x="382" y="1827"/>
                    <a:pt x="381" y="1826"/>
                    <a:pt x="381" y="1826"/>
                  </a:cubicBezTo>
                  <a:cubicBezTo>
                    <a:pt x="486" y="1739"/>
                    <a:pt x="486" y="1739"/>
                    <a:pt x="486" y="1739"/>
                  </a:cubicBezTo>
                  <a:cubicBezTo>
                    <a:pt x="368" y="1708"/>
                    <a:pt x="247" y="1648"/>
                    <a:pt x="138" y="1558"/>
                  </a:cubicBezTo>
                  <a:cubicBezTo>
                    <a:pt x="114" y="1697"/>
                    <a:pt x="119" y="1853"/>
                    <a:pt x="158" y="2011"/>
                  </a:cubicBezTo>
                  <a:cubicBezTo>
                    <a:pt x="263" y="1924"/>
                    <a:pt x="263" y="1924"/>
                    <a:pt x="263" y="1924"/>
                  </a:cubicBezTo>
                  <a:cubicBezTo>
                    <a:pt x="263" y="1924"/>
                    <a:pt x="264" y="1925"/>
                    <a:pt x="265" y="1928"/>
                  </a:cubicBezTo>
                  <a:cubicBezTo>
                    <a:pt x="267" y="1930"/>
                    <a:pt x="270" y="1933"/>
                    <a:pt x="274" y="1937"/>
                  </a:cubicBezTo>
                  <a:cubicBezTo>
                    <a:pt x="275" y="1939"/>
                    <a:pt x="277" y="1941"/>
                    <a:pt x="280" y="1944"/>
                  </a:cubicBezTo>
                  <a:cubicBezTo>
                    <a:pt x="281" y="1945"/>
                    <a:pt x="282" y="1946"/>
                    <a:pt x="283" y="1948"/>
                  </a:cubicBezTo>
                  <a:cubicBezTo>
                    <a:pt x="286" y="1951"/>
                    <a:pt x="288" y="1954"/>
                    <a:pt x="291" y="1957"/>
                  </a:cubicBezTo>
                  <a:cubicBezTo>
                    <a:pt x="302" y="1969"/>
                    <a:pt x="313" y="1981"/>
                    <a:pt x="325" y="1993"/>
                  </a:cubicBezTo>
                  <a:cubicBezTo>
                    <a:pt x="371" y="2040"/>
                    <a:pt x="424" y="2087"/>
                    <a:pt x="485" y="2131"/>
                  </a:cubicBezTo>
                  <a:cubicBezTo>
                    <a:pt x="492" y="2136"/>
                    <a:pt x="500" y="2141"/>
                    <a:pt x="508" y="2146"/>
                  </a:cubicBezTo>
                  <a:cubicBezTo>
                    <a:pt x="512" y="2149"/>
                    <a:pt x="516" y="2152"/>
                    <a:pt x="520" y="2154"/>
                  </a:cubicBezTo>
                  <a:cubicBezTo>
                    <a:pt x="526" y="2158"/>
                    <a:pt x="526" y="2158"/>
                    <a:pt x="526" y="2158"/>
                  </a:cubicBezTo>
                  <a:cubicBezTo>
                    <a:pt x="532" y="2162"/>
                    <a:pt x="532" y="2162"/>
                    <a:pt x="532" y="2162"/>
                  </a:cubicBezTo>
                  <a:cubicBezTo>
                    <a:pt x="548" y="2172"/>
                    <a:pt x="564" y="2183"/>
                    <a:pt x="581" y="2192"/>
                  </a:cubicBezTo>
                  <a:cubicBezTo>
                    <a:pt x="585" y="2195"/>
                    <a:pt x="590" y="2197"/>
                    <a:pt x="594" y="2200"/>
                  </a:cubicBezTo>
                  <a:cubicBezTo>
                    <a:pt x="598" y="2202"/>
                    <a:pt x="603" y="2205"/>
                    <a:pt x="607" y="2207"/>
                  </a:cubicBezTo>
                  <a:cubicBezTo>
                    <a:pt x="616" y="2211"/>
                    <a:pt x="625" y="2216"/>
                    <a:pt x="633" y="2221"/>
                  </a:cubicBezTo>
                  <a:cubicBezTo>
                    <a:pt x="640" y="2224"/>
                    <a:pt x="640" y="2224"/>
                    <a:pt x="640" y="2224"/>
                  </a:cubicBezTo>
                  <a:cubicBezTo>
                    <a:pt x="647" y="2227"/>
                    <a:pt x="647" y="2227"/>
                    <a:pt x="647" y="2227"/>
                  </a:cubicBezTo>
                  <a:cubicBezTo>
                    <a:pt x="651" y="2230"/>
                    <a:pt x="656" y="2232"/>
                    <a:pt x="660" y="2234"/>
                  </a:cubicBezTo>
                  <a:cubicBezTo>
                    <a:pt x="670" y="2238"/>
                    <a:pt x="679" y="2243"/>
                    <a:pt x="688" y="2247"/>
                  </a:cubicBezTo>
                  <a:cubicBezTo>
                    <a:pt x="698" y="2251"/>
                    <a:pt x="707" y="2255"/>
                    <a:pt x="716" y="2259"/>
                  </a:cubicBezTo>
                  <a:cubicBezTo>
                    <a:pt x="726" y="2263"/>
                    <a:pt x="736" y="2267"/>
                    <a:pt x="745" y="2270"/>
                  </a:cubicBezTo>
                  <a:cubicBezTo>
                    <a:pt x="750" y="2272"/>
                    <a:pt x="755" y="2274"/>
                    <a:pt x="760" y="2276"/>
                  </a:cubicBezTo>
                  <a:cubicBezTo>
                    <a:pt x="765" y="2278"/>
                    <a:pt x="770" y="2280"/>
                    <a:pt x="775" y="2281"/>
                  </a:cubicBezTo>
                  <a:cubicBezTo>
                    <a:pt x="785" y="2285"/>
                    <a:pt x="795" y="2288"/>
                    <a:pt x="805" y="2292"/>
                  </a:cubicBezTo>
                  <a:cubicBezTo>
                    <a:pt x="815" y="2295"/>
                    <a:pt x="825" y="2298"/>
                    <a:pt x="836" y="2301"/>
                  </a:cubicBezTo>
                  <a:cubicBezTo>
                    <a:pt x="841" y="2302"/>
                    <a:pt x="846" y="2304"/>
                    <a:pt x="851" y="2305"/>
                  </a:cubicBezTo>
                  <a:cubicBezTo>
                    <a:pt x="856" y="2307"/>
                    <a:pt x="862" y="2308"/>
                    <a:pt x="867" y="2310"/>
                  </a:cubicBezTo>
                  <a:cubicBezTo>
                    <a:pt x="872" y="2311"/>
                    <a:pt x="877" y="2312"/>
                    <a:pt x="883" y="2314"/>
                  </a:cubicBezTo>
                  <a:cubicBezTo>
                    <a:pt x="888" y="2315"/>
                    <a:pt x="893" y="2316"/>
                    <a:pt x="898" y="2318"/>
                  </a:cubicBezTo>
                  <a:cubicBezTo>
                    <a:pt x="909" y="2320"/>
                    <a:pt x="920" y="2322"/>
                    <a:pt x="931" y="2325"/>
                  </a:cubicBezTo>
                  <a:cubicBezTo>
                    <a:pt x="936" y="2326"/>
                    <a:pt x="941" y="2327"/>
                    <a:pt x="947" y="2328"/>
                  </a:cubicBezTo>
                  <a:cubicBezTo>
                    <a:pt x="952" y="2329"/>
                    <a:pt x="958" y="2330"/>
                    <a:pt x="963" y="2331"/>
                  </a:cubicBezTo>
                  <a:cubicBezTo>
                    <a:pt x="969" y="2332"/>
                    <a:pt x="974" y="2333"/>
                    <a:pt x="980" y="2334"/>
                  </a:cubicBezTo>
                  <a:cubicBezTo>
                    <a:pt x="985" y="2334"/>
                    <a:pt x="991" y="2335"/>
                    <a:pt x="996" y="2336"/>
                  </a:cubicBezTo>
                  <a:cubicBezTo>
                    <a:pt x="1007" y="2337"/>
                    <a:pt x="1018" y="2339"/>
                    <a:pt x="1030" y="2340"/>
                  </a:cubicBezTo>
                  <a:cubicBezTo>
                    <a:pt x="1041" y="2341"/>
                    <a:pt x="1052" y="2343"/>
                    <a:pt x="1063" y="2344"/>
                  </a:cubicBezTo>
                  <a:cubicBezTo>
                    <a:pt x="1072" y="2345"/>
                    <a:pt x="1072" y="2345"/>
                    <a:pt x="1072" y="2345"/>
                  </a:cubicBezTo>
                  <a:cubicBezTo>
                    <a:pt x="1081" y="2345"/>
                    <a:pt x="1081" y="2345"/>
                    <a:pt x="1081" y="2345"/>
                  </a:cubicBezTo>
                  <a:cubicBezTo>
                    <a:pt x="1086" y="2345"/>
                    <a:pt x="1092" y="2346"/>
                    <a:pt x="1098" y="2346"/>
                  </a:cubicBezTo>
                  <a:cubicBezTo>
                    <a:pt x="1109" y="2347"/>
                    <a:pt x="1121" y="2348"/>
                    <a:pt x="1132" y="2348"/>
                  </a:cubicBezTo>
                  <a:cubicBezTo>
                    <a:pt x="1144" y="2348"/>
                    <a:pt x="1155" y="2348"/>
                    <a:pt x="1167" y="2348"/>
                  </a:cubicBezTo>
                  <a:cubicBezTo>
                    <a:pt x="1178" y="2348"/>
                    <a:pt x="1190" y="2348"/>
                    <a:pt x="1202" y="2347"/>
                  </a:cubicBezTo>
                  <a:cubicBezTo>
                    <a:pt x="1225" y="2347"/>
                    <a:pt x="1249" y="2345"/>
                    <a:pt x="1272" y="2343"/>
                  </a:cubicBezTo>
                  <a:cubicBezTo>
                    <a:pt x="1278" y="2343"/>
                    <a:pt x="1284" y="2343"/>
                    <a:pt x="1290" y="2342"/>
                  </a:cubicBezTo>
                  <a:cubicBezTo>
                    <a:pt x="1296" y="2341"/>
                    <a:pt x="1302" y="2340"/>
                    <a:pt x="1308" y="2339"/>
                  </a:cubicBezTo>
                  <a:cubicBezTo>
                    <a:pt x="1320" y="2338"/>
                    <a:pt x="1331" y="2336"/>
                    <a:pt x="1343" y="2335"/>
                  </a:cubicBezTo>
                  <a:cubicBezTo>
                    <a:pt x="1355" y="2333"/>
                    <a:pt x="1367" y="2331"/>
                    <a:pt x="1379" y="2329"/>
                  </a:cubicBezTo>
                  <a:cubicBezTo>
                    <a:pt x="1391" y="2326"/>
                    <a:pt x="1403" y="2325"/>
                    <a:pt x="1415" y="2322"/>
                  </a:cubicBezTo>
                  <a:cubicBezTo>
                    <a:pt x="1427" y="2319"/>
                    <a:pt x="1438" y="2316"/>
                    <a:pt x="1450" y="2313"/>
                  </a:cubicBezTo>
                  <a:cubicBezTo>
                    <a:pt x="1459" y="2311"/>
                    <a:pt x="1459" y="2311"/>
                    <a:pt x="1459" y="2311"/>
                  </a:cubicBezTo>
                  <a:cubicBezTo>
                    <a:pt x="1468" y="2309"/>
                    <a:pt x="1468" y="2309"/>
                    <a:pt x="1468" y="2309"/>
                  </a:cubicBezTo>
                  <a:cubicBezTo>
                    <a:pt x="1474" y="2307"/>
                    <a:pt x="1480" y="2305"/>
                    <a:pt x="1486" y="2304"/>
                  </a:cubicBezTo>
                  <a:cubicBezTo>
                    <a:pt x="1533" y="2291"/>
                    <a:pt x="1580" y="2273"/>
                    <a:pt x="1626" y="2254"/>
                  </a:cubicBezTo>
                  <a:cubicBezTo>
                    <a:pt x="1638" y="2249"/>
                    <a:pt x="1649" y="2244"/>
                    <a:pt x="1661" y="2239"/>
                  </a:cubicBezTo>
                  <a:cubicBezTo>
                    <a:pt x="1667" y="2236"/>
                    <a:pt x="1672" y="2234"/>
                    <a:pt x="1678" y="2231"/>
                  </a:cubicBezTo>
                  <a:cubicBezTo>
                    <a:pt x="1684" y="2228"/>
                    <a:pt x="1689" y="2225"/>
                    <a:pt x="1695" y="2222"/>
                  </a:cubicBezTo>
                  <a:cubicBezTo>
                    <a:pt x="1706" y="2216"/>
                    <a:pt x="1718" y="2211"/>
                    <a:pt x="1729" y="2205"/>
                  </a:cubicBezTo>
                  <a:cubicBezTo>
                    <a:pt x="1740" y="2198"/>
                    <a:pt x="1751" y="2192"/>
                    <a:pt x="1762" y="2186"/>
                  </a:cubicBezTo>
                  <a:cubicBezTo>
                    <a:pt x="1767" y="2182"/>
                    <a:pt x="1773" y="2180"/>
                    <a:pt x="1778" y="2176"/>
                  </a:cubicBezTo>
                  <a:cubicBezTo>
                    <a:pt x="1784" y="2173"/>
                    <a:pt x="1789" y="2169"/>
                    <a:pt x="1795" y="2166"/>
                  </a:cubicBezTo>
                  <a:cubicBezTo>
                    <a:pt x="1800" y="2162"/>
                    <a:pt x="1805" y="2159"/>
                    <a:pt x="1811" y="2155"/>
                  </a:cubicBezTo>
                  <a:cubicBezTo>
                    <a:pt x="1816" y="2152"/>
                    <a:pt x="1822" y="2148"/>
                    <a:pt x="1827" y="2145"/>
                  </a:cubicBezTo>
                  <a:cubicBezTo>
                    <a:pt x="1848" y="2130"/>
                    <a:pt x="1869" y="2115"/>
                    <a:pt x="1889" y="2099"/>
                  </a:cubicBezTo>
                  <a:cubicBezTo>
                    <a:pt x="1905" y="2087"/>
                    <a:pt x="1905" y="2087"/>
                    <a:pt x="1905" y="2087"/>
                  </a:cubicBezTo>
                  <a:cubicBezTo>
                    <a:pt x="1912" y="2081"/>
                    <a:pt x="1912" y="2081"/>
                    <a:pt x="1912" y="2081"/>
                  </a:cubicBezTo>
                  <a:cubicBezTo>
                    <a:pt x="1915" y="2079"/>
                    <a:pt x="1917" y="2076"/>
                    <a:pt x="1920" y="2074"/>
                  </a:cubicBezTo>
                  <a:cubicBezTo>
                    <a:pt x="1930" y="2066"/>
                    <a:pt x="1939" y="2057"/>
                    <a:pt x="1949" y="2049"/>
                  </a:cubicBezTo>
                  <a:cubicBezTo>
                    <a:pt x="1952" y="2046"/>
                    <a:pt x="1954" y="2044"/>
                    <a:pt x="1957" y="2042"/>
                  </a:cubicBezTo>
                  <a:cubicBezTo>
                    <a:pt x="1964" y="2035"/>
                    <a:pt x="1964" y="2035"/>
                    <a:pt x="1964" y="2035"/>
                  </a:cubicBezTo>
                  <a:cubicBezTo>
                    <a:pt x="1978" y="2022"/>
                    <a:pt x="1978" y="2022"/>
                    <a:pt x="1978" y="2022"/>
                  </a:cubicBezTo>
                  <a:cubicBezTo>
                    <a:pt x="1987" y="2013"/>
                    <a:pt x="1997" y="2004"/>
                    <a:pt x="2006" y="1994"/>
                  </a:cubicBezTo>
                  <a:cubicBezTo>
                    <a:pt x="2015" y="1985"/>
                    <a:pt x="2024" y="1975"/>
                    <a:pt x="2033" y="1966"/>
                  </a:cubicBezTo>
                  <a:cubicBezTo>
                    <a:pt x="2042" y="1956"/>
                    <a:pt x="2050" y="1946"/>
                    <a:pt x="2059" y="1936"/>
                  </a:cubicBezTo>
                  <a:cubicBezTo>
                    <a:pt x="2072" y="1921"/>
                    <a:pt x="2072" y="1921"/>
                    <a:pt x="2072" y="1921"/>
                  </a:cubicBezTo>
                  <a:cubicBezTo>
                    <a:pt x="2084" y="1905"/>
                    <a:pt x="2084" y="1905"/>
                    <a:pt x="2084" y="1905"/>
                  </a:cubicBezTo>
                  <a:cubicBezTo>
                    <a:pt x="2093" y="1895"/>
                    <a:pt x="2101" y="1884"/>
                    <a:pt x="2109" y="1874"/>
                  </a:cubicBezTo>
                  <a:cubicBezTo>
                    <a:pt x="2124" y="1852"/>
                    <a:pt x="2140" y="1831"/>
                    <a:pt x="2154" y="1808"/>
                  </a:cubicBezTo>
                  <a:cubicBezTo>
                    <a:pt x="2165" y="1791"/>
                    <a:pt x="2165" y="1791"/>
                    <a:pt x="2165" y="1791"/>
                  </a:cubicBezTo>
                  <a:cubicBezTo>
                    <a:pt x="2170" y="1783"/>
                    <a:pt x="2170" y="1783"/>
                    <a:pt x="2170" y="1783"/>
                  </a:cubicBezTo>
                  <a:cubicBezTo>
                    <a:pt x="2175" y="1774"/>
                    <a:pt x="2175" y="1774"/>
                    <a:pt x="2175" y="1774"/>
                  </a:cubicBezTo>
                  <a:cubicBezTo>
                    <a:pt x="2182" y="1762"/>
                    <a:pt x="2189" y="1751"/>
                    <a:pt x="2195" y="1739"/>
                  </a:cubicBezTo>
                  <a:cubicBezTo>
                    <a:pt x="2199" y="1733"/>
                    <a:pt x="2202" y="1727"/>
                    <a:pt x="2205" y="1721"/>
                  </a:cubicBezTo>
                  <a:cubicBezTo>
                    <a:pt x="2214" y="1703"/>
                    <a:pt x="2214" y="1703"/>
                    <a:pt x="2214" y="1703"/>
                  </a:cubicBezTo>
                  <a:cubicBezTo>
                    <a:pt x="2223" y="1685"/>
                    <a:pt x="2223" y="1685"/>
                    <a:pt x="2223" y="1685"/>
                  </a:cubicBezTo>
                  <a:cubicBezTo>
                    <a:pt x="2226" y="1679"/>
                    <a:pt x="2229" y="1673"/>
                    <a:pt x="2232" y="1667"/>
                  </a:cubicBezTo>
                  <a:cubicBezTo>
                    <a:pt x="2237" y="1655"/>
                    <a:pt x="2243" y="1643"/>
                    <a:pt x="2248" y="1630"/>
                  </a:cubicBezTo>
                  <a:cubicBezTo>
                    <a:pt x="2253" y="1618"/>
                    <a:pt x="2258" y="1605"/>
                    <a:pt x="2263" y="1593"/>
                  </a:cubicBezTo>
                  <a:cubicBezTo>
                    <a:pt x="2267" y="1583"/>
                    <a:pt x="2267" y="1583"/>
                    <a:pt x="2267" y="1583"/>
                  </a:cubicBezTo>
                  <a:cubicBezTo>
                    <a:pt x="2268" y="1580"/>
                    <a:pt x="2269" y="1577"/>
                    <a:pt x="2270" y="1574"/>
                  </a:cubicBezTo>
                  <a:cubicBezTo>
                    <a:pt x="2277" y="1554"/>
                    <a:pt x="2277" y="1554"/>
                    <a:pt x="2277" y="1554"/>
                  </a:cubicBezTo>
                  <a:cubicBezTo>
                    <a:pt x="2283" y="1535"/>
                    <a:pt x="2283" y="1535"/>
                    <a:pt x="2283" y="1535"/>
                  </a:cubicBezTo>
                  <a:cubicBezTo>
                    <a:pt x="2286" y="1529"/>
                    <a:pt x="2288" y="1522"/>
                    <a:pt x="2289" y="1516"/>
                  </a:cubicBezTo>
                  <a:cubicBezTo>
                    <a:pt x="2293" y="1503"/>
                    <a:pt x="2297" y="1490"/>
                    <a:pt x="2301" y="1477"/>
                  </a:cubicBezTo>
                  <a:cubicBezTo>
                    <a:pt x="2303" y="1467"/>
                    <a:pt x="2303" y="1467"/>
                    <a:pt x="2303" y="1467"/>
                  </a:cubicBezTo>
                  <a:cubicBezTo>
                    <a:pt x="2306" y="1457"/>
                    <a:pt x="2306" y="1457"/>
                    <a:pt x="2306" y="1457"/>
                  </a:cubicBezTo>
                  <a:cubicBezTo>
                    <a:pt x="2310" y="1437"/>
                    <a:pt x="2310" y="1437"/>
                    <a:pt x="2310" y="1437"/>
                  </a:cubicBezTo>
                  <a:cubicBezTo>
                    <a:pt x="2317" y="1411"/>
                    <a:pt x="2321" y="1384"/>
                    <a:pt x="2326" y="1357"/>
                  </a:cubicBezTo>
                  <a:cubicBezTo>
                    <a:pt x="2327" y="1354"/>
                    <a:pt x="2327" y="1350"/>
                    <a:pt x="2327" y="1347"/>
                  </a:cubicBezTo>
                  <a:cubicBezTo>
                    <a:pt x="2329" y="1337"/>
                    <a:pt x="2329" y="1337"/>
                    <a:pt x="2329" y="1337"/>
                  </a:cubicBezTo>
                  <a:cubicBezTo>
                    <a:pt x="2331" y="1317"/>
                    <a:pt x="2331" y="1317"/>
                    <a:pt x="2331" y="1317"/>
                  </a:cubicBezTo>
                  <a:cubicBezTo>
                    <a:pt x="2334" y="1296"/>
                    <a:pt x="2334" y="1296"/>
                    <a:pt x="2334" y="1296"/>
                  </a:cubicBezTo>
                  <a:cubicBezTo>
                    <a:pt x="2335" y="1290"/>
                    <a:pt x="2335" y="1283"/>
                    <a:pt x="2336" y="1276"/>
                  </a:cubicBezTo>
                  <a:cubicBezTo>
                    <a:pt x="2339" y="1235"/>
                    <a:pt x="2339" y="1235"/>
                    <a:pt x="2339" y="1235"/>
                  </a:cubicBezTo>
                  <a:cubicBezTo>
                    <a:pt x="2340" y="1195"/>
                    <a:pt x="2340" y="1195"/>
                    <a:pt x="2340" y="1195"/>
                  </a:cubicBezTo>
                  <a:cubicBezTo>
                    <a:pt x="2340" y="1174"/>
                    <a:pt x="2340" y="1174"/>
                    <a:pt x="2340" y="1174"/>
                  </a:cubicBezTo>
                  <a:cubicBezTo>
                    <a:pt x="2340" y="1154"/>
                    <a:pt x="2340" y="1154"/>
                    <a:pt x="2340" y="1154"/>
                  </a:cubicBezTo>
                  <a:cubicBezTo>
                    <a:pt x="2339" y="1113"/>
                    <a:pt x="2339" y="1113"/>
                    <a:pt x="2339" y="1113"/>
                  </a:cubicBezTo>
                  <a:cubicBezTo>
                    <a:pt x="2336" y="1072"/>
                    <a:pt x="2336" y="1072"/>
                    <a:pt x="2336" y="1072"/>
                  </a:cubicBezTo>
                  <a:cubicBezTo>
                    <a:pt x="2335" y="1066"/>
                    <a:pt x="2335" y="1059"/>
                    <a:pt x="2334" y="1052"/>
                  </a:cubicBezTo>
                  <a:cubicBezTo>
                    <a:pt x="2331" y="1032"/>
                    <a:pt x="2331" y="1032"/>
                    <a:pt x="2331" y="1032"/>
                  </a:cubicBezTo>
                  <a:cubicBezTo>
                    <a:pt x="2330" y="1018"/>
                    <a:pt x="2328" y="1005"/>
                    <a:pt x="2326" y="991"/>
                  </a:cubicBezTo>
                  <a:cubicBezTo>
                    <a:pt x="2319" y="951"/>
                    <a:pt x="2319" y="951"/>
                    <a:pt x="2319" y="951"/>
                  </a:cubicBezTo>
                  <a:cubicBezTo>
                    <a:pt x="2317" y="938"/>
                    <a:pt x="2313" y="924"/>
                    <a:pt x="2310" y="911"/>
                  </a:cubicBezTo>
                  <a:cubicBezTo>
                    <a:pt x="2306" y="891"/>
                    <a:pt x="2306" y="891"/>
                    <a:pt x="2306" y="891"/>
                  </a:cubicBezTo>
                  <a:cubicBezTo>
                    <a:pt x="2303" y="881"/>
                    <a:pt x="2303" y="881"/>
                    <a:pt x="2303" y="881"/>
                  </a:cubicBezTo>
                  <a:cubicBezTo>
                    <a:pt x="2301" y="871"/>
                    <a:pt x="2301" y="871"/>
                    <a:pt x="2301" y="871"/>
                  </a:cubicBezTo>
                  <a:cubicBezTo>
                    <a:pt x="2289" y="832"/>
                    <a:pt x="2289" y="832"/>
                    <a:pt x="2289" y="832"/>
                  </a:cubicBezTo>
                  <a:cubicBezTo>
                    <a:pt x="2288" y="826"/>
                    <a:pt x="2285" y="819"/>
                    <a:pt x="2283" y="813"/>
                  </a:cubicBezTo>
                  <a:cubicBezTo>
                    <a:pt x="2277" y="793"/>
                    <a:pt x="2277" y="793"/>
                    <a:pt x="2277" y="793"/>
                  </a:cubicBezTo>
                  <a:cubicBezTo>
                    <a:pt x="2270" y="774"/>
                    <a:pt x="2270" y="774"/>
                    <a:pt x="2270" y="774"/>
                  </a:cubicBezTo>
                  <a:cubicBezTo>
                    <a:pt x="2268" y="768"/>
                    <a:pt x="2265" y="762"/>
                    <a:pt x="2263" y="755"/>
                  </a:cubicBezTo>
                  <a:cubicBezTo>
                    <a:pt x="2258" y="743"/>
                    <a:pt x="2253" y="730"/>
                    <a:pt x="2248" y="717"/>
                  </a:cubicBezTo>
                  <a:cubicBezTo>
                    <a:pt x="2242" y="705"/>
                    <a:pt x="2237" y="693"/>
                    <a:pt x="2231" y="680"/>
                  </a:cubicBezTo>
                  <a:cubicBezTo>
                    <a:pt x="2229" y="674"/>
                    <a:pt x="2226" y="668"/>
                    <a:pt x="2223" y="662"/>
                  </a:cubicBezTo>
                  <a:cubicBezTo>
                    <a:pt x="2214" y="644"/>
                    <a:pt x="2214" y="644"/>
                    <a:pt x="2214" y="644"/>
                  </a:cubicBezTo>
                  <a:cubicBezTo>
                    <a:pt x="2204" y="626"/>
                    <a:pt x="2204" y="626"/>
                    <a:pt x="2204" y="626"/>
                  </a:cubicBezTo>
                  <a:cubicBezTo>
                    <a:pt x="2201" y="620"/>
                    <a:pt x="2198" y="614"/>
                    <a:pt x="2195" y="608"/>
                  </a:cubicBezTo>
                  <a:cubicBezTo>
                    <a:pt x="2188" y="596"/>
                    <a:pt x="2181" y="585"/>
                    <a:pt x="2175" y="573"/>
                  </a:cubicBezTo>
                  <a:cubicBezTo>
                    <a:pt x="2173" y="570"/>
                    <a:pt x="2171" y="567"/>
                    <a:pt x="2170" y="564"/>
                  </a:cubicBezTo>
                  <a:cubicBezTo>
                    <a:pt x="2164" y="556"/>
                    <a:pt x="2164" y="556"/>
                    <a:pt x="2164" y="556"/>
                  </a:cubicBezTo>
                  <a:cubicBezTo>
                    <a:pt x="2153" y="539"/>
                    <a:pt x="2153" y="539"/>
                    <a:pt x="2153" y="539"/>
                  </a:cubicBezTo>
                  <a:cubicBezTo>
                    <a:pt x="2142" y="522"/>
                    <a:pt x="2142" y="522"/>
                    <a:pt x="2142" y="522"/>
                  </a:cubicBezTo>
                  <a:cubicBezTo>
                    <a:pt x="2140" y="518"/>
                    <a:pt x="2140" y="518"/>
                    <a:pt x="2140" y="518"/>
                  </a:cubicBezTo>
                  <a:cubicBezTo>
                    <a:pt x="2137" y="513"/>
                    <a:pt x="2137" y="513"/>
                    <a:pt x="2137" y="513"/>
                  </a:cubicBezTo>
                  <a:cubicBezTo>
                    <a:pt x="2131" y="505"/>
                    <a:pt x="2131" y="505"/>
                    <a:pt x="2131" y="505"/>
                  </a:cubicBezTo>
                  <a:cubicBezTo>
                    <a:pt x="2123" y="494"/>
                    <a:pt x="2115" y="483"/>
                    <a:pt x="2108" y="473"/>
                  </a:cubicBezTo>
                  <a:cubicBezTo>
                    <a:pt x="2100" y="462"/>
                    <a:pt x="2091" y="451"/>
                    <a:pt x="2083" y="441"/>
                  </a:cubicBezTo>
                  <a:cubicBezTo>
                    <a:pt x="2079" y="436"/>
                    <a:pt x="2075" y="430"/>
                    <a:pt x="2071" y="425"/>
                  </a:cubicBezTo>
                  <a:cubicBezTo>
                    <a:pt x="2057" y="410"/>
                    <a:pt x="2057" y="410"/>
                    <a:pt x="2057" y="410"/>
                  </a:cubicBezTo>
                  <a:cubicBezTo>
                    <a:pt x="2044" y="395"/>
                    <a:pt x="2044" y="395"/>
                    <a:pt x="2044" y="395"/>
                  </a:cubicBezTo>
                  <a:cubicBezTo>
                    <a:pt x="2040" y="390"/>
                    <a:pt x="2036" y="385"/>
                    <a:pt x="2031" y="380"/>
                  </a:cubicBezTo>
                  <a:cubicBezTo>
                    <a:pt x="2022" y="371"/>
                    <a:pt x="2013" y="361"/>
                    <a:pt x="2004" y="351"/>
                  </a:cubicBezTo>
                  <a:cubicBezTo>
                    <a:pt x="1997" y="344"/>
                    <a:pt x="1997" y="344"/>
                    <a:pt x="1997" y="344"/>
                  </a:cubicBezTo>
                  <a:cubicBezTo>
                    <a:pt x="1990" y="337"/>
                    <a:pt x="1990" y="337"/>
                    <a:pt x="1990" y="337"/>
                  </a:cubicBezTo>
                  <a:cubicBezTo>
                    <a:pt x="1975" y="324"/>
                    <a:pt x="1975" y="324"/>
                    <a:pt x="1975" y="324"/>
                  </a:cubicBezTo>
                  <a:cubicBezTo>
                    <a:pt x="1956" y="305"/>
                    <a:pt x="1936" y="288"/>
                    <a:pt x="1916" y="271"/>
                  </a:cubicBezTo>
                  <a:cubicBezTo>
                    <a:pt x="1914" y="269"/>
                    <a:pt x="1911" y="267"/>
                    <a:pt x="1909" y="265"/>
                  </a:cubicBezTo>
                  <a:cubicBezTo>
                    <a:pt x="1901" y="259"/>
                    <a:pt x="1901" y="259"/>
                    <a:pt x="1901" y="259"/>
                  </a:cubicBezTo>
                  <a:cubicBezTo>
                    <a:pt x="1886" y="246"/>
                    <a:pt x="1886" y="246"/>
                    <a:pt x="1886" y="246"/>
                  </a:cubicBezTo>
                  <a:cubicBezTo>
                    <a:pt x="1870" y="234"/>
                    <a:pt x="1870" y="234"/>
                    <a:pt x="1870" y="234"/>
                  </a:cubicBezTo>
                  <a:cubicBezTo>
                    <a:pt x="1865" y="230"/>
                    <a:pt x="1859" y="227"/>
                    <a:pt x="1854" y="223"/>
                  </a:cubicBezTo>
                  <a:cubicBezTo>
                    <a:pt x="1844" y="215"/>
                    <a:pt x="1833" y="208"/>
                    <a:pt x="1822" y="200"/>
                  </a:cubicBezTo>
                  <a:cubicBezTo>
                    <a:pt x="1811" y="193"/>
                    <a:pt x="1800" y="186"/>
                    <a:pt x="1789" y="179"/>
                  </a:cubicBezTo>
                  <a:cubicBezTo>
                    <a:pt x="1784" y="176"/>
                    <a:pt x="1779" y="172"/>
                    <a:pt x="1773" y="169"/>
                  </a:cubicBezTo>
                  <a:cubicBezTo>
                    <a:pt x="1756" y="159"/>
                    <a:pt x="1756" y="159"/>
                    <a:pt x="1756" y="159"/>
                  </a:cubicBezTo>
                  <a:cubicBezTo>
                    <a:pt x="1745" y="153"/>
                    <a:pt x="1734" y="146"/>
                    <a:pt x="1723" y="140"/>
                  </a:cubicBezTo>
                  <a:cubicBezTo>
                    <a:pt x="1711" y="134"/>
                    <a:pt x="1700" y="128"/>
                    <a:pt x="1688" y="122"/>
                  </a:cubicBezTo>
                  <a:cubicBezTo>
                    <a:pt x="1680" y="118"/>
                    <a:pt x="1680" y="118"/>
                    <a:pt x="1680" y="118"/>
                  </a:cubicBezTo>
                  <a:cubicBezTo>
                    <a:pt x="1677" y="117"/>
                    <a:pt x="1674" y="115"/>
                    <a:pt x="1671" y="114"/>
                  </a:cubicBezTo>
                  <a:cubicBezTo>
                    <a:pt x="1665" y="111"/>
                    <a:pt x="1659" y="109"/>
                    <a:pt x="1654" y="106"/>
                  </a:cubicBezTo>
                  <a:cubicBezTo>
                    <a:pt x="1648" y="103"/>
                    <a:pt x="1642" y="101"/>
                    <a:pt x="1636" y="98"/>
                  </a:cubicBezTo>
                  <a:cubicBezTo>
                    <a:pt x="1627" y="94"/>
                    <a:pt x="1627" y="94"/>
                    <a:pt x="1627" y="94"/>
                  </a:cubicBezTo>
                  <a:cubicBezTo>
                    <a:pt x="1623" y="92"/>
                    <a:pt x="1623" y="92"/>
                    <a:pt x="1623" y="92"/>
                  </a:cubicBezTo>
                  <a:cubicBezTo>
                    <a:pt x="1619" y="90"/>
                    <a:pt x="1619" y="90"/>
                    <a:pt x="1619" y="90"/>
                  </a:cubicBezTo>
                  <a:cubicBezTo>
                    <a:pt x="1607" y="86"/>
                    <a:pt x="1595" y="81"/>
                    <a:pt x="1583" y="76"/>
                  </a:cubicBezTo>
                  <a:cubicBezTo>
                    <a:pt x="1574" y="73"/>
                    <a:pt x="1574" y="73"/>
                    <a:pt x="1574" y="73"/>
                  </a:cubicBezTo>
                  <a:cubicBezTo>
                    <a:pt x="1571" y="72"/>
                    <a:pt x="1569" y="71"/>
                    <a:pt x="1566" y="70"/>
                  </a:cubicBezTo>
                  <a:cubicBezTo>
                    <a:pt x="1560" y="68"/>
                    <a:pt x="1554" y="66"/>
                    <a:pt x="1548" y="64"/>
                  </a:cubicBezTo>
                  <a:cubicBezTo>
                    <a:pt x="1536" y="60"/>
                    <a:pt x="1524" y="55"/>
                    <a:pt x="1512" y="52"/>
                  </a:cubicBezTo>
                  <a:cubicBezTo>
                    <a:pt x="1500" y="48"/>
                    <a:pt x="1488" y="45"/>
                    <a:pt x="1476" y="41"/>
                  </a:cubicBezTo>
                  <a:cubicBezTo>
                    <a:pt x="1470" y="40"/>
                    <a:pt x="1464" y="38"/>
                    <a:pt x="1458" y="36"/>
                  </a:cubicBezTo>
                  <a:cubicBezTo>
                    <a:pt x="1452" y="35"/>
                    <a:pt x="1445" y="34"/>
                    <a:pt x="1439" y="32"/>
                  </a:cubicBezTo>
                  <a:cubicBezTo>
                    <a:pt x="1427" y="29"/>
                    <a:pt x="1415" y="27"/>
                    <a:pt x="1403" y="24"/>
                  </a:cubicBezTo>
                  <a:cubicBezTo>
                    <a:pt x="1391" y="22"/>
                    <a:pt x="1379" y="19"/>
                    <a:pt x="1367" y="17"/>
                  </a:cubicBezTo>
                  <a:cubicBezTo>
                    <a:pt x="1361" y="16"/>
                    <a:pt x="1355" y="15"/>
                    <a:pt x="1349" y="14"/>
                  </a:cubicBezTo>
                  <a:cubicBezTo>
                    <a:pt x="1343" y="13"/>
                    <a:pt x="1337" y="12"/>
                    <a:pt x="1330" y="12"/>
                  </a:cubicBezTo>
                  <a:cubicBezTo>
                    <a:pt x="1318" y="10"/>
                    <a:pt x="1306" y="8"/>
                    <a:pt x="1294" y="7"/>
                  </a:cubicBezTo>
                  <a:cubicBezTo>
                    <a:pt x="1291" y="7"/>
                    <a:pt x="1288" y="6"/>
                    <a:pt x="1285" y="6"/>
                  </a:cubicBezTo>
                  <a:cubicBezTo>
                    <a:pt x="1276" y="5"/>
                    <a:pt x="1276" y="5"/>
                    <a:pt x="1276" y="5"/>
                  </a:cubicBezTo>
                  <a:cubicBezTo>
                    <a:pt x="1270" y="5"/>
                    <a:pt x="1264" y="4"/>
                    <a:pt x="1258" y="4"/>
                  </a:cubicBezTo>
                  <a:cubicBezTo>
                    <a:pt x="1252" y="3"/>
                    <a:pt x="1246" y="3"/>
                    <a:pt x="1240" y="2"/>
                  </a:cubicBezTo>
                  <a:cubicBezTo>
                    <a:pt x="1231" y="2"/>
                    <a:pt x="1231" y="2"/>
                    <a:pt x="1231" y="2"/>
                  </a:cubicBezTo>
                  <a:cubicBezTo>
                    <a:pt x="1226" y="1"/>
                    <a:pt x="1226" y="1"/>
                    <a:pt x="1226" y="1"/>
                  </a:cubicBezTo>
                  <a:cubicBezTo>
                    <a:pt x="1222" y="1"/>
                    <a:pt x="1222" y="1"/>
                    <a:pt x="1222" y="1"/>
                  </a:cubicBezTo>
                  <a:cubicBezTo>
                    <a:pt x="1210" y="1"/>
                    <a:pt x="1198" y="1"/>
                    <a:pt x="1186" y="0"/>
                  </a:cubicBezTo>
                  <a:cubicBezTo>
                    <a:pt x="1180" y="0"/>
                    <a:pt x="1174" y="0"/>
                    <a:pt x="1168" y="0"/>
                  </a:cubicBezTo>
                  <a:cubicBezTo>
                    <a:pt x="1162" y="0"/>
                    <a:pt x="1156" y="0"/>
                    <a:pt x="1150" y="0"/>
                  </a:cubicBezTo>
                  <a:cubicBezTo>
                    <a:pt x="1139" y="0"/>
                    <a:pt x="1127" y="1"/>
                    <a:pt x="1115" y="1"/>
                  </a:cubicBezTo>
                  <a:cubicBezTo>
                    <a:pt x="1109" y="1"/>
                    <a:pt x="1103" y="2"/>
                    <a:pt x="1097" y="2"/>
                  </a:cubicBezTo>
                  <a:cubicBezTo>
                    <a:pt x="1092" y="2"/>
                    <a:pt x="1086" y="3"/>
                    <a:pt x="1080" y="3"/>
                  </a:cubicBezTo>
                  <a:cubicBezTo>
                    <a:pt x="1074" y="4"/>
                    <a:pt x="1068" y="4"/>
                    <a:pt x="1062" y="4"/>
                  </a:cubicBezTo>
                  <a:cubicBezTo>
                    <a:pt x="1059" y="5"/>
                    <a:pt x="1057" y="5"/>
                    <a:pt x="1054" y="5"/>
                  </a:cubicBezTo>
                  <a:cubicBezTo>
                    <a:pt x="1045" y="6"/>
                    <a:pt x="1045" y="6"/>
                    <a:pt x="1045" y="6"/>
                  </a:cubicBezTo>
                  <a:cubicBezTo>
                    <a:pt x="1033" y="8"/>
                    <a:pt x="1022" y="9"/>
                    <a:pt x="1010" y="10"/>
                  </a:cubicBezTo>
                  <a:cubicBezTo>
                    <a:pt x="999" y="11"/>
                    <a:pt x="988" y="14"/>
                    <a:pt x="976" y="15"/>
                  </a:cubicBezTo>
                  <a:cubicBezTo>
                    <a:pt x="965" y="17"/>
                    <a:pt x="954" y="19"/>
                    <a:pt x="943" y="21"/>
                  </a:cubicBezTo>
                  <a:cubicBezTo>
                    <a:pt x="931" y="24"/>
                    <a:pt x="920" y="26"/>
                    <a:pt x="909" y="28"/>
                  </a:cubicBezTo>
                  <a:cubicBezTo>
                    <a:pt x="904" y="29"/>
                    <a:pt x="898" y="31"/>
                    <a:pt x="893" y="32"/>
                  </a:cubicBezTo>
                  <a:cubicBezTo>
                    <a:pt x="887" y="33"/>
                    <a:pt x="882" y="35"/>
                    <a:pt x="876" y="36"/>
                  </a:cubicBezTo>
                  <a:cubicBezTo>
                    <a:pt x="866" y="39"/>
                    <a:pt x="855" y="42"/>
                    <a:pt x="844" y="45"/>
                  </a:cubicBezTo>
                  <a:cubicBezTo>
                    <a:pt x="833" y="48"/>
                    <a:pt x="823" y="51"/>
                    <a:pt x="812" y="54"/>
                  </a:cubicBezTo>
                  <a:cubicBezTo>
                    <a:pt x="791" y="60"/>
                    <a:pt x="771" y="68"/>
                    <a:pt x="750" y="76"/>
                  </a:cubicBezTo>
                  <a:cubicBezTo>
                    <a:pt x="740" y="79"/>
                    <a:pt x="730" y="84"/>
                    <a:pt x="720" y="88"/>
                  </a:cubicBezTo>
                  <a:cubicBezTo>
                    <a:pt x="710" y="92"/>
                    <a:pt x="701" y="96"/>
                    <a:pt x="691" y="100"/>
                  </a:cubicBezTo>
                  <a:cubicBezTo>
                    <a:pt x="681" y="104"/>
                    <a:pt x="672" y="109"/>
                    <a:pt x="662" y="113"/>
                  </a:cubicBezTo>
                  <a:cubicBezTo>
                    <a:pt x="653" y="118"/>
                    <a:pt x="643" y="122"/>
                    <a:pt x="634" y="127"/>
                  </a:cubicBezTo>
                  <a:cubicBezTo>
                    <a:pt x="615" y="137"/>
                    <a:pt x="597" y="146"/>
                    <a:pt x="579" y="157"/>
                  </a:cubicBezTo>
                  <a:cubicBezTo>
                    <a:pt x="509" y="198"/>
                    <a:pt x="445" y="244"/>
                    <a:pt x="389" y="294"/>
                  </a:cubicBezTo>
                  <a:cubicBezTo>
                    <a:pt x="333" y="343"/>
                    <a:pt x="285" y="395"/>
                    <a:pt x="244" y="447"/>
                  </a:cubicBezTo>
                  <a:cubicBezTo>
                    <a:pt x="203" y="499"/>
                    <a:pt x="169" y="551"/>
                    <a:pt x="141" y="601"/>
                  </a:cubicBezTo>
                  <a:cubicBezTo>
                    <a:pt x="126" y="626"/>
                    <a:pt x="115" y="651"/>
                    <a:pt x="103" y="675"/>
                  </a:cubicBezTo>
                  <a:cubicBezTo>
                    <a:pt x="92" y="699"/>
                    <a:pt x="82" y="722"/>
                    <a:pt x="73" y="744"/>
                  </a:cubicBezTo>
                  <a:cubicBezTo>
                    <a:pt x="38" y="833"/>
                    <a:pt x="21" y="906"/>
                    <a:pt x="12" y="957"/>
                  </a:cubicBezTo>
                  <a:cubicBezTo>
                    <a:pt x="7" y="982"/>
                    <a:pt x="5" y="1001"/>
                    <a:pt x="3" y="1014"/>
                  </a:cubicBezTo>
                  <a:cubicBezTo>
                    <a:pt x="1" y="1027"/>
                    <a:pt x="0" y="1034"/>
                    <a:pt x="0" y="1034"/>
                  </a:cubicBezTo>
                  <a:lnTo>
                    <a:pt x="153" y="1052"/>
                  </a:lnTo>
                  <a:close/>
                </a:path>
              </a:pathLst>
            </a:custGeom>
            <a:solidFill>
              <a:schemeClr val="bg2"/>
            </a:solidFill>
            <a:ln>
              <a:noFill/>
            </a:ln>
          </p:spPr>
          <p:txBody>
            <a:bodyPr anchor="ctr"/>
            <a:lstStyle/>
            <a:p>
              <a:pPr algn="ctr"/>
              <a:endParaRPr/>
            </a:p>
          </p:txBody>
        </p:sp>
        <p:sp>
          <p:nvSpPr>
            <p:cNvPr id="18" name="îsḻíďê">
              <a:extLst>
                <a:ext uri="{FF2B5EF4-FFF2-40B4-BE49-F238E27FC236}">
                  <a16:creationId xmlns:a16="http://schemas.microsoft.com/office/drawing/2014/main" id="{2D755B8E-6A8F-442D-BA36-3BBAE6A1BB7B}"/>
                </a:ext>
              </a:extLst>
            </p:cNvPr>
            <p:cNvSpPr txBox="1"/>
            <p:nvPr/>
          </p:nvSpPr>
          <p:spPr>
            <a:xfrm>
              <a:off x="438032" y="3465513"/>
              <a:ext cx="2016000" cy="400110"/>
            </a:xfrm>
            <a:prstGeom prst="rect">
              <a:avLst/>
            </a:prstGeom>
            <a:solidFill>
              <a:schemeClr val="accent5"/>
            </a:solidFill>
          </p:spPr>
          <p:txBody>
            <a:bodyPr wrap="none">
              <a:normAutofit fontScale="47500" lnSpcReduction="20000"/>
            </a:bodyPr>
            <a:lstStyle/>
            <a:p>
              <a:pPr algn="ctr"/>
              <a:r>
                <a:rPr lang="zh-CN" altLang="en-US" sz="2000" b="1" dirty="0">
                  <a:solidFill>
                    <a:schemeClr val="bg1"/>
                  </a:solidFill>
                </a:rPr>
                <a:t>登录页</a:t>
              </a:r>
            </a:p>
          </p:txBody>
        </p:sp>
        <p:sp>
          <p:nvSpPr>
            <p:cNvPr id="19" name="iSḻiḑê">
              <a:extLst>
                <a:ext uri="{FF2B5EF4-FFF2-40B4-BE49-F238E27FC236}">
                  <a16:creationId xmlns:a16="http://schemas.microsoft.com/office/drawing/2014/main" id="{80893299-58FA-48E0-8BB2-33FE0A8953DF}"/>
                </a:ext>
              </a:extLst>
            </p:cNvPr>
            <p:cNvSpPr txBox="1"/>
            <p:nvPr/>
          </p:nvSpPr>
          <p:spPr>
            <a:xfrm>
              <a:off x="2309209" y="1580521"/>
              <a:ext cx="2016000" cy="400110"/>
            </a:xfrm>
            <a:prstGeom prst="rect">
              <a:avLst/>
            </a:prstGeom>
            <a:solidFill>
              <a:schemeClr val="accent1"/>
            </a:solidFill>
          </p:spPr>
          <p:txBody>
            <a:bodyPr wrap="none">
              <a:normAutofit fontScale="47500" lnSpcReduction="20000"/>
            </a:bodyPr>
            <a:lstStyle/>
            <a:p>
              <a:pPr algn="ctr"/>
              <a:r>
                <a:rPr lang="zh-CN" altLang="en-US" sz="2000" b="1" dirty="0">
                  <a:solidFill>
                    <a:schemeClr val="bg1"/>
                  </a:solidFill>
                </a:rPr>
                <a:t>评价首页</a:t>
              </a:r>
            </a:p>
          </p:txBody>
        </p:sp>
        <p:sp>
          <p:nvSpPr>
            <p:cNvPr id="20" name="îṡľíḋê">
              <a:extLst>
                <a:ext uri="{FF2B5EF4-FFF2-40B4-BE49-F238E27FC236}">
                  <a16:creationId xmlns:a16="http://schemas.microsoft.com/office/drawing/2014/main" id="{A2183E30-C696-4306-8266-4CA3AB74B48B}"/>
                </a:ext>
              </a:extLst>
            </p:cNvPr>
            <p:cNvSpPr txBox="1"/>
            <p:nvPr/>
          </p:nvSpPr>
          <p:spPr>
            <a:xfrm>
              <a:off x="2454031" y="5367993"/>
              <a:ext cx="2015999" cy="400110"/>
            </a:xfrm>
            <a:prstGeom prst="rect">
              <a:avLst/>
            </a:prstGeom>
            <a:solidFill>
              <a:schemeClr val="accent3"/>
            </a:solidFill>
          </p:spPr>
          <p:txBody>
            <a:bodyPr wrap="none">
              <a:normAutofit fontScale="47500" lnSpcReduction="20000"/>
            </a:bodyPr>
            <a:lstStyle/>
            <a:p>
              <a:pPr algn="ctr"/>
              <a:r>
                <a:rPr lang="zh-CN" altLang="en-US" sz="2000" b="1" dirty="0">
                  <a:solidFill>
                    <a:schemeClr val="bg1"/>
                  </a:solidFill>
                </a:rPr>
                <a:t>个人中心</a:t>
              </a:r>
            </a:p>
          </p:txBody>
        </p:sp>
        <p:sp>
          <p:nvSpPr>
            <p:cNvPr id="21" name="ïşľiḑê">
              <a:extLst>
                <a:ext uri="{FF2B5EF4-FFF2-40B4-BE49-F238E27FC236}">
                  <a16:creationId xmlns:a16="http://schemas.microsoft.com/office/drawing/2014/main" id="{4F5C9380-BFF8-42E1-AB9E-1EE55ADDDD90}"/>
                </a:ext>
              </a:extLst>
            </p:cNvPr>
            <p:cNvSpPr txBox="1"/>
            <p:nvPr/>
          </p:nvSpPr>
          <p:spPr>
            <a:xfrm>
              <a:off x="4566041" y="3465513"/>
              <a:ext cx="2016000" cy="400110"/>
            </a:xfrm>
            <a:prstGeom prst="rect">
              <a:avLst/>
            </a:prstGeom>
            <a:solidFill>
              <a:schemeClr val="accent2"/>
            </a:solidFill>
          </p:spPr>
          <p:txBody>
            <a:bodyPr wrap="none">
              <a:normAutofit fontScale="47500" lnSpcReduction="20000"/>
            </a:bodyPr>
            <a:lstStyle/>
            <a:p>
              <a:pPr algn="ctr"/>
              <a:r>
                <a:rPr lang="zh-CN" altLang="en-US" sz="2000" b="1" dirty="0">
                  <a:solidFill>
                    <a:schemeClr val="bg1"/>
                  </a:solidFill>
                </a:rPr>
                <a:t>我的小组</a:t>
              </a:r>
            </a:p>
          </p:txBody>
        </p:sp>
        <p:sp>
          <p:nvSpPr>
            <p:cNvPr id="22" name="î$ḷîḍe">
              <a:extLst>
                <a:ext uri="{FF2B5EF4-FFF2-40B4-BE49-F238E27FC236}">
                  <a16:creationId xmlns:a16="http://schemas.microsoft.com/office/drawing/2014/main" id="{CF55449C-BDCC-4D0E-AA47-81ACA7022E27}"/>
                </a:ext>
              </a:extLst>
            </p:cNvPr>
            <p:cNvSpPr txBox="1"/>
            <p:nvPr/>
          </p:nvSpPr>
          <p:spPr>
            <a:xfrm>
              <a:off x="2336377" y="4131831"/>
              <a:ext cx="2184139" cy="523220"/>
            </a:xfrm>
            <a:prstGeom prst="rect">
              <a:avLst/>
            </a:prstGeom>
            <a:noFill/>
          </p:spPr>
          <p:txBody>
            <a:bodyPr wrap="none">
              <a:normAutofit fontScale="55000" lnSpcReduction="20000"/>
            </a:bodyPr>
            <a:lstStyle/>
            <a:p>
              <a:pPr algn="ctr"/>
              <a:r>
                <a:rPr lang="zh-CN" altLang="en-US" sz="2800" b="1" dirty="0"/>
                <a:t>前端界面</a:t>
              </a:r>
            </a:p>
          </p:txBody>
        </p:sp>
        <p:sp>
          <p:nvSpPr>
            <p:cNvPr id="23" name="ísḻîḍè">
              <a:extLst>
                <a:ext uri="{FF2B5EF4-FFF2-40B4-BE49-F238E27FC236}">
                  <a16:creationId xmlns:a16="http://schemas.microsoft.com/office/drawing/2014/main" id="{9429A3AC-B7A1-416C-8CB9-CA093B662B20}"/>
                </a:ext>
              </a:extLst>
            </p:cNvPr>
            <p:cNvSpPr/>
            <p:nvPr/>
          </p:nvSpPr>
          <p:spPr bwMode="auto">
            <a:xfrm>
              <a:off x="2965179" y="3187829"/>
              <a:ext cx="926536" cy="896085"/>
            </a:xfrm>
            <a:custGeom>
              <a:avLst/>
              <a:gdLst>
                <a:gd name="connsiteX0" fmla="*/ 70140 w 338138"/>
                <a:gd name="connsiteY0" fmla="*/ 285750 h 327025"/>
                <a:gd name="connsiteX1" fmla="*/ 85221 w 338138"/>
                <a:gd name="connsiteY1" fmla="*/ 285750 h 327025"/>
                <a:gd name="connsiteX2" fmla="*/ 92076 w 338138"/>
                <a:gd name="connsiteY2" fmla="*/ 293544 h 327025"/>
                <a:gd name="connsiteX3" fmla="*/ 85221 w 338138"/>
                <a:gd name="connsiteY3" fmla="*/ 300038 h 327025"/>
                <a:gd name="connsiteX4" fmla="*/ 70140 w 338138"/>
                <a:gd name="connsiteY4" fmla="*/ 300038 h 327025"/>
                <a:gd name="connsiteX5" fmla="*/ 61913 w 338138"/>
                <a:gd name="connsiteY5" fmla="*/ 293544 h 327025"/>
                <a:gd name="connsiteX6" fmla="*/ 70140 w 338138"/>
                <a:gd name="connsiteY6" fmla="*/ 285750 h 327025"/>
                <a:gd name="connsiteX7" fmla="*/ 22225 w 338138"/>
                <a:gd name="connsiteY7" fmla="*/ 277812 h 327025"/>
                <a:gd name="connsiteX8" fmla="*/ 22225 w 338138"/>
                <a:gd name="connsiteY8" fmla="*/ 304800 h 327025"/>
                <a:gd name="connsiteX9" fmla="*/ 23529 w 338138"/>
                <a:gd name="connsiteY9" fmla="*/ 304800 h 327025"/>
                <a:gd name="connsiteX10" fmla="*/ 131763 w 338138"/>
                <a:gd name="connsiteY10" fmla="*/ 304800 h 327025"/>
                <a:gd name="connsiteX11" fmla="*/ 131763 w 338138"/>
                <a:gd name="connsiteY11" fmla="*/ 277812 h 327025"/>
                <a:gd name="connsiteX12" fmla="*/ 22225 w 338138"/>
                <a:gd name="connsiteY12" fmla="*/ 277812 h 327025"/>
                <a:gd name="connsiteX13" fmla="*/ 155575 w 338138"/>
                <a:gd name="connsiteY13" fmla="*/ 244475 h 327025"/>
                <a:gd name="connsiteX14" fmla="*/ 155575 w 338138"/>
                <a:gd name="connsiteY14" fmla="*/ 266700 h 327025"/>
                <a:gd name="connsiteX15" fmla="*/ 211138 w 338138"/>
                <a:gd name="connsiteY15" fmla="*/ 266700 h 327025"/>
                <a:gd name="connsiteX16" fmla="*/ 211138 w 338138"/>
                <a:gd name="connsiteY16" fmla="*/ 244475 h 327025"/>
                <a:gd name="connsiteX17" fmla="*/ 22225 w 338138"/>
                <a:gd name="connsiteY17" fmla="*/ 120650 h 327025"/>
                <a:gd name="connsiteX18" fmla="*/ 22225 w 338138"/>
                <a:gd name="connsiteY18" fmla="*/ 263525 h 327025"/>
                <a:gd name="connsiteX19" fmla="*/ 131763 w 338138"/>
                <a:gd name="connsiteY19" fmla="*/ 263525 h 327025"/>
                <a:gd name="connsiteX20" fmla="*/ 131763 w 338138"/>
                <a:gd name="connsiteY20" fmla="*/ 120650 h 327025"/>
                <a:gd name="connsiteX21" fmla="*/ 23529 w 338138"/>
                <a:gd name="connsiteY21" fmla="*/ 120650 h 327025"/>
                <a:gd name="connsiteX22" fmla="*/ 22225 w 338138"/>
                <a:gd name="connsiteY22" fmla="*/ 120650 h 327025"/>
                <a:gd name="connsiteX23" fmla="*/ 62683 w 338138"/>
                <a:gd name="connsiteY23" fmla="*/ 22225 h 327025"/>
                <a:gd name="connsiteX24" fmla="*/ 50800 w 338138"/>
                <a:gd name="connsiteY24" fmla="*/ 32767 h 327025"/>
                <a:gd name="connsiteX25" fmla="*/ 50800 w 338138"/>
                <a:gd name="connsiteY25" fmla="*/ 97336 h 327025"/>
                <a:gd name="connsiteX26" fmla="*/ 132659 w 338138"/>
                <a:gd name="connsiteY26" fmla="*/ 97336 h 327025"/>
                <a:gd name="connsiteX27" fmla="*/ 155104 w 338138"/>
                <a:gd name="connsiteY27" fmla="*/ 119737 h 327025"/>
                <a:gd name="connsiteX28" fmla="*/ 155104 w 338138"/>
                <a:gd name="connsiteY28" fmla="*/ 223838 h 327025"/>
                <a:gd name="connsiteX29" fmla="*/ 305618 w 338138"/>
                <a:gd name="connsiteY29" fmla="*/ 223838 h 327025"/>
                <a:gd name="connsiteX30" fmla="*/ 317500 w 338138"/>
                <a:gd name="connsiteY30" fmla="*/ 213296 h 327025"/>
                <a:gd name="connsiteX31" fmla="*/ 317500 w 338138"/>
                <a:gd name="connsiteY31" fmla="*/ 32767 h 327025"/>
                <a:gd name="connsiteX32" fmla="*/ 305618 w 338138"/>
                <a:gd name="connsiteY32" fmla="*/ 22225 h 327025"/>
                <a:gd name="connsiteX33" fmla="*/ 62683 w 338138"/>
                <a:gd name="connsiteY33" fmla="*/ 22225 h 327025"/>
                <a:gd name="connsiteX34" fmla="*/ 62080 w 338138"/>
                <a:gd name="connsiteY34" fmla="*/ 0 h 327025"/>
                <a:gd name="connsiteX35" fmla="*/ 305117 w 338138"/>
                <a:gd name="connsiteY35" fmla="*/ 0 h 327025"/>
                <a:gd name="connsiteX36" fmla="*/ 338138 w 338138"/>
                <a:gd name="connsiteY36" fmla="*/ 32966 h 327025"/>
                <a:gd name="connsiteX37" fmla="*/ 338138 w 338138"/>
                <a:gd name="connsiteY37" fmla="*/ 213621 h 327025"/>
                <a:gd name="connsiteX38" fmla="*/ 305117 w 338138"/>
                <a:gd name="connsiteY38" fmla="*/ 245269 h 327025"/>
                <a:gd name="connsiteX39" fmla="*/ 233791 w 338138"/>
                <a:gd name="connsiteY39" fmla="*/ 245269 h 327025"/>
                <a:gd name="connsiteX40" fmla="*/ 233791 w 338138"/>
                <a:gd name="connsiteY40" fmla="*/ 266367 h 327025"/>
                <a:gd name="connsiteX41" fmla="*/ 265491 w 338138"/>
                <a:gd name="connsiteY41" fmla="*/ 266367 h 327025"/>
                <a:gd name="connsiteX42" fmla="*/ 276058 w 338138"/>
                <a:gd name="connsiteY42" fmla="*/ 276916 h 327025"/>
                <a:gd name="connsiteX43" fmla="*/ 265491 w 338138"/>
                <a:gd name="connsiteY43" fmla="*/ 288784 h 327025"/>
                <a:gd name="connsiteX44" fmla="*/ 154540 w 338138"/>
                <a:gd name="connsiteY44" fmla="*/ 288784 h 327025"/>
                <a:gd name="connsiteX45" fmla="*/ 154540 w 338138"/>
                <a:gd name="connsiteY45" fmla="*/ 304608 h 327025"/>
                <a:gd name="connsiteX46" fmla="*/ 132085 w 338138"/>
                <a:gd name="connsiteY46" fmla="*/ 327025 h 327025"/>
                <a:gd name="connsiteX47" fmla="*/ 22454 w 338138"/>
                <a:gd name="connsiteY47" fmla="*/ 327025 h 327025"/>
                <a:gd name="connsiteX48" fmla="*/ 0 w 338138"/>
                <a:gd name="connsiteY48" fmla="*/ 304608 h 327025"/>
                <a:gd name="connsiteX49" fmla="*/ 0 w 338138"/>
                <a:gd name="connsiteY49" fmla="*/ 119997 h 327025"/>
                <a:gd name="connsiteX50" fmla="*/ 22454 w 338138"/>
                <a:gd name="connsiteY50" fmla="*/ 97580 h 327025"/>
                <a:gd name="connsiteX51" fmla="*/ 29058 w 338138"/>
                <a:gd name="connsiteY51" fmla="*/ 97580 h 327025"/>
                <a:gd name="connsiteX52" fmla="*/ 29058 w 338138"/>
                <a:gd name="connsiteY52" fmla="*/ 32966 h 327025"/>
                <a:gd name="connsiteX53" fmla="*/ 62080 w 338138"/>
                <a:gd name="connsiteY53" fmla="*/ 0 h 32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138" h="327025">
                  <a:moveTo>
                    <a:pt x="70140" y="285750"/>
                  </a:moveTo>
                  <a:cubicBezTo>
                    <a:pt x="70140" y="285750"/>
                    <a:pt x="70140" y="285750"/>
                    <a:pt x="85221" y="285750"/>
                  </a:cubicBezTo>
                  <a:cubicBezTo>
                    <a:pt x="89334" y="285750"/>
                    <a:pt x="92076" y="289647"/>
                    <a:pt x="92076" y="293544"/>
                  </a:cubicBezTo>
                  <a:cubicBezTo>
                    <a:pt x="92076" y="297440"/>
                    <a:pt x="89334" y="300038"/>
                    <a:pt x="85221" y="300038"/>
                  </a:cubicBezTo>
                  <a:cubicBezTo>
                    <a:pt x="85221" y="300038"/>
                    <a:pt x="85221" y="300038"/>
                    <a:pt x="70140" y="300038"/>
                  </a:cubicBezTo>
                  <a:cubicBezTo>
                    <a:pt x="66026" y="300038"/>
                    <a:pt x="61913" y="297440"/>
                    <a:pt x="61913" y="293544"/>
                  </a:cubicBezTo>
                  <a:cubicBezTo>
                    <a:pt x="61913" y="289647"/>
                    <a:pt x="66026" y="285750"/>
                    <a:pt x="70140" y="285750"/>
                  </a:cubicBezTo>
                  <a:close/>
                  <a:moveTo>
                    <a:pt x="22225" y="277812"/>
                  </a:moveTo>
                  <a:cubicBezTo>
                    <a:pt x="22225" y="277812"/>
                    <a:pt x="22225" y="277812"/>
                    <a:pt x="22225" y="304800"/>
                  </a:cubicBezTo>
                  <a:cubicBezTo>
                    <a:pt x="22225" y="304800"/>
                    <a:pt x="23529" y="304800"/>
                    <a:pt x="23529" y="304800"/>
                  </a:cubicBezTo>
                  <a:cubicBezTo>
                    <a:pt x="23529" y="304800"/>
                    <a:pt x="23529" y="304800"/>
                    <a:pt x="131763" y="304800"/>
                  </a:cubicBezTo>
                  <a:cubicBezTo>
                    <a:pt x="131763" y="304800"/>
                    <a:pt x="131763" y="304800"/>
                    <a:pt x="131763" y="277812"/>
                  </a:cubicBezTo>
                  <a:cubicBezTo>
                    <a:pt x="131763" y="277812"/>
                    <a:pt x="131763" y="277812"/>
                    <a:pt x="22225" y="277812"/>
                  </a:cubicBezTo>
                  <a:close/>
                  <a:moveTo>
                    <a:pt x="155575" y="244475"/>
                  </a:moveTo>
                  <a:lnTo>
                    <a:pt x="155575" y="266700"/>
                  </a:lnTo>
                  <a:lnTo>
                    <a:pt x="211138" y="266700"/>
                  </a:lnTo>
                  <a:lnTo>
                    <a:pt x="211138" y="244475"/>
                  </a:lnTo>
                  <a:close/>
                  <a:moveTo>
                    <a:pt x="22225" y="120650"/>
                  </a:moveTo>
                  <a:cubicBezTo>
                    <a:pt x="22225" y="120650"/>
                    <a:pt x="22225" y="120650"/>
                    <a:pt x="22225" y="263525"/>
                  </a:cubicBezTo>
                  <a:cubicBezTo>
                    <a:pt x="22225" y="263525"/>
                    <a:pt x="22225" y="263525"/>
                    <a:pt x="131763" y="263525"/>
                  </a:cubicBezTo>
                  <a:cubicBezTo>
                    <a:pt x="131763" y="263525"/>
                    <a:pt x="131763" y="263525"/>
                    <a:pt x="131763" y="120650"/>
                  </a:cubicBezTo>
                  <a:cubicBezTo>
                    <a:pt x="131763" y="120650"/>
                    <a:pt x="131763" y="120650"/>
                    <a:pt x="23529" y="120650"/>
                  </a:cubicBezTo>
                  <a:cubicBezTo>
                    <a:pt x="23529" y="120650"/>
                    <a:pt x="22225" y="120650"/>
                    <a:pt x="22225" y="120650"/>
                  </a:cubicBezTo>
                  <a:close/>
                  <a:moveTo>
                    <a:pt x="62683" y="22225"/>
                  </a:moveTo>
                  <a:cubicBezTo>
                    <a:pt x="56081" y="22225"/>
                    <a:pt x="50800" y="26178"/>
                    <a:pt x="50800" y="32767"/>
                  </a:cubicBezTo>
                  <a:cubicBezTo>
                    <a:pt x="50800" y="32767"/>
                    <a:pt x="50800" y="32767"/>
                    <a:pt x="50800" y="97336"/>
                  </a:cubicBezTo>
                  <a:cubicBezTo>
                    <a:pt x="50800" y="97336"/>
                    <a:pt x="50800" y="97336"/>
                    <a:pt x="132659" y="97336"/>
                  </a:cubicBezTo>
                  <a:cubicBezTo>
                    <a:pt x="144541" y="97336"/>
                    <a:pt x="155104" y="107878"/>
                    <a:pt x="155104" y="119737"/>
                  </a:cubicBezTo>
                  <a:cubicBezTo>
                    <a:pt x="155104" y="119737"/>
                    <a:pt x="155104" y="119737"/>
                    <a:pt x="155104" y="223838"/>
                  </a:cubicBezTo>
                  <a:cubicBezTo>
                    <a:pt x="155104" y="223838"/>
                    <a:pt x="155104" y="223838"/>
                    <a:pt x="305618" y="223838"/>
                  </a:cubicBezTo>
                  <a:cubicBezTo>
                    <a:pt x="312219" y="223838"/>
                    <a:pt x="317500" y="218567"/>
                    <a:pt x="317500" y="213296"/>
                  </a:cubicBezTo>
                  <a:lnTo>
                    <a:pt x="317500" y="32767"/>
                  </a:lnTo>
                  <a:cubicBezTo>
                    <a:pt x="317500" y="26178"/>
                    <a:pt x="312219" y="22225"/>
                    <a:pt x="305618" y="22225"/>
                  </a:cubicBezTo>
                  <a:cubicBezTo>
                    <a:pt x="305618" y="22225"/>
                    <a:pt x="305618" y="22225"/>
                    <a:pt x="62683" y="22225"/>
                  </a:cubicBezTo>
                  <a:close/>
                  <a:moveTo>
                    <a:pt x="62080" y="0"/>
                  </a:moveTo>
                  <a:cubicBezTo>
                    <a:pt x="62080" y="0"/>
                    <a:pt x="62080" y="0"/>
                    <a:pt x="305117" y="0"/>
                  </a:cubicBezTo>
                  <a:cubicBezTo>
                    <a:pt x="323609" y="0"/>
                    <a:pt x="338138" y="14505"/>
                    <a:pt x="338138" y="32966"/>
                  </a:cubicBezTo>
                  <a:cubicBezTo>
                    <a:pt x="338138" y="32966"/>
                    <a:pt x="338138" y="32966"/>
                    <a:pt x="338138" y="213621"/>
                  </a:cubicBezTo>
                  <a:cubicBezTo>
                    <a:pt x="338138" y="230764"/>
                    <a:pt x="323609" y="245269"/>
                    <a:pt x="305117" y="245269"/>
                  </a:cubicBezTo>
                  <a:cubicBezTo>
                    <a:pt x="305117" y="245269"/>
                    <a:pt x="305117" y="245269"/>
                    <a:pt x="233791" y="245269"/>
                  </a:cubicBezTo>
                  <a:cubicBezTo>
                    <a:pt x="233791" y="245269"/>
                    <a:pt x="233791" y="245269"/>
                    <a:pt x="233791" y="266367"/>
                  </a:cubicBezTo>
                  <a:cubicBezTo>
                    <a:pt x="233791" y="266367"/>
                    <a:pt x="233791" y="266367"/>
                    <a:pt x="265491" y="266367"/>
                  </a:cubicBezTo>
                  <a:cubicBezTo>
                    <a:pt x="270775" y="266367"/>
                    <a:pt x="276058" y="271642"/>
                    <a:pt x="276058" y="276916"/>
                  </a:cubicBezTo>
                  <a:cubicBezTo>
                    <a:pt x="276058" y="283510"/>
                    <a:pt x="270775" y="288784"/>
                    <a:pt x="265491" y="288784"/>
                  </a:cubicBezTo>
                  <a:cubicBezTo>
                    <a:pt x="265491" y="288784"/>
                    <a:pt x="265491" y="288784"/>
                    <a:pt x="154540" y="288784"/>
                  </a:cubicBezTo>
                  <a:cubicBezTo>
                    <a:pt x="154540" y="288784"/>
                    <a:pt x="154540" y="288784"/>
                    <a:pt x="154540" y="304608"/>
                  </a:cubicBezTo>
                  <a:cubicBezTo>
                    <a:pt x="154540" y="316476"/>
                    <a:pt x="143973" y="327025"/>
                    <a:pt x="132085" y="327025"/>
                  </a:cubicBezTo>
                  <a:cubicBezTo>
                    <a:pt x="132085" y="327025"/>
                    <a:pt x="132085" y="327025"/>
                    <a:pt x="22454" y="327025"/>
                  </a:cubicBezTo>
                  <a:cubicBezTo>
                    <a:pt x="10567" y="327025"/>
                    <a:pt x="0" y="316476"/>
                    <a:pt x="0" y="304608"/>
                  </a:cubicBezTo>
                  <a:cubicBezTo>
                    <a:pt x="0" y="304608"/>
                    <a:pt x="0" y="304608"/>
                    <a:pt x="0" y="119997"/>
                  </a:cubicBezTo>
                  <a:cubicBezTo>
                    <a:pt x="0" y="108129"/>
                    <a:pt x="10567" y="97580"/>
                    <a:pt x="22454" y="97580"/>
                  </a:cubicBezTo>
                  <a:cubicBezTo>
                    <a:pt x="22454" y="97580"/>
                    <a:pt x="22454" y="97580"/>
                    <a:pt x="29058" y="97580"/>
                  </a:cubicBezTo>
                  <a:cubicBezTo>
                    <a:pt x="29058" y="97580"/>
                    <a:pt x="29058" y="97580"/>
                    <a:pt x="29058" y="32966"/>
                  </a:cubicBezTo>
                  <a:cubicBezTo>
                    <a:pt x="29058" y="14505"/>
                    <a:pt x="43588" y="0"/>
                    <a:pt x="6208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24" name="标题 1">
            <a:extLst>
              <a:ext uri="{FF2B5EF4-FFF2-40B4-BE49-F238E27FC236}">
                <a16:creationId xmlns:a16="http://schemas.microsoft.com/office/drawing/2014/main" id="{F5A56F34-943B-4203-B6C6-2FF6C3A5B779}"/>
              </a:ext>
            </a:extLst>
          </p:cNvPr>
          <p:cNvSpPr txBox="1">
            <a:spLocks/>
          </p:cNvSpPr>
          <p:nvPr/>
        </p:nvSpPr>
        <p:spPr>
          <a:xfrm>
            <a:off x="446292" y="144117"/>
            <a:ext cx="2515567" cy="710648"/>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altLang="zh-CN" dirty="0">
                <a:solidFill>
                  <a:schemeClr val="accent3"/>
                </a:solidFill>
              </a:rPr>
              <a:t>3.1</a:t>
            </a:r>
            <a:r>
              <a:rPr lang="zh-CN" altLang="en-US" dirty="0">
                <a:solidFill>
                  <a:schemeClr val="accent3"/>
                </a:solidFill>
              </a:rPr>
              <a:t>前端原型</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87" y="2110972"/>
            <a:ext cx="4134678" cy="2749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1823" y="-12422"/>
            <a:ext cx="5057839" cy="2139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5029" y="4494888"/>
            <a:ext cx="4664633" cy="236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5442" y="962395"/>
            <a:ext cx="4916557" cy="416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744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5"/>
                                        </p:tgtEl>
                                        <p:attrNameLst>
                                          <p:attrName>style.visibility</p:attrName>
                                        </p:attrNameLst>
                                      </p:cBhvr>
                                      <p:to>
                                        <p:strVal val="visible"/>
                                      </p:to>
                                    </p:set>
                                    <p:animEffect transition="in" filter="fade">
                                      <p:cBhvr>
                                        <p:cTn id="14" dur="1000"/>
                                        <p:tgtEl>
                                          <p:spTgt spid="3075"/>
                                        </p:tgtEl>
                                      </p:cBhvr>
                                    </p:animEffect>
                                    <p:anim calcmode="lin" valueType="num">
                                      <p:cBhvr>
                                        <p:cTn id="15" dur="1000" fill="hold"/>
                                        <p:tgtEl>
                                          <p:spTgt spid="3075"/>
                                        </p:tgtEl>
                                        <p:attrNameLst>
                                          <p:attrName>ppt_x</p:attrName>
                                        </p:attrNameLst>
                                      </p:cBhvr>
                                      <p:tavLst>
                                        <p:tav tm="0">
                                          <p:val>
                                            <p:strVal val="#ppt_x"/>
                                          </p:val>
                                        </p:tav>
                                        <p:tav tm="100000">
                                          <p:val>
                                            <p:strVal val="#ppt_x"/>
                                          </p:val>
                                        </p:tav>
                                      </p:tavLst>
                                    </p:anim>
                                    <p:anim calcmode="lin" valueType="num">
                                      <p:cBhvr>
                                        <p:cTn id="16"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gtEl>
                                        <p:attrNameLst>
                                          <p:attrName>style.visibility</p:attrName>
                                        </p:attrNameLst>
                                      </p:cBhvr>
                                      <p:to>
                                        <p:strVal val="visible"/>
                                      </p:to>
                                    </p:set>
                                    <p:animEffect transition="in" filter="fade">
                                      <p:cBhvr>
                                        <p:cTn id="21" dur="1000"/>
                                        <p:tgtEl>
                                          <p:spTgt spid="3077"/>
                                        </p:tgtEl>
                                      </p:cBhvr>
                                    </p:animEffect>
                                    <p:anim calcmode="lin" valueType="num">
                                      <p:cBhvr>
                                        <p:cTn id="22" dur="1000" fill="hold"/>
                                        <p:tgtEl>
                                          <p:spTgt spid="3077"/>
                                        </p:tgtEl>
                                        <p:attrNameLst>
                                          <p:attrName>ppt_x</p:attrName>
                                        </p:attrNameLst>
                                      </p:cBhvr>
                                      <p:tavLst>
                                        <p:tav tm="0">
                                          <p:val>
                                            <p:strVal val="#ppt_x"/>
                                          </p:val>
                                        </p:tav>
                                        <p:tav tm="100000">
                                          <p:val>
                                            <p:strVal val="#ppt_x"/>
                                          </p:val>
                                        </p:tav>
                                      </p:tavLst>
                                    </p:anim>
                                    <p:anim calcmode="lin" valueType="num">
                                      <p:cBhvr>
                                        <p:cTn id="23" dur="1000" fill="hold"/>
                                        <p:tgtEl>
                                          <p:spTgt spid="307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076"/>
                                        </p:tgtEl>
                                        <p:attrNameLst>
                                          <p:attrName>style.visibility</p:attrName>
                                        </p:attrNameLst>
                                      </p:cBhvr>
                                      <p:to>
                                        <p:strVal val="visible"/>
                                      </p:to>
                                    </p:set>
                                    <p:animEffect transition="in" filter="fade">
                                      <p:cBhvr>
                                        <p:cTn id="28" dur="1000"/>
                                        <p:tgtEl>
                                          <p:spTgt spid="3076"/>
                                        </p:tgtEl>
                                      </p:cBhvr>
                                    </p:animEffect>
                                    <p:anim calcmode="lin" valueType="num">
                                      <p:cBhvr>
                                        <p:cTn id="29" dur="1000" fill="hold"/>
                                        <p:tgtEl>
                                          <p:spTgt spid="3076"/>
                                        </p:tgtEl>
                                        <p:attrNameLst>
                                          <p:attrName>ppt_x</p:attrName>
                                        </p:attrNameLst>
                                      </p:cBhvr>
                                      <p:tavLst>
                                        <p:tav tm="0">
                                          <p:val>
                                            <p:strVal val="#ppt_x"/>
                                          </p:val>
                                        </p:tav>
                                        <p:tav tm="100000">
                                          <p:val>
                                            <p:strVal val="#ppt_x"/>
                                          </p:val>
                                        </p:tav>
                                      </p:tavLst>
                                    </p:anim>
                                    <p:anim calcmode="lin" valueType="num">
                                      <p:cBhvr>
                                        <p:cTn id="30"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0">
          <a:fgClr>
            <a:schemeClr val="accent3">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solidFill>
                  <a:srgbClr val="000000">
                    <a:lumMod val="50000"/>
                    <a:lumOff val="50000"/>
                  </a:srgbClr>
                </a:solidFill>
              </a:rPr>
              <a:pPr/>
              <a:t>14</a:t>
            </a:fld>
            <a:endParaRPr lang="zh-CN" altLang="en-US" dirty="0">
              <a:solidFill>
                <a:srgbClr val="000000">
                  <a:lumMod val="50000"/>
                  <a:lumOff val="50000"/>
                </a:srgbClr>
              </a:solidFill>
            </a:endParaRPr>
          </a:p>
        </p:txBody>
      </p:sp>
      <p:sp>
        <p:nvSpPr>
          <p:cNvPr id="3" name="标题 1">
            <a:extLst>
              <a:ext uri="{FF2B5EF4-FFF2-40B4-BE49-F238E27FC236}">
                <a16:creationId xmlns:a16="http://schemas.microsoft.com/office/drawing/2014/main" id="{F5A56F34-943B-4203-B6C6-2FF6C3A5B779}"/>
              </a:ext>
            </a:extLst>
          </p:cNvPr>
          <p:cNvSpPr txBox="1">
            <a:spLocks/>
          </p:cNvSpPr>
          <p:nvPr/>
        </p:nvSpPr>
        <p:spPr>
          <a:xfrm>
            <a:off x="446292" y="144117"/>
            <a:ext cx="2515567" cy="710648"/>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altLang="zh-CN" dirty="0">
                <a:solidFill>
                  <a:schemeClr val="accent3"/>
                </a:solidFill>
              </a:rPr>
              <a:t>3.2</a:t>
            </a:r>
            <a:r>
              <a:rPr lang="zh-CN" altLang="en-US" dirty="0">
                <a:solidFill>
                  <a:schemeClr val="accent3"/>
                </a:solidFill>
              </a:rPr>
              <a:t>后端原型</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949" y="1108456"/>
            <a:ext cx="5650113" cy="2309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949" y="3706328"/>
            <a:ext cx="5609820" cy="3007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736" y="233569"/>
            <a:ext cx="5646307" cy="1500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8737" y="1955224"/>
            <a:ext cx="5646306" cy="144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8737" y="3706328"/>
            <a:ext cx="5646306" cy="1517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38736" y="5462819"/>
            <a:ext cx="5693190" cy="125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33570" y="739124"/>
            <a:ext cx="1361660" cy="369332"/>
          </a:xfrm>
          <a:prstGeom prst="rect">
            <a:avLst/>
          </a:prstGeom>
          <a:noFill/>
        </p:spPr>
        <p:txBody>
          <a:bodyPr wrap="square" rtlCol="0">
            <a:spAutoFit/>
          </a:bodyPr>
          <a:lstStyle/>
          <a:p>
            <a:r>
              <a:rPr lang="en-US" altLang="zh-CN" dirty="0"/>
              <a:t>1.</a:t>
            </a:r>
            <a:r>
              <a:rPr lang="zh-CN" altLang="en-US" dirty="0"/>
              <a:t>登录页</a:t>
            </a:r>
          </a:p>
        </p:txBody>
      </p:sp>
      <p:sp>
        <p:nvSpPr>
          <p:cNvPr id="11" name="TextBox 10"/>
          <p:cNvSpPr txBox="1"/>
          <p:nvPr/>
        </p:nvSpPr>
        <p:spPr>
          <a:xfrm>
            <a:off x="193813" y="3418165"/>
            <a:ext cx="1734378" cy="369332"/>
          </a:xfrm>
          <a:prstGeom prst="rect">
            <a:avLst/>
          </a:prstGeom>
          <a:noFill/>
        </p:spPr>
        <p:txBody>
          <a:bodyPr wrap="square" rtlCol="0">
            <a:spAutoFit/>
          </a:bodyPr>
          <a:lstStyle/>
          <a:p>
            <a:r>
              <a:rPr lang="en-US" altLang="zh-CN" dirty="0"/>
              <a:t>2.</a:t>
            </a:r>
            <a:r>
              <a:rPr lang="zh-CN" altLang="en-US" dirty="0"/>
              <a:t>评分统计页</a:t>
            </a:r>
          </a:p>
        </p:txBody>
      </p:sp>
      <p:sp>
        <p:nvSpPr>
          <p:cNvPr id="12" name="TextBox 11"/>
          <p:cNvSpPr txBox="1"/>
          <p:nvPr/>
        </p:nvSpPr>
        <p:spPr>
          <a:xfrm>
            <a:off x="6238737" y="-40549"/>
            <a:ext cx="1734378" cy="369332"/>
          </a:xfrm>
          <a:prstGeom prst="rect">
            <a:avLst/>
          </a:prstGeom>
          <a:noFill/>
        </p:spPr>
        <p:txBody>
          <a:bodyPr wrap="square" rtlCol="0">
            <a:spAutoFit/>
          </a:bodyPr>
          <a:lstStyle/>
          <a:p>
            <a:r>
              <a:rPr lang="en-US" altLang="zh-CN" dirty="0"/>
              <a:t>3.</a:t>
            </a:r>
            <a:r>
              <a:rPr lang="zh-CN" altLang="en-US" dirty="0"/>
              <a:t>评分表管理</a:t>
            </a:r>
          </a:p>
        </p:txBody>
      </p:sp>
      <p:sp>
        <p:nvSpPr>
          <p:cNvPr id="13" name="TextBox 12"/>
          <p:cNvSpPr txBox="1"/>
          <p:nvPr/>
        </p:nvSpPr>
        <p:spPr>
          <a:xfrm>
            <a:off x="6238737" y="1662252"/>
            <a:ext cx="1734378" cy="369332"/>
          </a:xfrm>
          <a:prstGeom prst="rect">
            <a:avLst/>
          </a:prstGeom>
          <a:noFill/>
        </p:spPr>
        <p:txBody>
          <a:bodyPr wrap="square" rtlCol="0">
            <a:spAutoFit/>
          </a:bodyPr>
          <a:lstStyle/>
          <a:p>
            <a:r>
              <a:rPr lang="en-US" altLang="zh-CN" dirty="0"/>
              <a:t>4.</a:t>
            </a:r>
            <a:r>
              <a:rPr lang="zh-CN" altLang="en-US" dirty="0"/>
              <a:t>评价管理</a:t>
            </a:r>
          </a:p>
        </p:txBody>
      </p:sp>
      <p:sp>
        <p:nvSpPr>
          <p:cNvPr id="14" name="TextBox 13"/>
          <p:cNvSpPr txBox="1"/>
          <p:nvPr/>
        </p:nvSpPr>
        <p:spPr>
          <a:xfrm>
            <a:off x="6208644" y="5160826"/>
            <a:ext cx="1734378" cy="369332"/>
          </a:xfrm>
          <a:prstGeom prst="rect">
            <a:avLst/>
          </a:prstGeom>
          <a:noFill/>
        </p:spPr>
        <p:txBody>
          <a:bodyPr wrap="square" rtlCol="0">
            <a:spAutoFit/>
          </a:bodyPr>
          <a:lstStyle/>
          <a:p>
            <a:r>
              <a:rPr lang="en-US" altLang="zh-CN" dirty="0"/>
              <a:t>6.</a:t>
            </a:r>
            <a:r>
              <a:rPr lang="zh-CN" altLang="en-US" dirty="0"/>
              <a:t>班级管理</a:t>
            </a:r>
          </a:p>
        </p:txBody>
      </p:sp>
      <p:sp>
        <p:nvSpPr>
          <p:cNvPr id="15" name="TextBox 14"/>
          <p:cNvSpPr txBox="1"/>
          <p:nvPr/>
        </p:nvSpPr>
        <p:spPr>
          <a:xfrm>
            <a:off x="6208644" y="3399944"/>
            <a:ext cx="1734378" cy="369332"/>
          </a:xfrm>
          <a:prstGeom prst="rect">
            <a:avLst/>
          </a:prstGeom>
          <a:noFill/>
        </p:spPr>
        <p:txBody>
          <a:bodyPr wrap="square" rtlCol="0">
            <a:spAutoFit/>
          </a:bodyPr>
          <a:lstStyle/>
          <a:p>
            <a:r>
              <a:rPr lang="en-US" altLang="zh-CN" dirty="0"/>
              <a:t>5.</a:t>
            </a:r>
            <a:r>
              <a:rPr lang="zh-CN" altLang="en-US" dirty="0"/>
              <a:t>学生管理</a:t>
            </a:r>
          </a:p>
        </p:txBody>
      </p:sp>
    </p:spTree>
    <p:extLst>
      <p:ext uri="{BB962C8B-B14F-4D97-AF65-F5344CB8AC3E}">
        <p14:creationId xmlns:p14="http://schemas.microsoft.com/office/powerpoint/2010/main" val="108733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arn(inVertic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barn(inVertical)">
                                      <p:cBhvr>
                                        <p:cTn id="12" dur="500"/>
                                        <p:tgtEl>
                                          <p:spTgt spid="512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124"/>
                                        </p:tgtEl>
                                        <p:attrNameLst>
                                          <p:attrName>style.visibility</p:attrName>
                                        </p:attrNameLst>
                                      </p:cBhvr>
                                      <p:to>
                                        <p:strVal val="visible"/>
                                      </p:to>
                                    </p:set>
                                    <p:animEffect transition="in" filter="barn(inVertical)">
                                      <p:cBhvr>
                                        <p:cTn id="17" dur="500"/>
                                        <p:tgtEl>
                                          <p:spTgt spid="512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125"/>
                                        </p:tgtEl>
                                        <p:attrNameLst>
                                          <p:attrName>style.visibility</p:attrName>
                                        </p:attrNameLst>
                                      </p:cBhvr>
                                      <p:to>
                                        <p:strVal val="visible"/>
                                      </p:to>
                                    </p:set>
                                    <p:animEffect transition="in" filter="barn(inVertical)">
                                      <p:cBhvr>
                                        <p:cTn id="22" dur="500"/>
                                        <p:tgtEl>
                                          <p:spTgt spid="512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126"/>
                                        </p:tgtEl>
                                        <p:attrNameLst>
                                          <p:attrName>style.visibility</p:attrName>
                                        </p:attrNameLst>
                                      </p:cBhvr>
                                      <p:to>
                                        <p:strVal val="visible"/>
                                      </p:to>
                                    </p:set>
                                    <p:animEffect transition="in" filter="barn(inVertical)">
                                      <p:cBhvr>
                                        <p:cTn id="27" dur="500"/>
                                        <p:tgtEl>
                                          <p:spTgt spid="512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127"/>
                                        </p:tgtEl>
                                        <p:attrNameLst>
                                          <p:attrName>style.visibility</p:attrName>
                                        </p:attrNameLst>
                                      </p:cBhvr>
                                      <p:to>
                                        <p:strVal val="visible"/>
                                      </p:to>
                                    </p:set>
                                    <p:animEffect transition="in" filter="barn(inVertical)">
                                      <p:cBhvr>
                                        <p:cTn id="32" dur="500"/>
                                        <p:tgtEl>
                                          <p:spTgt spid="5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0">
          <a:fgClr>
            <a:schemeClr val="accent3">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solidFill>
                  <a:srgbClr val="000000">
                    <a:lumMod val="50000"/>
                    <a:lumOff val="50000"/>
                  </a:srgbClr>
                </a:solidFill>
              </a:rPr>
              <a:pPr/>
              <a:t>15</a:t>
            </a:fld>
            <a:endParaRPr lang="zh-CN" altLang="en-US" dirty="0">
              <a:solidFill>
                <a:srgbClr val="000000">
                  <a:lumMod val="50000"/>
                  <a:lumOff val="50000"/>
                </a:srgbClr>
              </a:solidFill>
            </a:endParaRPr>
          </a:p>
        </p:txBody>
      </p:sp>
      <p:sp>
        <p:nvSpPr>
          <p:cNvPr id="3" name="标题 1">
            <a:extLst>
              <a:ext uri="{FF2B5EF4-FFF2-40B4-BE49-F238E27FC236}">
                <a16:creationId xmlns:a16="http://schemas.microsoft.com/office/drawing/2014/main" id="{F5A56F34-943B-4203-B6C6-2FF6C3A5B779}"/>
              </a:ext>
            </a:extLst>
          </p:cNvPr>
          <p:cNvSpPr txBox="1">
            <a:spLocks/>
          </p:cNvSpPr>
          <p:nvPr/>
        </p:nvSpPr>
        <p:spPr>
          <a:xfrm>
            <a:off x="446292" y="144117"/>
            <a:ext cx="2515567" cy="710648"/>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altLang="zh-CN" dirty="0">
                <a:solidFill>
                  <a:schemeClr val="accent3"/>
                </a:solidFill>
              </a:rPr>
              <a:t>3.2</a:t>
            </a:r>
            <a:r>
              <a:rPr lang="zh-CN" altLang="en-US" dirty="0">
                <a:solidFill>
                  <a:schemeClr val="accent3"/>
                </a:solidFill>
              </a:rPr>
              <a:t>后端原型</a:t>
            </a:r>
          </a:p>
        </p:txBody>
      </p:sp>
      <p:sp>
        <p:nvSpPr>
          <p:cNvPr id="2" name="TextBox 1"/>
          <p:cNvSpPr txBox="1"/>
          <p:nvPr/>
        </p:nvSpPr>
        <p:spPr>
          <a:xfrm>
            <a:off x="3245126" y="51739"/>
            <a:ext cx="1828801" cy="369332"/>
          </a:xfrm>
          <a:prstGeom prst="rect">
            <a:avLst/>
          </a:prstGeom>
          <a:noFill/>
        </p:spPr>
        <p:txBody>
          <a:bodyPr wrap="square" rtlCol="0">
            <a:spAutoFit/>
          </a:bodyPr>
          <a:lstStyle/>
          <a:p>
            <a:r>
              <a:rPr lang="en-US" altLang="zh-CN" dirty="0"/>
              <a:t>7.</a:t>
            </a:r>
            <a:r>
              <a:rPr lang="zh-CN" altLang="en-US" dirty="0"/>
              <a:t>创建评分表</a:t>
            </a:r>
          </a:p>
        </p:txBody>
      </p:sp>
      <p:sp>
        <p:nvSpPr>
          <p:cNvPr id="11" name="TextBox 10"/>
          <p:cNvSpPr txBox="1"/>
          <p:nvPr/>
        </p:nvSpPr>
        <p:spPr>
          <a:xfrm>
            <a:off x="243509" y="3233499"/>
            <a:ext cx="1734378" cy="369332"/>
          </a:xfrm>
          <a:prstGeom prst="rect">
            <a:avLst/>
          </a:prstGeom>
          <a:noFill/>
        </p:spPr>
        <p:txBody>
          <a:bodyPr wrap="square" rtlCol="0">
            <a:spAutoFit/>
          </a:bodyPr>
          <a:lstStyle/>
          <a:p>
            <a:r>
              <a:rPr lang="en-US" altLang="zh-CN" dirty="0"/>
              <a:t>8.</a:t>
            </a:r>
            <a:r>
              <a:rPr lang="zh-CN" altLang="en-US" dirty="0"/>
              <a:t>添加学生</a:t>
            </a:r>
          </a:p>
        </p:txBody>
      </p:sp>
      <p:sp>
        <p:nvSpPr>
          <p:cNvPr id="12" name="TextBox 11"/>
          <p:cNvSpPr txBox="1"/>
          <p:nvPr/>
        </p:nvSpPr>
        <p:spPr>
          <a:xfrm>
            <a:off x="5488333" y="3247068"/>
            <a:ext cx="1734378" cy="369332"/>
          </a:xfrm>
          <a:prstGeom prst="rect">
            <a:avLst/>
          </a:prstGeom>
          <a:noFill/>
        </p:spPr>
        <p:txBody>
          <a:bodyPr wrap="square" rtlCol="0">
            <a:spAutoFit/>
          </a:bodyPr>
          <a:lstStyle/>
          <a:p>
            <a:r>
              <a:rPr lang="en-US" altLang="zh-CN" dirty="0"/>
              <a:t>9.</a:t>
            </a:r>
            <a:r>
              <a:rPr lang="zh-CN" altLang="en-US" dirty="0"/>
              <a:t>新建班级</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5126" y="421071"/>
            <a:ext cx="5273675" cy="241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1944" y="3078371"/>
            <a:ext cx="2882349" cy="356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2161" y="3078371"/>
            <a:ext cx="3427069" cy="351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580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arn(inVertical)">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barn(inVertical)">
                                      <p:cBhvr>
                                        <p:cTn id="12" dur="500"/>
                                        <p:tgtEl>
                                          <p:spTgt spid="614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148"/>
                                        </p:tgtEl>
                                        <p:attrNameLst>
                                          <p:attrName>style.visibility</p:attrName>
                                        </p:attrNameLst>
                                      </p:cBhvr>
                                      <p:to>
                                        <p:strVal val="visible"/>
                                      </p:to>
                                    </p:set>
                                    <p:animEffect transition="in" filter="barn(inVertical)">
                                      <p:cBhvr>
                                        <p:cTn id="17"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0">
          <a:fgClr>
            <a:schemeClr val="accent3">
              <a:lumMod val="40000"/>
              <a:lumOff val="60000"/>
            </a:schemeClr>
          </a:fgClr>
          <a:bgClr>
            <a:schemeClr val="bg1"/>
          </a:bgClr>
        </a:pattFill>
        <a:effectLst/>
      </p:bgPr>
    </p:bg>
    <p:spTree>
      <p:nvGrpSpPr>
        <p:cNvPr id="1" name=""/>
        <p:cNvGrpSpPr/>
        <p:nvPr/>
      </p:nvGrpSpPr>
      <p:grpSpPr>
        <a:xfrm>
          <a:off x="0" y="0"/>
          <a:ext cx="0" cy="0"/>
          <a:chOff x="0" y="0"/>
          <a:chExt cx="0" cy="0"/>
        </a:xfrm>
      </p:grpSpPr>
      <p:cxnSp>
        <p:nvCxnSpPr>
          <p:cNvPr id="4" name="直接连接符 3"/>
          <p:cNvCxnSpPr>
            <a:cxnSpLocks/>
          </p:cNvCxnSpPr>
          <p:nvPr/>
        </p:nvCxnSpPr>
        <p:spPr>
          <a:xfrm flipV="1">
            <a:off x="6262001" y="2604052"/>
            <a:ext cx="5729560" cy="38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标题 4">
            <a:extLst>
              <a:ext uri="{FF2B5EF4-FFF2-40B4-BE49-F238E27FC236}">
                <a16:creationId xmlns:a16="http://schemas.microsoft.com/office/drawing/2014/main" id="{F26FB423-9443-4695-B04A-45F4AFCEB3A5}"/>
              </a:ext>
            </a:extLst>
          </p:cNvPr>
          <p:cNvSpPr>
            <a:spLocks noGrp="1"/>
          </p:cNvSpPr>
          <p:nvPr>
            <p:ph type="title"/>
          </p:nvPr>
        </p:nvSpPr>
        <p:spPr>
          <a:xfrm>
            <a:off x="6262001" y="1711467"/>
            <a:ext cx="5893556" cy="895350"/>
          </a:xfrm>
        </p:spPr>
        <p:txBody>
          <a:bodyPr>
            <a:noAutofit/>
          </a:bodyPr>
          <a:lstStyle/>
          <a:p>
            <a:r>
              <a:rPr lang="zh-CN" altLang="en-US" sz="4800" dirty="0"/>
              <a:t>功能描述及验收标准</a:t>
            </a:r>
          </a:p>
        </p:txBody>
      </p:sp>
      <p:sp>
        <p:nvSpPr>
          <p:cNvPr id="9" name="文本框 8">
            <a:extLst>
              <a:ext uri="{FF2B5EF4-FFF2-40B4-BE49-F238E27FC236}">
                <a16:creationId xmlns:a16="http://schemas.microsoft.com/office/drawing/2014/main" id="{ED905DC7-404B-4E33-8FFC-91ECFA384D72}"/>
              </a:ext>
            </a:extLst>
          </p:cNvPr>
          <p:cNvSpPr txBox="1"/>
          <p:nvPr/>
        </p:nvSpPr>
        <p:spPr>
          <a:xfrm>
            <a:off x="5127484" y="17525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/04</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48368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0">
          <a:fgClr>
            <a:schemeClr val="accent3">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a:p>
        </p:txBody>
      </p:sp>
      <p:grpSp>
        <p:nvGrpSpPr>
          <p:cNvPr id="5" name="3fdc3662-f61f-400f-8563-668b0d0493e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3D1EF83-A270-4F39-A707-DCBF0649C9B8}"/>
              </a:ext>
            </a:extLst>
          </p:cNvPr>
          <p:cNvGrpSpPr>
            <a:grpSpLocks noChangeAspect="1"/>
          </p:cNvGrpSpPr>
          <p:nvPr>
            <p:custDataLst>
              <p:tags r:id="rId1"/>
            </p:custDataLst>
          </p:nvPr>
        </p:nvGrpSpPr>
        <p:grpSpPr>
          <a:xfrm>
            <a:off x="669925" y="780222"/>
            <a:ext cx="4816889" cy="5920453"/>
            <a:chOff x="669925" y="954157"/>
            <a:chExt cx="4816889" cy="5920453"/>
          </a:xfrm>
        </p:grpSpPr>
        <p:sp>
          <p:nvSpPr>
            <p:cNvPr id="6" name="îṡľïďé">
              <a:extLst>
                <a:ext uri="{FF2B5EF4-FFF2-40B4-BE49-F238E27FC236}">
                  <a16:creationId xmlns:a16="http://schemas.microsoft.com/office/drawing/2014/main" id="{FA5CC02E-F531-4B85-9A5A-A0384448F7A1}"/>
                </a:ext>
              </a:extLst>
            </p:cNvPr>
            <p:cNvSpPr/>
            <p:nvPr/>
          </p:nvSpPr>
          <p:spPr bwMode="auto">
            <a:xfrm>
              <a:off x="669925" y="1006316"/>
              <a:ext cx="3971650" cy="5868294"/>
            </a:xfrm>
            <a:prstGeom prst="rect">
              <a:avLst/>
            </a:prstGeom>
            <a:blipFill>
              <a:blip r:embed="rId3"/>
              <a:stretch>
                <a:fillRect l="-27401" r="-27261"/>
              </a:stretch>
            </a:blipFill>
            <a:ln w="9525">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lt1"/>
                </a:solidFill>
              </a:endParaRPr>
            </a:p>
          </p:txBody>
        </p:sp>
        <p:cxnSp>
          <p:nvCxnSpPr>
            <p:cNvPr id="7" name="直接连接符 6">
              <a:extLst>
                <a:ext uri="{FF2B5EF4-FFF2-40B4-BE49-F238E27FC236}">
                  <a16:creationId xmlns:a16="http://schemas.microsoft.com/office/drawing/2014/main" id="{648A5DE9-70DC-4FD6-B78E-DCF52A86409C}"/>
                </a:ext>
              </a:extLst>
            </p:cNvPr>
            <p:cNvCxnSpPr/>
            <p:nvPr/>
          </p:nvCxnSpPr>
          <p:spPr>
            <a:xfrm flipH="1">
              <a:off x="4772877" y="954157"/>
              <a:ext cx="14096" cy="5854148"/>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9" name="îṩ1íḋé">
              <a:extLst>
                <a:ext uri="{FF2B5EF4-FFF2-40B4-BE49-F238E27FC236}">
                  <a16:creationId xmlns:a16="http://schemas.microsoft.com/office/drawing/2014/main" id="{EE5851D1-D09D-42BD-8504-5749EA0B79A9}"/>
                </a:ext>
              </a:extLst>
            </p:cNvPr>
            <p:cNvSpPr/>
            <p:nvPr/>
          </p:nvSpPr>
          <p:spPr bwMode="auto">
            <a:xfrm>
              <a:off x="5061057" y="1006316"/>
              <a:ext cx="409192" cy="409192"/>
            </a:xfrm>
            <a:prstGeom prst="ellipse">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wrap="none" rtlCol="0" anchor="ctr"/>
            <a:lstStyle/>
            <a:p>
              <a:pPr algn="ctr"/>
              <a:r>
                <a:rPr lang="en-US" altLang="zh-CN" sz="1400" dirty="0">
                  <a:solidFill>
                    <a:schemeClr val="bg1"/>
                  </a:solidFill>
                  <a:latin typeface="Impact" panose="020B0806030902050204" pitchFamily="34" charset="0"/>
                </a:rPr>
                <a:t>01</a:t>
              </a:r>
              <a:endParaRPr lang="zh-CN" altLang="en-US" sz="1400" dirty="0">
                <a:solidFill>
                  <a:schemeClr val="bg1"/>
                </a:solidFill>
                <a:latin typeface="Impact" panose="020B0806030902050204" pitchFamily="34" charset="0"/>
              </a:endParaRPr>
            </a:p>
          </p:txBody>
        </p:sp>
        <p:sp>
          <p:nvSpPr>
            <p:cNvPr id="11" name="î$ľïḋê">
              <a:extLst>
                <a:ext uri="{FF2B5EF4-FFF2-40B4-BE49-F238E27FC236}">
                  <a16:creationId xmlns:a16="http://schemas.microsoft.com/office/drawing/2014/main" id="{F8484908-39F7-40DD-BE99-D4805F898C9B}"/>
                </a:ext>
              </a:extLst>
            </p:cNvPr>
            <p:cNvSpPr/>
            <p:nvPr/>
          </p:nvSpPr>
          <p:spPr bwMode="auto">
            <a:xfrm>
              <a:off x="5077622" y="2331510"/>
              <a:ext cx="409192" cy="409192"/>
            </a:xfrm>
            <a:prstGeom prst="ellipse">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wrap="none" rtlCol="0" anchor="ctr"/>
            <a:lstStyle/>
            <a:p>
              <a:pPr algn="ctr"/>
              <a:r>
                <a:rPr lang="en-US" altLang="zh-CN" sz="1400" dirty="0">
                  <a:solidFill>
                    <a:schemeClr val="bg1"/>
                  </a:solidFill>
                  <a:latin typeface="Impact" panose="020B0806030902050204" pitchFamily="34" charset="0"/>
                </a:rPr>
                <a:t>02</a:t>
              </a:r>
              <a:endParaRPr lang="zh-CN" altLang="en-US" sz="1400" dirty="0">
                <a:solidFill>
                  <a:schemeClr val="bg1"/>
                </a:solidFill>
                <a:latin typeface="Impact" panose="020B0806030902050204" pitchFamily="34" charset="0"/>
              </a:endParaRPr>
            </a:p>
          </p:txBody>
        </p:sp>
        <p:sp>
          <p:nvSpPr>
            <p:cNvPr id="13" name="íṧḷíḋè">
              <a:extLst>
                <a:ext uri="{FF2B5EF4-FFF2-40B4-BE49-F238E27FC236}">
                  <a16:creationId xmlns:a16="http://schemas.microsoft.com/office/drawing/2014/main" id="{0AB275A4-0164-40B1-BDD5-5C02E0BCBEE4}"/>
                </a:ext>
              </a:extLst>
            </p:cNvPr>
            <p:cNvSpPr/>
            <p:nvPr/>
          </p:nvSpPr>
          <p:spPr bwMode="auto">
            <a:xfrm>
              <a:off x="5005978" y="4669773"/>
              <a:ext cx="409192" cy="409192"/>
            </a:xfrm>
            <a:prstGeom prst="ellipse">
              <a:avLst/>
            </a:prstGeom>
            <a:solidFill>
              <a:schemeClr val="accent3"/>
            </a:solidFill>
            <a:ln w="38100">
              <a:noFill/>
            </a:ln>
          </p:spPr>
          <p:style>
            <a:lnRef idx="2">
              <a:schemeClr val="dk1"/>
            </a:lnRef>
            <a:fillRef idx="1">
              <a:schemeClr val="lt1"/>
            </a:fillRef>
            <a:effectRef idx="0">
              <a:schemeClr val="dk1"/>
            </a:effectRef>
            <a:fontRef idx="minor">
              <a:schemeClr val="dk1"/>
            </a:fontRef>
          </p:style>
          <p:txBody>
            <a:bodyPr wrap="none" rtlCol="0" anchor="ctr"/>
            <a:lstStyle/>
            <a:p>
              <a:pPr algn="ctr"/>
              <a:r>
                <a:rPr lang="en-US" altLang="zh-CN" sz="1400" dirty="0">
                  <a:solidFill>
                    <a:schemeClr val="bg1"/>
                  </a:solidFill>
                  <a:latin typeface="Impact" panose="020B0806030902050204" pitchFamily="34" charset="0"/>
                </a:rPr>
                <a:t>03</a:t>
              </a:r>
              <a:endParaRPr lang="zh-CN" altLang="en-US" sz="1400" dirty="0">
                <a:solidFill>
                  <a:schemeClr val="bg1"/>
                </a:solidFill>
                <a:latin typeface="Impact" panose="020B0806030902050204" pitchFamily="34" charset="0"/>
              </a:endParaRPr>
            </a:p>
          </p:txBody>
        </p:sp>
        <p:grpSp>
          <p:nvGrpSpPr>
            <p:cNvPr id="16" name="ïS1íḑê">
              <a:extLst>
                <a:ext uri="{FF2B5EF4-FFF2-40B4-BE49-F238E27FC236}">
                  <a16:creationId xmlns:a16="http://schemas.microsoft.com/office/drawing/2014/main" id="{36684B17-77C2-42AD-8C8E-93829CE29EA8}"/>
                </a:ext>
              </a:extLst>
            </p:cNvPr>
            <p:cNvGrpSpPr/>
            <p:nvPr/>
          </p:nvGrpSpPr>
          <p:grpSpPr>
            <a:xfrm>
              <a:off x="729561" y="2331510"/>
              <a:ext cx="3912014" cy="2604556"/>
              <a:chOff x="729561" y="2331510"/>
              <a:chExt cx="3912014" cy="2604556"/>
            </a:xfrm>
          </p:grpSpPr>
          <p:sp>
            <p:nvSpPr>
              <p:cNvPr id="17" name="ïṧľiḍê">
                <a:extLst>
                  <a:ext uri="{FF2B5EF4-FFF2-40B4-BE49-F238E27FC236}">
                    <a16:creationId xmlns:a16="http://schemas.microsoft.com/office/drawing/2014/main" id="{50630E32-A7F3-4248-B45B-A5275B82A24A}"/>
                  </a:ext>
                </a:extLst>
              </p:cNvPr>
              <p:cNvSpPr/>
              <p:nvPr/>
            </p:nvSpPr>
            <p:spPr bwMode="auto">
              <a:xfrm>
                <a:off x="729561" y="2331510"/>
                <a:ext cx="3912014" cy="2604556"/>
              </a:xfrm>
              <a:prstGeom prst="rect">
                <a:avLst/>
              </a:prstGeom>
              <a:solidFill>
                <a:schemeClr val="tx1">
                  <a:alpha val="62000"/>
                </a:schemeClr>
              </a:solidFill>
              <a:ln>
                <a:noFill/>
              </a:ln>
            </p:spPr>
            <p:txBody>
              <a:bodyPr wrap="square" lIns="90000" tIns="46800" rIns="90000" bIns="46800" rtlCol="0">
                <a:normAutofit/>
              </a:bodyPr>
              <a:lstStyle/>
              <a:p>
                <a:pPr algn="ctr">
                  <a:lnSpc>
                    <a:spcPct val="150000"/>
                  </a:lnSpc>
                </a:pPr>
                <a:endParaRPr lang="en-US" altLang="zh-CN" dirty="0">
                  <a:solidFill>
                    <a:schemeClr val="bg1"/>
                  </a:solidFill>
                </a:endParaRPr>
              </a:p>
            </p:txBody>
          </p:sp>
          <p:sp>
            <p:nvSpPr>
              <p:cNvPr id="19" name="î$ḷîďé">
                <a:extLst>
                  <a:ext uri="{FF2B5EF4-FFF2-40B4-BE49-F238E27FC236}">
                    <a16:creationId xmlns:a16="http://schemas.microsoft.com/office/drawing/2014/main" id="{9B6ECFF4-ACF0-484A-A3C0-5AAF0E19D97E}"/>
                  </a:ext>
                </a:extLst>
              </p:cNvPr>
              <p:cNvSpPr txBox="1"/>
              <p:nvPr/>
            </p:nvSpPr>
            <p:spPr bwMode="auto">
              <a:xfrm>
                <a:off x="1515166" y="2383534"/>
                <a:ext cx="2286552" cy="20480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b="1" dirty="0">
                    <a:solidFill>
                      <a:schemeClr val="bg1"/>
                    </a:solidFill>
                  </a:rPr>
                  <a:t>具体功能描述：</a:t>
                </a:r>
                <a:endParaRPr lang="en-US" altLang="zh-CN" sz="2000" b="1" dirty="0">
                  <a:solidFill>
                    <a:schemeClr val="bg1"/>
                  </a:solidFill>
                </a:endParaRPr>
              </a:p>
              <a:p>
                <a:pPr eaLnBrk="1" hangingPunct="1">
                  <a:lnSpc>
                    <a:spcPct val="100000"/>
                  </a:lnSpc>
                  <a:spcBef>
                    <a:spcPct val="0"/>
                  </a:spcBef>
                </a:pPr>
                <a:endParaRPr lang="en-US" altLang="zh-CN" sz="2000" b="1" dirty="0">
                  <a:solidFill>
                    <a:schemeClr val="bg1"/>
                  </a:solidFill>
                </a:endParaRPr>
              </a:p>
              <a:p>
                <a:pPr eaLnBrk="1" hangingPunct="1">
                  <a:lnSpc>
                    <a:spcPct val="100000"/>
                  </a:lnSpc>
                  <a:spcBef>
                    <a:spcPct val="0"/>
                  </a:spcBef>
                </a:pPr>
                <a:r>
                  <a:rPr lang="en-US" altLang="zh-CN" sz="2000" b="1" dirty="0">
                    <a:solidFill>
                      <a:schemeClr val="bg1"/>
                    </a:solidFill>
                  </a:rPr>
                  <a:t>1.</a:t>
                </a:r>
                <a:r>
                  <a:rPr lang="zh-CN" altLang="en-US" sz="2000" b="1" dirty="0">
                    <a:solidFill>
                      <a:schemeClr val="bg1"/>
                    </a:solidFill>
                  </a:rPr>
                  <a:t>登录界面</a:t>
                </a:r>
                <a:endParaRPr lang="en-US" altLang="zh-CN" sz="2000" b="1" dirty="0">
                  <a:solidFill>
                    <a:schemeClr val="bg1"/>
                  </a:solidFill>
                </a:endParaRPr>
              </a:p>
              <a:p>
                <a:pPr eaLnBrk="1" hangingPunct="1">
                  <a:lnSpc>
                    <a:spcPct val="100000"/>
                  </a:lnSpc>
                  <a:spcBef>
                    <a:spcPct val="0"/>
                  </a:spcBef>
                </a:pPr>
                <a:r>
                  <a:rPr lang="en-US" altLang="zh-CN" sz="2000" b="1" dirty="0">
                    <a:solidFill>
                      <a:schemeClr val="bg1"/>
                    </a:solidFill>
                  </a:rPr>
                  <a:t>2.</a:t>
                </a:r>
                <a:r>
                  <a:rPr lang="zh-CN" altLang="en-US" sz="2000" b="1" dirty="0">
                    <a:solidFill>
                      <a:schemeClr val="bg1"/>
                    </a:solidFill>
                  </a:rPr>
                  <a:t>用户界面</a:t>
                </a:r>
                <a:endParaRPr lang="en-US" altLang="zh-CN" sz="2000" b="1" dirty="0">
                  <a:solidFill>
                    <a:schemeClr val="bg1"/>
                  </a:solidFill>
                </a:endParaRPr>
              </a:p>
              <a:p>
                <a:pPr eaLnBrk="1" hangingPunct="1">
                  <a:lnSpc>
                    <a:spcPct val="100000"/>
                  </a:lnSpc>
                  <a:spcBef>
                    <a:spcPct val="0"/>
                  </a:spcBef>
                </a:pPr>
                <a:r>
                  <a:rPr lang="en-US" altLang="zh-CN" sz="2000" b="1" dirty="0">
                    <a:solidFill>
                      <a:schemeClr val="bg1"/>
                    </a:solidFill>
                  </a:rPr>
                  <a:t>3.</a:t>
                </a:r>
                <a:r>
                  <a:rPr lang="zh-CN" altLang="en-US" sz="2000" b="1" dirty="0">
                    <a:solidFill>
                      <a:schemeClr val="bg1"/>
                    </a:solidFill>
                  </a:rPr>
                  <a:t>管理员界面</a:t>
                </a:r>
                <a:endParaRPr lang="en-US" altLang="zh-CN" sz="2000" b="1" dirty="0">
                  <a:solidFill>
                    <a:schemeClr val="bg1"/>
                  </a:solidFill>
                </a:endParaRPr>
              </a:p>
            </p:txBody>
          </p:sp>
        </p:grpSp>
      </p:grpSp>
      <p:sp>
        <p:nvSpPr>
          <p:cNvPr id="21" name="标题 1">
            <a:extLst>
              <a:ext uri="{FF2B5EF4-FFF2-40B4-BE49-F238E27FC236}">
                <a16:creationId xmlns:a16="http://schemas.microsoft.com/office/drawing/2014/main" id="{F5A56F34-943B-4203-B6C6-2FF6C3A5B779}"/>
              </a:ext>
            </a:extLst>
          </p:cNvPr>
          <p:cNvSpPr txBox="1">
            <a:spLocks/>
          </p:cNvSpPr>
          <p:nvPr/>
        </p:nvSpPr>
        <p:spPr>
          <a:xfrm>
            <a:off x="446292" y="144117"/>
            <a:ext cx="2515567" cy="710648"/>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altLang="zh-CN" dirty="0">
                <a:solidFill>
                  <a:schemeClr val="accent3"/>
                </a:solidFill>
              </a:rPr>
              <a:t>4.1</a:t>
            </a:r>
            <a:r>
              <a:rPr lang="zh-CN" altLang="en-US" dirty="0">
                <a:solidFill>
                  <a:schemeClr val="accent3"/>
                </a:solidFill>
              </a:rPr>
              <a:t>功能描述</a:t>
            </a:r>
          </a:p>
        </p:txBody>
      </p:sp>
      <p:sp>
        <p:nvSpPr>
          <p:cNvPr id="22" name="矩形 21"/>
          <p:cNvSpPr/>
          <p:nvPr/>
        </p:nvSpPr>
        <p:spPr>
          <a:xfrm>
            <a:off x="5602354" y="832381"/>
            <a:ext cx="6205331" cy="461665"/>
          </a:xfrm>
          <a:prstGeom prst="rect">
            <a:avLst/>
          </a:prstGeom>
        </p:spPr>
        <p:txBody>
          <a:bodyPr wrap="square">
            <a:spAutoFit/>
          </a:bodyPr>
          <a:lstStyle/>
          <a:p>
            <a:r>
              <a:rPr lang="en-US" altLang="zh-CN" sz="1200" dirty="0"/>
              <a:t>① </a:t>
            </a:r>
            <a:r>
              <a:rPr lang="zh-CN" altLang="zh-CN" sz="1200" dirty="0"/>
              <a:t>登录界面分为两个：普通用户登陆和管理员登陆，分别进入用户首页和管理员首页</a:t>
            </a:r>
          </a:p>
          <a:p>
            <a:r>
              <a:rPr lang="en-US" altLang="zh-CN" sz="1200" dirty="0"/>
              <a:t>② </a:t>
            </a:r>
            <a:r>
              <a:rPr lang="zh-CN" altLang="zh-CN" sz="1200" dirty="0"/>
              <a:t>可以在普通用户登陆界面点击注册，来注册自己的信息并进行登录</a:t>
            </a:r>
          </a:p>
        </p:txBody>
      </p:sp>
      <p:sp>
        <p:nvSpPr>
          <p:cNvPr id="23" name="矩形 22"/>
          <p:cNvSpPr/>
          <p:nvPr/>
        </p:nvSpPr>
        <p:spPr>
          <a:xfrm>
            <a:off x="5602354" y="1394410"/>
            <a:ext cx="6096000" cy="2492990"/>
          </a:xfrm>
          <a:prstGeom prst="rect">
            <a:avLst/>
          </a:prstGeom>
        </p:spPr>
        <p:txBody>
          <a:bodyPr>
            <a:spAutoFit/>
          </a:bodyPr>
          <a:lstStyle/>
          <a:p>
            <a:r>
              <a:rPr lang="en-US" altLang="zh-CN" sz="1200" dirty="0"/>
              <a:t>① </a:t>
            </a:r>
            <a:r>
              <a:rPr lang="zh-CN" altLang="zh-CN" sz="1200" dirty="0"/>
              <a:t>用户界面顶端的导航栏，可以点击我的小组，查看自己的小组信息，点击顶端的评价首页即可返回首页</a:t>
            </a:r>
          </a:p>
          <a:p>
            <a:r>
              <a:rPr lang="en-US" altLang="zh-CN" sz="1200" dirty="0"/>
              <a:t>② </a:t>
            </a:r>
            <a:r>
              <a:rPr lang="zh-CN" altLang="zh-CN" sz="1200" dirty="0"/>
              <a:t>在右上角有一个名为个人中心的下拉菜单，可以进入个人信息页面，修改密码页面，还能够注销账号</a:t>
            </a:r>
            <a:r>
              <a:rPr lang="en-US" altLang="zh-CN" sz="1200" dirty="0"/>
              <a:t> </a:t>
            </a:r>
            <a:endParaRPr lang="zh-CN" altLang="zh-CN" sz="1200" dirty="0"/>
          </a:p>
          <a:p>
            <a:r>
              <a:rPr lang="en-US" altLang="zh-CN" sz="1200" dirty="0"/>
              <a:t>③ </a:t>
            </a:r>
            <a:r>
              <a:rPr lang="zh-CN" altLang="zh-CN" sz="1200" dirty="0"/>
              <a:t>在评价首页可以点击组间评价和组内评价，显示管理员发布的评分表标题，点击评分表标题就会显示评价表，用户可以进行组间评价和组内评价，组内评价只能由小组组长来填写，组间评价所有组员都可以填写</a:t>
            </a:r>
          </a:p>
          <a:p>
            <a:r>
              <a:rPr lang="en-US" altLang="zh-CN" sz="1200" dirty="0"/>
              <a:t>④ </a:t>
            </a:r>
            <a:r>
              <a:rPr lang="zh-CN" altLang="zh-CN" sz="1200" dirty="0"/>
              <a:t>点击导航栏中</a:t>
            </a:r>
            <a:r>
              <a:rPr lang="en-US" altLang="zh-CN" sz="1200" dirty="0"/>
              <a:t>“</a:t>
            </a:r>
            <a:r>
              <a:rPr lang="zh-CN" altLang="zh-CN" sz="1200" dirty="0"/>
              <a:t>我的小组</a:t>
            </a:r>
            <a:r>
              <a:rPr lang="en-US" altLang="zh-CN" sz="1200" dirty="0"/>
              <a:t>”</a:t>
            </a:r>
            <a:r>
              <a:rPr lang="zh-CN" altLang="zh-CN" sz="1200" dirty="0"/>
              <a:t>后，在小组页面，查看自己的小组信息，还能够查看每一次作业的组间互评信息和组内互评信息</a:t>
            </a:r>
          </a:p>
          <a:p>
            <a:r>
              <a:rPr lang="en-US" altLang="zh-CN" sz="1200" dirty="0"/>
              <a:t>⑤ </a:t>
            </a:r>
            <a:r>
              <a:rPr lang="zh-CN" altLang="zh-CN" sz="1200" dirty="0"/>
              <a:t>点击个人中心下拉菜单中的个人信息，会显示用户的个人信息（姓名，学号，所属小组，所属班级）</a:t>
            </a:r>
          </a:p>
          <a:p>
            <a:r>
              <a:rPr lang="en-US" altLang="zh-CN" sz="1200" dirty="0"/>
              <a:t>⑥ </a:t>
            </a:r>
            <a:r>
              <a:rPr lang="zh-CN" altLang="zh-CN" sz="1200" dirty="0"/>
              <a:t>点击个人中心下拉菜单中的修改密码，用户可以修改自己的密码</a:t>
            </a:r>
          </a:p>
          <a:p>
            <a:r>
              <a:rPr lang="en-US" altLang="zh-CN" sz="1200" dirty="0"/>
              <a:t>⑦ </a:t>
            </a:r>
            <a:r>
              <a:rPr lang="zh-CN" altLang="zh-CN" sz="1200" dirty="0"/>
              <a:t>点击退出，则注销账号，返回登录界面</a:t>
            </a:r>
          </a:p>
        </p:txBody>
      </p:sp>
      <p:sp>
        <p:nvSpPr>
          <p:cNvPr id="24" name="矩形 23"/>
          <p:cNvSpPr/>
          <p:nvPr/>
        </p:nvSpPr>
        <p:spPr>
          <a:xfrm>
            <a:off x="5602354" y="4023019"/>
            <a:ext cx="6096000" cy="2677656"/>
          </a:xfrm>
          <a:prstGeom prst="rect">
            <a:avLst/>
          </a:prstGeom>
        </p:spPr>
        <p:txBody>
          <a:bodyPr>
            <a:spAutoFit/>
          </a:bodyPr>
          <a:lstStyle/>
          <a:p>
            <a:r>
              <a:rPr lang="en-US" altLang="zh-CN" sz="1200" dirty="0"/>
              <a:t>① </a:t>
            </a:r>
            <a:r>
              <a:rPr lang="zh-CN" altLang="zh-CN" sz="1200" dirty="0"/>
              <a:t>管理员界面顶端的导航栏，可以进入评分统计，评分表管理，评价管理，学生管理，班级管理</a:t>
            </a:r>
          </a:p>
          <a:p>
            <a:r>
              <a:rPr lang="en-US" altLang="zh-CN" sz="1200" dirty="0"/>
              <a:t>② </a:t>
            </a:r>
            <a:r>
              <a:rPr lang="zh-CN" altLang="zh-CN" sz="1200" dirty="0"/>
              <a:t>管理员界面初始界面为评分统计页面，管理员可以在评分统计页面的下拉框中选择某个班级中的某个小组，点击查看，就会显示该小组综合评分或者具体某次作业的评分的具体信息，显示内容为小组概况，综合评分分数，组内贡献率的饼图以及对该组的评价</a:t>
            </a:r>
          </a:p>
          <a:p>
            <a:r>
              <a:rPr lang="en-US" altLang="zh-CN" sz="1200" dirty="0"/>
              <a:t>③ </a:t>
            </a:r>
            <a:r>
              <a:rPr lang="zh-CN" altLang="zh-CN" sz="1200" dirty="0"/>
              <a:t>评分表管理界面，管理员可以对评分表进行增删改查，点击添加评分表按钮，就会进入创建评分表的页面，在对应班级创建新评分表，对已有的评分表，可以在列表最右边看到删除修改还有查询的按钮，通过点击进行相应操作</a:t>
            </a:r>
          </a:p>
          <a:p>
            <a:r>
              <a:rPr lang="en-US" altLang="zh-CN" sz="1200" dirty="0"/>
              <a:t>④ </a:t>
            </a:r>
            <a:r>
              <a:rPr lang="zh-CN" altLang="zh-CN" sz="1200" dirty="0"/>
              <a:t>评价管理界面，管理员可以看到所有班级所有小组提交的过来的评分表，管理员可以查看评分表，可以对表进行评价</a:t>
            </a:r>
          </a:p>
          <a:p>
            <a:r>
              <a:rPr lang="en-US" altLang="zh-CN" sz="1200" dirty="0"/>
              <a:t>⑤ </a:t>
            </a:r>
            <a:r>
              <a:rPr lang="zh-CN" altLang="zh-CN" sz="1200" dirty="0"/>
              <a:t>学生管理界面，管理员可以对学生进行增删改查，增加学生支持一键导入的形式，在这里可以设置学生的职务</a:t>
            </a:r>
          </a:p>
          <a:p>
            <a:r>
              <a:rPr lang="en-US" altLang="zh-CN" sz="1200" dirty="0"/>
              <a:t>⑥ </a:t>
            </a:r>
            <a:r>
              <a:rPr lang="zh-CN" altLang="zh-CN" sz="1200" dirty="0"/>
              <a:t>班级管理界面，管理员可以对班级进行增删改查，在这里可以设置班级的小组个数，开始结束时间</a:t>
            </a:r>
          </a:p>
        </p:txBody>
      </p:sp>
      <p:cxnSp>
        <p:nvCxnSpPr>
          <p:cNvPr id="25" name="直接连接符 24">
            <a:extLst>
              <a:ext uri="{FF2B5EF4-FFF2-40B4-BE49-F238E27FC236}">
                <a16:creationId xmlns:a16="http://schemas.microsoft.com/office/drawing/2014/main" id="{648A5DE9-70DC-4FD6-B78E-DCF52A86409C}"/>
              </a:ext>
            </a:extLst>
          </p:cNvPr>
          <p:cNvCxnSpPr/>
          <p:nvPr/>
        </p:nvCxnSpPr>
        <p:spPr>
          <a:xfrm flipH="1">
            <a:off x="4786973" y="3957595"/>
            <a:ext cx="6868312"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648A5DE9-70DC-4FD6-B78E-DCF52A86409C}"/>
              </a:ext>
            </a:extLst>
          </p:cNvPr>
          <p:cNvCxnSpPr/>
          <p:nvPr/>
        </p:nvCxnSpPr>
        <p:spPr>
          <a:xfrm flipH="1">
            <a:off x="4772877" y="1341947"/>
            <a:ext cx="6868312"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015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0">
          <a:fgClr>
            <a:schemeClr val="accent3">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solidFill>
                  <a:srgbClr val="000000">
                    <a:lumMod val="50000"/>
                    <a:lumOff val="50000"/>
                  </a:srgbClr>
                </a:solidFill>
              </a:rPr>
              <a:pPr/>
              <a:t>18</a:t>
            </a:fld>
            <a:endParaRPr lang="zh-CN" altLang="en-US" dirty="0">
              <a:solidFill>
                <a:srgbClr val="000000">
                  <a:lumMod val="50000"/>
                  <a:lumOff val="50000"/>
                </a:srgbClr>
              </a:solidFill>
            </a:endParaRPr>
          </a:p>
        </p:txBody>
      </p:sp>
      <p:sp>
        <p:nvSpPr>
          <p:cNvPr id="3" name="标题 1">
            <a:extLst>
              <a:ext uri="{FF2B5EF4-FFF2-40B4-BE49-F238E27FC236}">
                <a16:creationId xmlns:a16="http://schemas.microsoft.com/office/drawing/2014/main" id="{F5A56F34-943B-4203-B6C6-2FF6C3A5B779}"/>
              </a:ext>
            </a:extLst>
          </p:cNvPr>
          <p:cNvSpPr txBox="1">
            <a:spLocks/>
          </p:cNvSpPr>
          <p:nvPr/>
        </p:nvSpPr>
        <p:spPr>
          <a:xfrm>
            <a:off x="446292" y="51739"/>
            <a:ext cx="2798834" cy="710648"/>
          </a:xfrm>
          <a:prstGeom prst="rect">
            <a:avLst/>
          </a:prstGeom>
        </p:spPr>
        <p:txBody>
          <a:bodyPr vert="horz" lIns="91440" tIns="45720" rIns="91440" bIns="45720" rtlCol="0" anchor="b">
            <a:normAutofit fontScale="92500"/>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altLang="zh-CN" dirty="0">
                <a:solidFill>
                  <a:srgbClr val="FFCD4D"/>
                </a:solidFill>
              </a:rPr>
              <a:t>4.2</a:t>
            </a:r>
            <a:r>
              <a:rPr lang="zh-CN" altLang="en-US" dirty="0">
                <a:solidFill>
                  <a:srgbClr val="FFCD4D"/>
                </a:solidFill>
              </a:rPr>
              <a:t>输入输出格式</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292" y="762386"/>
            <a:ext cx="5604937" cy="5754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1229" y="762387"/>
            <a:ext cx="5259501" cy="575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6082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0">
          <a:fgClr>
            <a:schemeClr val="accent3">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solidFill>
                  <a:srgbClr val="000000">
                    <a:lumMod val="50000"/>
                    <a:lumOff val="50000"/>
                  </a:srgbClr>
                </a:solidFill>
              </a:rPr>
              <a:pPr/>
              <a:t>19</a:t>
            </a:fld>
            <a:endParaRPr lang="zh-CN" altLang="en-US" dirty="0">
              <a:solidFill>
                <a:srgbClr val="000000">
                  <a:lumMod val="50000"/>
                  <a:lumOff val="50000"/>
                </a:srgbClr>
              </a:solidFill>
            </a:endParaRPr>
          </a:p>
        </p:txBody>
      </p:sp>
      <p:sp>
        <p:nvSpPr>
          <p:cNvPr id="3" name="标题 1">
            <a:extLst>
              <a:ext uri="{FF2B5EF4-FFF2-40B4-BE49-F238E27FC236}">
                <a16:creationId xmlns:a16="http://schemas.microsoft.com/office/drawing/2014/main" id="{F5A56F34-943B-4203-B6C6-2FF6C3A5B779}"/>
              </a:ext>
            </a:extLst>
          </p:cNvPr>
          <p:cNvSpPr txBox="1">
            <a:spLocks/>
          </p:cNvSpPr>
          <p:nvPr/>
        </p:nvSpPr>
        <p:spPr>
          <a:xfrm>
            <a:off x="446292" y="59635"/>
            <a:ext cx="2709382" cy="710648"/>
          </a:xfrm>
          <a:prstGeom prst="rect">
            <a:avLst/>
          </a:prstGeom>
        </p:spPr>
        <p:txBody>
          <a:bodyPr vert="horz" lIns="91440" tIns="45720" rIns="91440" bIns="45720" rtlCol="0" anchor="b">
            <a:normAutofit fontScale="92500"/>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altLang="zh-CN" dirty="0">
                <a:solidFill>
                  <a:srgbClr val="FFCD4D"/>
                </a:solidFill>
              </a:rPr>
              <a:t>4.3</a:t>
            </a:r>
            <a:r>
              <a:rPr lang="zh-CN" altLang="en-US" dirty="0">
                <a:solidFill>
                  <a:srgbClr val="FFCD4D"/>
                </a:solidFill>
              </a:rPr>
              <a:t>界面验收标准</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494597"/>
            <a:ext cx="5719763"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a:extLst>
              <a:ext uri="{FF2B5EF4-FFF2-40B4-BE49-F238E27FC236}">
                <a16:creationId xmlns:a16="http://schemas.microsoft.com/office/drawing/2014/main" id="{DC993BF6-5F48-4567-8D14-B70FA631869C}"/>
              </a:ext>
            </a:extLst>
          </p:cNvPr>
          <p:cNvPicPr>
            <a:picLocks noChangeAspect="1"/>
          </p:cNvPicPr>
          <p:nvPr/>
        </p:nvPicPr>
        <p:blipFill>
          <a:blip r:embed="rId3"/>
          <a:stretch>
            <a:fillRect/>
          </a:stretch>
        </p:blipFill>
        <p:spPr>
          <a:xfrm>
            <a:off x="494815" y="1020311"/>
            <a:ext cx="5601185" cy="5220152"/>
          </a:xfrm>
          <a:prstGeom prst="rect">
            <a:avLst/>
          </a:prstGeom>
        </p:spPr>
      </p:pic>
    </p:spTree>
    <p:extLst>
      <p:ext uri="{BB962C8B-B14F-4D97-AF65-F5344CB8AC3E}">
        <p14:creationId xmlns:p14="http://schemas.microsoft.com/office/powerpoint/2010/main" val="75912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pct50">
          <a:fgClr>
            <a:schemeClr val="accent3">
              <a:lumMod val="40000"/>
              <a:lumOff val="60000"/>
            </a:schemeClr>
          </a:fgClr>
          <a:bgClr>
            <a:schemeClr val="bg1"/>
          </a:bgClr>
        </a:pattFill>
        <a:effectLst/>
      </p:bgPr>
    </p:bg>
    <p:spTree>
      <p:nvGrpSpPr>
        <p:cNvPr id="1" name=""/>
        <p:cNvGrpSpPr/>
        <p:nvPr/>
      </p:nvGrpSpPr>
      <p:grpSpPr>
        <a:xfrm>
          <a:off x="0" y="0"/>
          <a:ext cx="0" cy="0"/>
          <a:chOff x="0" y="0"/>
          <a:chExt cx="0" cy="0"/>
        </a:xfrm>
      </p:grpSpPr>
      <p:grpSp>
        <p:nvGrpSpPr>
          <p:cNvPr id="2" name="0cd5ff57-a39c-496a-8f96-726bae8f625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295F385-3757-4F13-BA5E-DCCBDE0A24BA}"/>
              </a:ext>
            </a:extLst>
          </p:cNvPr>
          <p:cNvGrpSpPr>
            <a:grpSpLocks noChangeAspect="1"/>
          </p:cNvGrpSpPr>
          <p:nvPr>
            <p:custDataLst>
              <p:tags r:id="rId1"/>
            </p:custDataLst>
          </p:nvPr>
        </p:nvGrpSpPr>
        <p:grpSpPr>
          <a:xfrm>
            <a:off x="1616849" y="0"/>
            <a:ext cx="9236680" cy="6858000"/>
            <a:chOff x="702449" y="0"/>
            <a:chExt cx="9236680" cy="6858000"/>
          </a:xfrm>
        </p:grpSpPr>
        <p:grpSp>
          <p:nvGrpSpPr>
            <p:cNvPr id="3" name="ïśḻîde">
              <a:extLst>
                <a:ext uri="{FF2B5EF4-FFF2-40B4-BE49-F238E27FC236}">
                  <a16:creationId xmlns:a16="http://schemas.microsoft.com/office/drawing/2014/main" id="{8283269A-96F1-4E16-9EFC-3BC0733018BA}"/>
                </a:ext>
              </a:extLst>
            </p:cNvPr>
            <p:cNvGrpSpPr/>
            <p:nvPr/>
          </p:nvGrpSpPr>
          <p:grpSpPr>
            <a:xfrm>
              <a:off x="4622143" y="0"/>
              <a:ext cx="678668" cy="6858000"/>
              <a:chOff x="4622143" y="0"/>
              <a:chExt cx="678668" cy="6858000"/>
            </a:xfrm>
          </p:grpSpPr>
          <p:sp>
            <p:nvSpPr>
              <p:cNvPr id="15" name="îsľïde">
                <a:extLst>
                  <a:ext uri="{FF2B5EF4-FFF2-40B4-BE49-F238E27FC236}">
                    <a16:creationId xmlns:a16="http://schemas.microsoft.com/office/drawing/2014/main" id="{D0664DA5-F8C9-453F-9A35-39619EE7162D}"/>
                  </a:ext>
                </a:extLst>
              </p:cNvPr>
              <p:cNvSpPr/>
              <p:nvPr/>
            </p:nvSpPr>
            <p:spPr bwMode="auto">
              <a:xfrm>
                <a:off x="4907471" y="0"/>
                <a:ext cx="72008" cy="6858000"/>
              </a:xfrm>
              <a:prstGeom prst="rect">
                <a:avLst/>
              </a:prstGeom>
              <a:solidFill>
                <a:schemeClr val="tx2">
                  <a:lumMod val="20000"/>
                  <a:lumOff val="80000"/>
                </a:schemeClr>
              </a:solidFill>
              <a:ln w="19050">
                <a:noFill/>
                <a:round/>
                <a:headEnd/>
                <a:tailEnd/>
              </a:ln>
            </p:spPr>
            <p:txBody>
              <a:bodyPr anchor="ctr"/>
              <a:lstStyle/>
              <a:p>
                <a:pPr algn="ctr"/>
                <a:endParaRPr/>
              </a:p>
            </p:txBody>
          </p:sp>
          <p:sp>
            <p:nvSpPr>
              <p:cNvPr id="16" name="i$1íḍè">
                <a:extLst>
                  <a:ext uri="{FF2B5EF4-FFF2-40B4-BE49-F238E27FC236}">
                    <a16:creationId xmlns:a16="http://schemas.microsoft.com/office/drawing/2014/main" id="{575F34C4-4FF4-4A4C-BF4A-EE12810C6F15}"/>
                  </a:ext>
                </a:extLst>
              </p:cNvPr>
              <p:cNvSpPr/>
              <p:nvPr/>
            </p:nvSpPr>
            <p:spPr bwMode="auto">
              <a:xfrm>
                <a:off x="4622143" y="1148197"/>
                <a:ext cx="642664" cy="642664"/>
              </a:xfrm>
              <a:prstGeom prst="ellipse">
                <a:avLst/>
              </a:prstGeom>
              <a:solidFill>
                <a:schemeClr val="bg1"/>
              </a:solidFill>
              <a:ln w="57150">
                <a:solidFill>
                  <a:schemeClr val="bg1"/>
                </a:solidFill>
                <a:round/>
                <a:headEnd/>
                <a:tailEnd/>
              </a:ln>
            </p:spPr>
            <p:txBody>
              <a:bodyPr rot="0" spcFirstLastPara="0" vert="horz" wrap="none" lIns="90000" tIns="46800" rIns="90000" bIns="46800" anchor="ctr" anchorCtr="1" forceAA="0" compatLnSpc="1">
                <a:prstTxWarp prst="textNoShape">
                  <a:avLst/>
                </a:prstTxWarp>
                <a:normAutofit fontScale="92500" lnSpcReduction="10000"/>
              </a:bodyPr>
              <a:lstStyle/>
              <a:p>
                <a:pPr algn="ctr"/>
                <a:r>
                  <a:rPr lang="en-US" altLang="zh-CN" sz="2800" dirty="0">
                    <a:solidFill>
                      <a:schemeClr val="tx2"/>
                    </a:solidFill>
                    <a:latin typeface="Impact" panose="020B0806030902050204" pitchFamily="34" charset="0"/>
                  </a:rPr>
                  <a:t>01</a:t>
                </a:r>
              </a:p>
            </p:txBody>
          </p:sp>
          <p:sp>
            <p:nvSpPr>
              <p:cNvPr id="17" name="iṣḷíḍê">
                <a:extLst>
                  <a:ext uri="{FF2B5EF4-FFF2-40B4-BE49-F238E27FC236}">
                    <a16:creationId xmlns:a16="http://schemas.microsoft.com/office/drawing/2014/main" id="{EC7A2CFB-5008-4DAA-AE22-E9F66D3C190B}"/>
                  </a:ext>
                </a:extLst>
              </p:cNvPr>
              <p:cNvSpPr/>
              <p:nvPr/>
            </p:nvSpPr>
            <p:spPr bwMode="auto">
              <a:xfrm>
                <a:off x="4622143" y="2105082"/>
                <a:ext cx="642664" cy="642664"/>
              </a:xfrm>
              <a:prstGeom prst="ellipse">
                <a:avLst/>
              </a:prstGeom>
              <a:solidFill>
                <a:schemeClr val="bg1"/>
              </a:solidFill>
              <a:ln w="57150">
                <a:solidFill>
                  <a:schemeClr val="bg1"/>
                </a:solidFill>
                <a:round/>
                <a:headEnd/>
                <a:tailEnd/>
              </a:ln>
            </p:spPr>
            <p:txBody>
              <a:bodyPr rot="0" spcFirstLastPara="0" vert="horz" wrap="none" lIns="90000" tIns="46800" rIns="90000" bIns="46800" anchor="ctr" anchorCtr="1" forceAA="0" compatLnSpc="1">
                <a:prstTxWarp prst="textNoShape">
                  <a:avLst/>
                </a:prstTxWarp>
                <a:normAutofit fontScale="92500" lnSpcReduction="10000"/>
              </a:bodyPr>
              <a:lstStyle/>
              <a:p>
                <a:pPr algn="ctr"/>
                <a:r>
                  <a:rPr lang="en-US" altLang="zh-CN" sz="2800" dirty="0">
                    <a:solidFill>
                      <a:schemeClr val="tx2"/>
                    </a:solidFill>
                    <a:latin typeface="Impact" panose="020B0806030902050204" pitchFamily="34" charset="0"/>
                  </a:rPr>
                  <a:t>02</a:t>
                </a:r>
              </a:p>
            </p:txBody>
          </p:sp>
          <p:sp>
            <p:nvSpPr>
              <p:cNvPr id="18" name="i$lïďè">
                <a:extLst>
                  <a:ext uri="{FF2B5EF4-FFF2-40B4-BE49-F238E27FC236}">
                    <a16:creationId xmlns:a16="http://schemas.microsoft.com/office/drawing/2014/main" id="{BE89A63C-1DF9-4A49-BC45-A814A5A0FFEF}"/>
                  </a:ext>
                </a:extLst>
              </p:cNvPr>
              <p:cNvSpPr/>
              <p:nvPr/>
            </p:nvSpPr>
            <p:spPr bwMode="auto">
              <a:xfrm>
                <a:off x="4622143" y="3061969"/>
                <a:ext cx="642664" cy="642664"/>
              </a:xfrm>
              <a:prstGeom prst="ellipse">
                <a:avLst/>
              </a:prstGeom>
              <a:solidFill>
                <a:schemeClr val="bg1"/>
              </a:solidFill>
              <a:ln w="57150">
                <a:solidFill>
                  <a:schemeClr val="bg1"/>
                </a:solidFill>
                <a:round/>
                <a:headEnd/>
                <a:tailEnd/>
              </a:ln>
            </p:spPr>
            <p:txBody>
              <a:bodyPr rot="0" spcFirstLastPara="0" vert="horz" wrap="none" lIns="90000" tIns="46800" rIns="90000" bIns="46800" anchor="ctr" anchorCtr="1" forceAA="0" compatLnSpc="1">
                <a:prstTxWarp prst="textNoShape">
                  <a:avLst/>
                </a:prstTxWarp>
                <a:normAutofit fontScale="92500" lnSpcReduction="10000"/>
              </a:bodyPr>
              <a:lstStyle/>
              <a:p>
                <a:pPr algn="ctr"/>
                <a:r>
                  <a:rPr lang="en-US" altLang="zh-CN" sz="2800" dirty="0">
                    <a:solidFill>
                      <a:schemeClr val="tx2"/>
                    </a:solidFill>
                    <a:latin typeface="Impact" panose="020B0806030902050204" pitchFamily="34" charset="0"/>
                  </a:rPr>
                  <a:t>03</a:t>
                </a:r>
              </a:p>
            </p:txBody>
          </p:sp>
          <p:sp>
            <p:nvSpPr>
              <p:cNvPr id="19" name="î$lïḋè">
                <a:extLst>
                  <a:ext uri="{FF2B5EF4-FFF2-40B4-BE49-F238E27FC236}">
                    <a16:creationId xmlns:a16="http://schemas.microsoft.com/office/drawing/2014/main" id="{60362616-91C3-40A8-9D05-795C97E56F77}"/>
                  </a:ext>
                </a:extLst>
              </p:cNvPr>
              <p:cNvSpPr/>
              <p:nvPr/>
            </p:nvSpPr>
            <p:spPr bwMode="auto">
              <a:xfrm>
                <a:off x="4622143" y="4054362"/>
                <a:ext cx="642664" cy="642664"/>
              </a:xfrm>
              <a:prstGeom prst="ellipse">
                <a:avLst/>
              </a:prstGeom>
              <a:solidFill>
                <a:schemeClr val="bg1"/>
              </a:solidFill>
              <a:ln w="57150">
                <a:solidFill>
                  <a:schemeClr val="bg1"/>
                </a:solidFill>
                <a:round/>
                <a:headEnd/>
                <a:tailEnd/>
              </a:ln>
            </p:spPr>
            <p:txBody>
              <a:bodyPr rot="0" spcFirstLastPara="0" vert="horz" wrap="none" lIns="90000" tIns="46800" rIns="90000" bIns="46800" anchor="ctr" anchorCtr="1" forceAA="0" compatLnSpc="1">
                <a:prstTxWarp prst="textNoShape">
                  <a:avLst/>
                </a:prstTxWarp>
                <a:normAutofit fontScale="92500" lnSpcReduction="10000"/>
              </a:bodyPr>
              <a:lstStyle/>
              <a:p>
                <a:pPr algn="ctr"/>
                <a:r>
                  <a:rPr lang="en-US" altLang="zh-CN" sz="2800" dirty="0">
                    <a:solidFill>
                      <a:schemeClr val="tx2"/>
                    </a:solidFill>
                    <a:latin typeface="Impact" panose="020B0806030902050204" pitchFamily="34" charset="0"/>
                  </a:rPr>
                  <a:t>04</a:t>
                </a:r>
              </a:p>
            </p:txBody>
          </p:sp>
          <p:sp>
            <p:nvSpPr>
              <p:cNvPr id="20" name="î$lïḋè">
                <a:extLst>
                  <a:ext uri="{FF2B5EF4-FFF2-40B4-BE49-F238E27FC236}">
                    <a16:creationId xmlns:a16="http://schemas.microsoft.com/office/drawing/2014/main" id="{8DBA15E2-10CB-4DD3-88E7-BFE99F72CAC6}"/>
                  </a:ext>
                </a:extLst>
              </p:cNvPr>
              <p:cNvSpPr/>
              <p:nvPr/>
            </p:nvSpPr>
            <p:spPr bwMode="auto">
              <a:xfrm>
                <a:off x="4658147" y="5031627"/>
                <a:ext cx="642664" cy="642664"/>
              </a:xfrm>
              <a:prstGeom prst="ellipse">
                <a:avLst/>
              </a:prstGeom>
              <a:solidFill>
                <a:schemeClr val="bg1"/>
              </a:solidFill>
              <a:ln w="57150">
                <a:solidFill>
                  <a:schemeClr val="bg1"/>
                </a:solidFill>
                <a:round/>
                <a:headEnd/>
                <a:tailEnd/>
              </a:ln>
            </p:spPr>
            <p:txBody>
              <a:bodyPr rot="0" spcFirstLastPara="0" vert="horz" wrap="none" lIns="90000" tIns="46800" rIns="90000" bIns="46800" anchor="ctr" anchorCtr="1" forceAA="0" compatLnSpc="1">
                <a:prstTxWarp prst="textNoShape">
                  <a:avLst/>
                </a:prstTxWarp>
                <a:normAutofit fontScale="92500" lnSpcReduction="10000"/>
              </a:bodyPr>
              <a:lstStyle/>
              <a:p>
                <a:pPr algn="ctr"/>
                <a:r>
                  <a:rPr lang="en-US" altLang="zh-CN" sz="2800" dirty="0">
                    <a:solidFill>
                      <a:schemeClr val="tx2"/>
                    </a:solidFill>
                    <a:latin typeface="Impact" panose="020B0806030902050204" pitchFamily="34" charset="0"/>
                  </a:rPr>
                  <a:t>05</a:t>
                </a:r>
              </a:p>
            </p:txBody>
          </p:sp>
        </p:grpSp>
        <p:sp>
          <p:nvSpPr>
            <p:cNvPr id="4" name="ïşḷîḓe">
              <a:extLst>
                <a:ext uri="{FF2B5EF4-FFF2-40B4-BE49-F238E27FC236}">
                  <a16:creationId xmlns:a16="http://schemas.microsoft.com/office/drawing/2014/main" id="{791951B6-8D64-41FE-AD92-03B07587DDD7}"/>
                </a:ext>
              </a:extLst>
            </p:cNvPr>
            <p:cNvSpPr txBox="1"/>
            <p:nvPr/>
          </p:nvSpPr>
          <p:spPr>
            <a:xfrm>
              <a:off x="762084" y="4191709"/>
              <a:ext cx="3728551" cy="381143"/>
            </a:xfrm>
            <a:prstGeom prst="rect">
              <a:avLst/>
            </a:prstGeom>
            <a:noFill/>
          </p:spPr>
          <p:txBody>
            <a:bodyPr wrap="none" lIns="90000" tIns="46800" rIns="90000" bIns="46800" anchor="b" anchorCtr="0">
              <a:noAutofit/>
            </a:bodyPr>
            <a:lstStyle/>
            <a:p>
              <a:pPr algn="r"/>
              <a:r>
                <a:rPr lang="zh-CN" altLang="en-US" sz="2400" b="1" dirty="0">
                  <a:solidFill>
                    <a:schemeClr val="accent1"/>
                  </a:solidFill>
                </a:rPr>
                <a:t>功能描述及验收标准</a:t>
              </a:r>
            </a:p>
          </p:txBody>
        </p:sp>
        <p:sp>
          <p:nvSpPr>
            <p:cNvPr id="6" name="iš1ïḓê">
              <a:extLst>
                <a:ext uri="{FF2B5EF4-FFF2-40B4-BE49-F238E27FC236}">
                  <a16:creationId xmlns:a16="http://schemas.microsoft.com/office/drawing/2014/main" id="{0367A60A-C4D2-4FDD-BAE1-9DFA05D6DE66}"/>
                </a:ext>
              </a:extLst>
            </p:cNvPr>
            <p:cNvSpPr txBox="1"/>
            <p:nvPr/>
          </p:nvSpPr>
          <p:spPr>
            <a:xfrm>
              <a:off x="702449" y="3186115"/>
              <a:ext cx="3728551" cy="381143"/>
            </a:xfrm>
            <a:prstGeom prst="rect">
              <a:avLst/>
            </a:prstGeom>
            <a:noFill/>
          </p:spPr>
          <p:txBody>
            <a:bodyPr wrap="none" lIns="90000" tIns="46800" rIns="90000" bIns="46800" anchor="b" anchorCtr="0">
              <a:noAutofit/>
            </a:bodyPr>
            <a:lstStyle/>
            <a:p>
              <a:pPr algn="r"/>
              <a:r>
                <a:rPr lang="zh-CN" altLang="en-US" sz="2400" b="1" dirty="0">
                  <a:solidFill>
                    <a:schemeClr val="accent1"/>
                  </a:solidFill>
                </a:rPr>
                <a:t>界面原型</a:t>
              </a:r>
            </a:p>
          </p:txBody>
        </p:sp>
        <p:sp>
          <p:nvSpPr>
            <p:cNvPr id="8" name="ïṣ1ïḋê">
              <a:extLst>
                <a:ext uri="{FF2B5EF4-FFF2-40B4-BE49-F238E27FC236}">
                  <a16:creationId xmlns:a16="http://schemas.microsoft.com/office/drawing/2014/main" id="{DA1A6EDF-BEFE-41BC-9A8E-EFE6BE289F05}"/>
                </a:ext>
              </a:extLst>
            </p:cNvPr>
            <p:cNvSpPr txBox="1"/>
            <p:nvPr/>
          </p:nvSpPr>
          <p:spPr>
            <a:xfrm>
              <a:off x="702449" y="2235841"/>
              <a:ext cx="3728551" cy="381143"/>
            </a:xfrm>
            <a:prstGeom prst="rect">
              <a:avLst/>
            </a:prstGeom>
            <a:noFill/>
          </p:spPr>
          <p:txBody>
            <a:bodyPr wrap="none" lIns="90000" tIns="46800" rIns="90000" bIns="46800" anchor="b" anchorCtr="0">
              <a:noAutofit/>
            </a:bodyPr>
            <a:lstStyle/>
            <a:p>
              <a:pPr algn="r"/>
              <a:r>
                <a:rPr lang="zh-CN" altLang="en-US" sz="2400" b="1" dirty="0">
                  <a:solidFill>
                    <a:schemeClr val="accent1"/>
                  </a:solidFill>
                </a:rPr>
                <a:t>具体要求</a:t>
              </a:r>
            </a:p>
          </p:txBody>
        </p:sp>
        <p:sp>
          <p:nvSpPr>
            <p:cNvPr id="10" name="îṥḻïḋè">
              <a:extLst>
                <a:ext uri="{FF2B5EF4-FFF2-40B4-BE49-F238E27FC236}">
                  <a16:creationId xmlns:a16="http://schemas.microsoft.com/office/drawing/2014/main" id="{3537D6D4-F934-4531-BB41-CEBCA5D3D86A}"/>
                </a:ext>
              </a:extLst>
            </p:cNvPr>
            <p:cNvSpPr txBox="1"/>
            <p:nvPr/>
          </p:nvSpPr>
          <p:spPr>
            <a:xfrm>
              <a:off x="702449" y="1026074"/>
              <a:ext cx="3728551" cy="632530"/>
            </a:xfrm>
            <a:prstGeom prst="rect">
              <a:avLst/>
            </a:prstGeom>
            <a:noFill/>
          </p:spPr>
          <p:txBody>
            <a:bodyPr wrap="none" lIns="90000" tIns="46800" rIns="90000" bIns="46800" anchor="b" anchorCtr="0">
              <a:normAutofit/>
            </a:bodyPr>
            <a:lstStyle/>
            <a:p>
              <a:pPr algn="r"/>
              <a:r>
                <a:rPr lang="zh-CN" altLang="en-US" sz="2400" b="1" dirty="0">
                  <a:solidFill>
                    <a:schemeClr val="accent1"/>
                  </a:solidFill>
                </a:rPr>
                <a:t>引言及总体描述</a:t>
              </a:r>
            </a:p>
          </p:txBody>
        </p:sp>
        <p:sp>
          <p:nvSpPr>
            <p:cNvPr id="11" name="íśḻíḓe">
              <a:extLst>
                <a:ext uri="{FF2B5EF4-FFF2-40B4-BE49-F238E27FC236}">
                  <a16:creationId xmlns:a16="http://schemas.microsoft.com/office/drawing/2014/main" id="{982CDBAA-EA9C-4E81-8495-01A69BE3130C}"/>
                </a:ext>
              </a:extLst>
            </p:cNvPr>
            <p:cNvSpPr txBox="1"/>
            <p:nvPr/>
          </p:nvSpPr>
          <p:spPr>
            <a:xfrm>
              <a:off x="702449" y="1491698"/>
              <a:ext cx="3728551" cy="502775"/>
            </a:xfrm>
            <a:prstGeom prst="rect">
              <a:avLst/>
            </a:prstGeom>
          </p:spPr>
          <p:txBody>
            <a:bodyPr vert="horz" wrap="square" lIns="90000" tIns="46800" rIns="90000" bIns="46800" anchor="t" anchorCtr="0">
              <a:normAutofit/>
            </a:bodyPr>
            <a:lstStyle/>
            <a:p>
              <a:pPr marL="171450" indent="-171450" algn="r">
                <a:lnSpc>
                  <a:spcPct val="150000"/>
                </a:lnSpc>
                <a:buFont typeface="Arial" panose="020B0604020202020204" pitchFamily="34" charset="0"/>
                <a:buChar char="•"/>
              </a:pPr>
              <a:endParaRPr lang="en-US" altLang="zh-CN" sz="1050" dirty="0"/>
            </a:p>
          </p:txBody>
        </p:sp>
        <p:grpSp>
          <p:nvGrpSpPr>
            <p:cNvPr id="12" name="ïṡlîdè">
              <a:extLst>
                <a:ext uri="{FF2B5EF4-FFF2-40B4-BE49-F238E27FC236}">
                  <a16:creationId xmlns:a16="http://schemas.microsoft.com/office/drawing/2014/main" id="{F2B01660-2E5B-473A-B4F8-7273CCFE67C3}"/>
                </a:ext>
              </a:extLst>
            </p:cNvPr>
            <p:cNvGrpSpPr/>
            <p:nvPr/>
          </p:nvGrpSpPr>
          <p:grpSpPr>
            <a:xfrm>
              <a:off x="6977640" y="1994473"/>
              <a:ext cx="2961489" cy="1508719"/>
              <a:chOff x="6977640" y="1994473"/>
              <a:chExt cx="2961489" cy="1508719"/>
            </a:xfrm>
          </p:grpSpPr>
          <p:sp>
            <p:nvSpPr>
              <p:cNvPr id="13" name="íṧľíḋe">
                <a:extLst>
                  <a:ext uri="{FF2B5EF4-FFF2-40B4-BE49-F238E27FC236}">
                    <a16:creationId xmlns:a16="http://schemas.microsoft.com/office/drawing/2014/main" id="{1E77B988-6830-4D51-BEEE-0DE9764FFF70}"/>
                  </a:ext>
                </a:extLst>
              </p:cNvPr>
              <p:cNvSpPr/>
              <p:nvPr/>
            </p:nvSpPr>
            <p:spPr>
              <a:xfrm>
                <a:off x="6977640" y="2897821"/>
                <a:ext cx="2961489" cy="605371"/>
              </a:xfrm>
              <a:prstGeom prst="rect">
                <a:avLst/>
              </a:prstGeom>
            </p:spPr>
            <p:txBody>
              <a:bodyPr wrap="none" lIns="90000" tIns="46800" rIns="90000" bIns="46800" anchor="ctr" anchorCtr="0">
                <a:noAutofit/>
              </a:bodyPr>
              <a:lstStyle/>
              <a:p>
                <a:pPr>
                  <a:lnSpc>
                    <a:spcPct val="150000"/>
                  </a:lnSpc>
                </a:pPr>
                <a:r>
                  <a:rPr lang="zh-CN" altLang="en-US" sz="4400" b="1" spc="300" dirty="0">
                    <a:solidFill>
                      <a:schemeClr val="tx2">
                        <a:lumMod val="75000"/>
                      </a:schemeClr>
                    </a:solidFill>
                  </a:rPr>
                  <a:t>目录</a:t>
                </a:r>
              </a:p>
            </p:txBody>
          </p:sp>
          <p:sp>
            <p:nvSpPr>
              <p:cNvPr id="14" name="í$ľíḓe">
                <a:extLst>
                  <a:ext uri="{FF2B5EF4-FFF2-40B4-BE49-F238E27FC236}">
                    <a16:creationId xmlns:a16="http://schemas.microsoft.com/office/drawing/2014/main" id="{A355E741-6AE2-4612-A01C-2F9C0262E09D}"/>
                  </a:ext>
                </a:extLst>
              </p:cNvPr>
              <p:cNvSpPr/>
              <p:nvPr/>
            </p:nvSpPr>
            <p:spPr bwMode="auto">
              <a:xfrm>
                <a:off x="7253596" y="1994473"/>
                <a:ext cx="674448" cy="641848"/>
              </a:xfrm>
              <a:custGeom>
                <a:avLst/>
                <a:gdLst>
                  <a:gd name="T0" fmla="*/ 0 w 3951"/>
                  <a:gd name="T1" fmla="*/ 1583116 h 3950"/>
                  <a:gd name="T2" fmla="*/ 108452 w 3951"/>
                  <a:gd name="T3" fmla="*/ 1477575 h 3950"/>
                  <a:gd name="T4" fmla="*/ 1692401 w 3951"/>
                  <a:gd name="T5" fmla="*/ 1477575 h 3950"/>
                  <a:gd name="T6" fmla="*/ 1800397 w 3951"/>
                  <a:gd name="T7" fmla="*/ 1583116 h 3950"/>
                  <a:gd name="T8" fmla="*/ 756431 w 3951"/>
                  <a:gd name="T9" fmla="*/ 771741 h 3950"/>
                  <a:gd name="T10" fmla="*/ 1044422 w 3951"/>
                  <a:gd name="T11" fmla="*/ 771741 h 3950"/>
                  <a:gd name="T12" fmla="*/ 1512406 w 3951"/>
                  <a:gd name="T13" fmla="*/ 771741 h 3950"/>
                  <a:gd name="T14" fmla="*/ 1512406 w 3951"/>
                  <a:gd name="T15" fmla="*/ 1547936 h 3950"/>
                  <a:gd name="T16" fmla="*/ 1044422 w 3951"/>
                  <a:gd name="T17" fmla="*/ 1547936 h 3950"/>
                  <a:gd name="T18" fmla="*/ 756431 w 3951"/>
                  <a:gd name="T19" fmla="*/ 1547936 h 3950"/>
                  <a:gd name="T20" fmla="*/ 288446 w 3951"/>
                  <a:gd name="T21" fmla="*/ 1547936 h 3950"/>
                  <a:gd name="T22" fmla="*/ 288446 w 3951"/>
                  <a:gd name="T23" fmla="*/ 771741 h 3950"/>
                  <a:gd name="T24" fmla="*/ 1296413 w 3951"/>
                  <a:gd name="T25" fmla="*/ 1512755 h 3950"/>
                  <a:gd name="T26" fmla="*/ 1296413 w 3951"/>
                  <a:gd name="T27" fmla="*/ 1301673 h 3950"/>
                  <a:gd name="T28" fmla="*/ 1512406 w 3951"/>
                  <a:gd name="T29" fmla="*/ 1266493 h 3950"/>
                  <a:gd name="T30" fmla="*/ 1296413 w 3951"/>
                  <a:gd name="T31" fmla="*/ 1266493 h 3950"/>
                  <a:gd name="T32" fmla="*/ 1512406 w 3951"/>
                  <a:gd name="T33" fmla="*/ 806922 h 3950"/>
                  <a:gd name="T34" fmla="*/ 1044422 w 3951"/>
                  <a:gd name="T35" fmla="*/ 1512755 h 3950"/>
                  <a:gd name="T36" fmla="*/ 1044422 w 3951"/>
                  <a:gd name="T37" fmla="*/ 1301673 h 3950"/>
                  <a:gd name="T38" fmla="*/ 1260415 w 3951"/>
                  <a:gd name="T39" fmla="*/ 1266493 h 3950"/>
                  <a:gd name="T40" fmla="*/ 1044422 w 3951"/>
                  <a:gd name="T41" fmla="*/ 1266493 h 3950"/>
                  <a:gd name="T42" fmla="*/ 1260415 w 3951"/>
                  <a:gd name="T43" fmla="*/ 806922 h 3950"/>
                  <a:gd name="T44" fmla="*/ 792430 w 3951"/>
                  <a:gd name="T45" fmla="*/ 1512755 h 3950"/>
                  <a:gd name="T46" fmla="*/ 792430 w 3951"/>
                  <a:gd name="T47" fmla="*/ 1301673 h 3950"/>
                  <a:gd name="T48" fmla="*/ 1008423 w 3951"/>
                  <a:gd name="T49" fmla="*/ 1266493 h 3950"/>
                  <a:gd name="T50" fmla="*/ 792430 w 3951"/>
                  <a:gd name="T51" fmla="*/ 1266493 h 3950"/>
                  <a:gd name="T52" fmla="*/ 1008423 w 3951"/>
                  <a:gd name="T53" fmla="*/ 806922 h 3950"/>
                  <a:gd name="T54" fmla="*/ 540438 w 3951"/>
                  <a:gd name="T55" fmla="*/ 1512755 h 3950"/>
                  <a:gd name="T56" fmla="*/ 540438 w 3951"/>
                  <a:gd name="T57" fmla="*/ 1301673 h 3950"/>
                  <a:gd name="T58" fmla="*/ 756431 w 3951"/>
                  <a:gd name="T59" fmla="*/ 1266493 h 3950"/>
                  <a:gd name="T60" fmla="*/ 540438 w 3951"/>
                  <a:gd name="T61" fmla="*/ 1266493 h 3950"/>
                  <a:gd name="T62" fmla="*/ 756431 w 3951"/>
                  <a:gd name="T63" fmla="*/ 806922 h 3950"/>
                  <a:gd name="T64" fmla="*/ 288446 w 3951"/>
                  <a:gd name="T65" fmla="*/ 1512755 h 3950"/>
                  <a:gd name="T66" fmla="*/ 288446 w 3951"/>
                  <a:gd name="T67" fmla="*/ 1301673 h 3950"/>
                  <a:gd name="T68" fmla="*/ 504439 w 3951"/>
                  <a:gd name="T69" fmla="*/ 1266493 h 3950"/>
                  <a:gd name="T70" fmla="*/ 288446 w 3951"/>
                  <a:gd name="T71" fmla="*/ 1266493 h 3950"/>
                  <a:gd name="T72" fmla="*/ 504439 w 3951"/>
                  <a:gd name="T73" fmla="*/ 806922 h 3950"/>
                  <a:gd name="T74" fmla="*/ 0 w 3951"/>
                  <a:gd name="T75" fmla="*/ 316623 h 3950"/>
                  <a:gd name="T76" fmla="*/ 252447 w 3951"/>
                  <a:gd name="T77" fmla="*/ 492525 h 3950"/>
                  <a:gd name="T78" fmla="*/ 1260415 w 3951"/>
                  <a:gd name="T79" fmla="*/ 140721 h 3950"/>
                  <a:gd name="T80" fmla="*/ 1548405 w 3951"/>
                  <a:gd name="T81" fmla="*/ 140721 h 3950"/>
                  <a:gd name="T82" fmla="*/ 1800397 w 3951"/>
                  <a:gd name="T83" fmla="*/ 703607 h 3950"/>
                  <a:gd name="T84" fmla="*/ 1296413 w 3951"/>
                  <a:gd name="T85" fmla="*/ 105541 h 3950"/>
                  <a:gd name="T86" fmla="*/ 1512406 w 3951"/>
                  <a:gd name="T87" fmla="*/ 457345 h 3950"/>
                  <a:gd name="T88" fmla="*/ 288446 w 3951"/>
                  <a:gd name="T89" fmla="*/ 105541 h 3950"/>
                  <a:gd name="T90" fmla="*/ 504439 w 3951"/>
                  <a:gd name="T91" fmla="*/ 457345 h 395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951" h="3950">
                    <a:moveTo>
                      <a:pt x="3556" y="3950"/>
                    </a:moveTo>
                    <a:cubicBezTo>
                      <a:pt x="396" y="3950"/>
                      <a:pt x="396" y="3950"/>
                      <a:pt x="396" y="3950"/>
                    </a:cubicBezTo>
                    <a:cubicBezTo>
                      <a:pt x="177" y="3950"/>
                      <a:pt x="0" y="3773"/>
                      <a:pt x="0" y="3555"/>
                    </a:cubicBezTo>
                    <a:cubicBezTo>
                      <a:pt x="0" y="1738"/>
                      <a:pt x="0" y="1738"/>
                      <a:pt x="0" y="1738"/>
                    </a:cubicBezTo>
                    <a:cubicBezTo>
                      <a:pt x="244" y="1738"/>
                      <a:pt x="244" y="1738"/>
                      <a:pt x="244" y="1738"/>
                    </a:cubicBezTo>
                    <a:cubicBezTo>
                      <a:pt x="243" y="2424"/>
                      <a:pt x="238" y="3318"/>
                      <a:pt x="238" y="3318"/>
                    </a:cubicBezTo>
                    <a:cubicBezTo>
                      <a:pt x="238" y="3536"/>
                      <a:pt x="494" y="3713"/>
                      <a:pt x="712" y="3713"/>
                    </a:cubicBezTo>
                    <a:cubicBezTo>
                      <a:pt x="3240" y="3713"/>
                      <a:pt x="3240" y="3713"/>
                      <a:pt x="3240" y="3713"/>
                    </a:cubicBezTo>
                    <a:cubicBezTo>
                      <a:pt x="3458" y="3713"/>
                      <a:pt x="3714" y="3536"/>
                      <a:pt x="3714" y="3318"/>
                    </a:cubicBezTo>
                    <a:cubicBezTo>
                      <a:pt x="3714" y="3318"/>
                      <a:pt x="3709" y="2404"/>
                      <a:pt x="3707" y="1738"/>
                    </a:cubicBezTo>
                    <a:cubicBezTo>
                      <a:pt x="3951" y="1738"/>
                      <a:pt x="3951" y="1738"/>
                      <a:pt x="3951" y="1738"/>
                    </a:cubicBezTo>
                    <a:cubicBezTo>
                      <a:pt x="3951" y="3555"/>
                      <a:pt x="3951" y="3555"/>
                      <a:pt x="3951" y="3555"/>
                    </a:cubicBezTo>
                    <a:cubicBezTo>
                      <a:pt x="3951" y="3773"/>
                      <a:pt x="3774" y="3950"/>
                      <a:pt x="3556" y="3950"/>
                    </a:cubicBezTo>
                    <a:close/>
                    <a:moveTo>
                      <a:pt x="1186" y="1733"/>
                    </a:moveTo>
                    <a:cubicBezTo>
                      <a:pt x="1660" y="1733"/>
                      <a:pt x="1660" y="1733"/>
                      <a:pt x="1660" y="1733"/>
                    </a:cubicBezTo>
                    <a:cubicBezTo>
                      <a:pt x="1739" y="1733"/>
                      <a:pt x="1739" y="1733"/>
                      <a:pt x="1739" y="1733"/>
                    </a:cubicBezTo>
                    <a:cubicBezTo>
                      <a:pt x="2213" y="1733"/>
                      <a:pt x="2213" y="1733"/>
                      <a:pt x="2213" y="1733"/>
                    </a:cubicBezTo>
                    <a:cubicBezTo>
                      <a:pt x="2292" y="1733"/>
                      <a:pt x="2292" y="1733"/>
                      <a:pt x="2292" y="1733"/>
                    </a:cubicBezTo>
                    <a:cubicBezTo>
                      <a:pt x="2766" y="1733"/>
                      <a:pt x="2766" y="1733"/>
                      <a:pt x="2766" y="1733"/>
                    </a:cubicBezTo>
                    <a:cubicBezTo>
                      <a:pt x="2845" y="1733"/>
                      <a:pt x="2845" y="1733"/>
                      <a:pt x="2845" y="1733"/>
                    </a:cubicBezTo>
                    <a:cubicBezTo>
                      <a:pt x="3319" y="1733"/>
                      <a:pt x="3319" y="1733"/>
                      <a:pt x="3319" y="1733"/>
                    </a:cubicBezTo>
                    <a:cubicBezTo>
                      <a:pt x="3398" y="1733"/>
                      <a:pt x="3398" y="1733"/>
                      <a:pt x="3398" y="1733"/>
                    </a:cubicBezTo>
                    <a:cubicBezTo>
                      <a:pt x="3398" y="3476"/>
                      <a:pt x="3398" y="3476"/>
                      <a:pt x="3398" y="3476"/>
                    </a:cubicBezTo>
                    <a:cubicBezTo>
                      <a:pt x="3319" y="3476"/>
                      <a:pt x="3319" y="3476"/>
                      <a:pt x="3319" y="3476"/>
                    </a:cubicBezTo>
                    <a:cubicBezTo>
                      <a:pt x="2845" y="3476"/>
                      <a:pt x="2845" y="3476"/>
                      <a:pt x="2845" y="3476"/>
                    </a:cubicBezTo>
                    <a:cubicBezTo>
                      <a:pt x="2766" y="3476"/>
                      <a:pt x="2766" y="3476"/>
                      <a:pt x="2766" y="3476"/>
                    </a:cubicBezTo>
                    <a:cubicBezTo>
                      <a:pt x="2292" y="3476"/>
                      <a:pt x="2292" y="3476"/>
                      <a:pt x="2292" y="3476"/>
                    </a:cubicBezTo>
                    <a:cubicBezTo>
                      <a:pt x="2213" y="3476"/>
                      <a:pt x="2213" y="3476"/>
                      <a:pt x="2213" y="3476"/>
                    </a:cubicBezTo>
                    <a:cubicBezTo>
                      <a:pt x="1739" y="3476"/>
                      <a:pt x="1739" y="3476"/>
                      <a:pt x="1739" y="3476"/>
                    </a:cubicBezTo>
                    <a:cubicBezTo>
                      <a:pt x="1660" y="3476"/>
                      <a:pt x="1660" y="3476"/>
                      <a:pt x="1660" y="3476"/>
                    </a:cubicBezTo>
                    <a:cubicBezTo>
                      <a:pt x="1186" y="3476"/>
                      <a:pt x="1186" y="3476"/>
                      <a:pt x="1186" y="3476"/>
                    </a:cubicBezTo>
                    <a:cubicBezTo>
                      <a:pt x="1107" y="3476"/>
                      <a:pt x="1107" y="3476"/>
                      <a:pt x="1107" y="3476"/>
                    </a:cubicBezTo>
                    <a:cubicBezTo>
                      <a:pt x="633" y="3476"/>
                      <a:pt x="633" y="3476"/>
                      <a:pt x="633" y="3476"/>
                    </a:cubicBezTo>
                    <a:cubicBezTo>
                      <a:pt x="554" y="3476"/>
                      <a:pt x="554" y="3476"/>
                      <a:pt x="554" y="3476"/>
                    </a:cubicBezTo>
                    <a:cubicBezTo>
                      <a:pt x="554" y="1733"/>
                      <a:pt x="554" y="1733"/>
                      <a:pt x="554" y="1733"/>
                    </a:cubicBezTo>
                    <a:cubicBezTo>
                      <a:pt x="633" y="1733"/>
                      <a:pt x="633" y="1733"/>
                      <a:pt x="633" y="1733"/>
                    </a:cubicBezTo>
                    <a:cubicBezTo>
                      <a:pt x="1107" y="1733"/>
                      <a:pt x="1107" y="1733"/>
                      <a:pt x="1107" y="1733"/>
                    </a:cubicBezTo>
                    <a:lnTo>
                      <a:pt x="1186" y="1733"/>
                    </a:lnTo>
                    <a:close/>
                    <a:moveTo>
                      <a:pt x="2845" y="3397"/>
                    </a:moveTo>
                    <a:cubicBezTo>
                      <a:pt x="3319" y="3397"/>
                      <a:pt x="3319" y="3397"/>
                      <a:pt x="3319" y="3397"/>
                    </a:cubicBezTo>
                    <a:cubicBezTo>
                      <a:pt x="3319" y="2923"/>
                      <a:pt x="3319" y="2923"/>
                      <a:pt x="3319" y="2923"/>
                    </a:cubicBezTo>
                    <a:cubicBezTo>
                      <a:pt x="2845" y="2923"/>
                      <a:pt x="2845" y="2923"/>
                      <a:pt x="2845" y="2923"/>
                    </a:cubicBezTo>
                    <a:lnTo>
                      <a:pt x="2845" y="3397"/>
                    </a:lnTo>
                    <a:close/>
                    <a:moveTo>
                      <a:pt x="2845" y="2844"/>
                    </a:moveTo>
                    <a:cubicBezTo>
                      <a:pt x="3319" y="2844"/>
                      <a:pt x="3319" y="2844"/>
                      <a:pt x="3319" y="2844"/>
                    </a:cubicBezTo>
                    <a:cubicBezTo>
                      <a:pt x="3319" y="2370"/>
                      <a:pt x="3319" y="2370"/>
                      <a:pt x="3319" y="2370"/>
                    </a:cubicBezTo>
                    <a:cubicBezTo>
                      <a:pt x="2845" y="2370"/>
                      <a:pt x="2845" y="2370"/>
                      <a:pt x="2845" y="2370"/>
                    </a:cubicBezTo>
                    <a:lnTo>
                      <a:pt x="2845" y="2844"/>
                    </a:lnTo>
                    <a:close/>
                    <a:moveTo>
                      <a:pt x="2845" y="2291"/>
                    </a:moveTo>
                    <a:cubicBezTo>
                      <a:pt x="3319" y="2291"/>
                      <a:pt x="3319" y="2291"/>
                      <a:pt x="3319" y="2291"/>
                    </a:cubicBezTo>
                    <a:cubicBezTo>
                      <a:pt x="3319" y="1812"/>
                      <a:pt x="3319" y="1812"/>
                      <a:pt x="3319" y="1812"/>
                    </a:cubicBezTo>
                    <a:cubicBezTo>
                      <a:pt x="2845" y="1812"/>
                      <a:pt x="2845" y="1812"/>
                      <a:pt x="2845" y="1812"/>
                    </a:cubicBezTo>
                    <a:lnTo>
                      <a:pt x="2845" y="2291"/>
                    </a:lnTo>
                    <a:close/>
                    <a:moveTo>
                      <a:pt x="2292" y="3397"/>
                    </a:moveTo>
                    <a:cubicBezTo>
                      <a:pt x="2766" y="3397"/>
                      <a:pt x="2766" y="3397"/>
                      <a:pt x="2766" y="3397"/>
                    </a:cubicBezTo>
                    <a:cubicBezTo>
                      <a:pt x="2766" y="2923"/>
                      <a:pt x="2766" y="2923"/>
                      <a:pt x="2766" y="2923"/>
                    </a:cubicBezTo>
                    <a:cubicBezTo>
                      <a:pt x="2292" y="2923"/>
                      <a:pt x="2292" y="2923"/>
                      <a:pt x="2292" y="2923"/>
                    </a:cubicBezTo>
                    <a:lnTo>
                      <a:pt x="2292" y="3397"/>
                    </a:lnTo>
                    <a:close/>
                    <a:moveTo>
                      <a:pt x="2292" y="2844"/>
                    </a:moveTo>
                    <a:cubicBezTo>
                      <a:pt x="2766" y="2844"/>
                      <a:pt x="2766" y="2844"/>
                      <a:pt x="2766" y="2844"/>
                    </a:cubicBezTo>
                    <a:cubicBezTo>
                      <a:pt x="2766" y="2370"/>
                      <a:pt x="2766" y="2370"/>
                      <a:pt x="2766" y="2370"/>
                    </a:cubicBezTo>
                    <a:cubicBezTo>
                      <a:pt x="2292" y="2370"/>
                      <a:pt x="2292" y="2370"/>
                      <a:pt x="2292" y="2370"/>
                    </a:cubicBezTo>
                    <a:lnTo>
                      <a:pt x="2292" y="2844"/>
                    </a:lnTo>
                    <a:close/>
                    <a:moveTo>
                      <a:pt x="2292" y="2291"/>
                    </a:moveTo>
                    <a:cubicBezTo>
                      <a:pt x="2766" y="2291"/>
                      <a:pt x="2766" y="2291"/>
                      <a:pt x="2766" y="2291"/>
                    </a:cubicBezTo>
                    <a:cubicBezTo>
                      <a:pt x="2766" y="1812"/>
                      <a:pt x="2766" y="1812"/>
                      <a:pt x="2766" y="1812"/>
                    </a:cubicBezTo>
                    <a:cubicBezTo>
                      <a:pt x="2292" y="1812"/>
                      <a:pt x="2292" y="1812"/>
                      <a:pt x="2292" y="1812"/>
                    </a:cubicBezTo>
                    <a:lnTo>
                      <a:pt x="2292" y="2291"/>
                    </a:lnTo>
                    <a:close/>
                    <a:moveTo>
                      <a:pt x="1739" y="3397"/>
                    </a:moveTo>
                    <a:cubicBezTo>
                      <a:pt x="2213" y="3397"/>
                      <a:pt x="2213" y="3397"/>
                      <a:pt x="2213" y="3397"/>
                    </a:cubicBezTo>
                    <a:cubicBezTo>
                      <a:pt x="2213" y="2923"/>
                      <a:pt x="2213" y="2923"/>
                      <a:pt x="2213" y="2923"/>
                    </a:cubicBezTo>
                    <a:cubicBezTo>
                      <a:pt x="1739" y="2923"/>
                      <a:pt x="1739" y="2923"/>
                      <a:pt x="1739" y="2923"/>
                    </a:cubicBezTo>
                    <a:lnTo>
                      <a:pt x="1739" y="3397"/>
                    </a:lnTo>
                    <a:close/>
                    <a:moveTo>
                      <a:pt x="1739" y="2844"/>
                    </a:moveTo>
                    <a:cubicBezTo>
                      <a:pt x="2213" y="2844"/>
                      <a:pt x="2213" y="2844"/>
                      <a:pt x="2213" y="2844"/>
                    </a:cubicBezTo>
                    <a:cubicBezTo>
                      <a:pt x="2213" y="2370"/>
                      <a:pt x="2213" y="2370"/>
                      <a:pt x="2213" y="2370"/>
                    </a:cubicBezTo>
                    <a:cubicBezTo>
                      <a:pt x="1739" y="2370"/>
                      <a:pt x="1739" y="2370"/>
                      <a:pt x="1739" y="2370"/>
                    </a:cubicBezTo>
                    <a:lnTo>
                      <a:pt x="1739" y="2844"/>
                    </a:lnTo>
                    <a:close/>
                    <a:moveTo>
                      <a:pt x="1739" y="2291"/>
                    </a:moveTo>
                    <a:cubicBezTo>
                      <a:pt x="2213" y="2291"/>
                      <a:pt x="2213" y="2291"/>
                      <a:pt x="2213" y="2291"/>
                    </a:cubicBezTo>
                    <a:cubicBezTo>
                      <a:pt x="2213" y="1812"/>
                      <a:pt x="2213" y="1812"/>
                      <a:pt x="2213" y="1812"/>
                    </a:cubicBezTo>
                    <a:cubicBezTo>
                      <a:pt x="1739" y="1812"/>
                      <a:pt x="1739" y="1812"/>
                      <a:pt x="1739" y="1812"/>
                    </a:cubicBezTo>
                    <a:lnTo>
                      <a:pt x="1739" y="2291"/>
                    </a:lnTo>
                    <a:close/>
                    <a:moveTo>
                      <a:pt x="1186" y="3397"/>
                    </a:moveTo>
                    <a:cubicBezTo>
                      <a:pt x="1660" y="3397"/>
                      <a:pt x="1660" y="3397"/>
                      <a:pt x="1660" y="3397"/>
                    </a:cubicBezTo>
                    <a:cubicBezTo>
                      <a:pt x="1660" y="2923"/>
                      <a:pt x="1660" y="2923"/>
                      <a:pt x="1660" y="2923"/>
                    </a:cubicBezTo>
                    <a:cubicBezTo>
                      <a:pt x="1186" y="2923"/>
                      <a:pt x="1186" y="2923"/>
                      <a:pt x="1186" y="2923"/>
                    </a:cubicBezTo>
                    <a:lnTo>
                      <a:pt x="1186" y="3397"/>
                    </a:lnTo>
                    <a:close/>
                    <a:moveTo>
                      <a:pt x="1186" y="2844"/>
                    </a:moveTo>
                    <a:cubicBezTo>
                      <a:pt x="1660" y="2844"/>
                      <a:pt x="1660" y="2844"/>
                      <a:pt x="1660" y="2844"/>
                    </a:cubicBezTo>
                    <a:cubicBezTo>
                      <a:pt x="1660" y="2370"/>
                      <a:pt x="1660" y="2370"/>
                      <a:pt x="1660" y="2370"/>
                    </a:cubicBezTo>
                    <a:cubicBezTo>
                      <a:pt x="1186" y="2370"/>
                      <a:pt x="1186" y="2370"/>
                      <a:pt x="1186" y="2370"/>
                    </a:cubicBezTo>
                    <a:lnTo>
                      <a:pt x="1186" y="2844"/>
                    </a:lnTo>
                    <a:close/>
                    <a:moveTo>
                      <a:pt x="1186" y="2291"/>
                    </a:moveTo>
                    <a:cubicBezTo>
                      <a:pt x="1660" y="2291"/>
                      <a:pt x="1660" y="2291"/>
                      <a:pt x="1660" y="2291"/>
                    </a:cubicBezTo>
                    <a:cubicBezTo>
                      <a:pt x="1660" y="1812"/>
                      <a:pt x="1660" y="1812"/>
                      <a:pt x="1660" y="1812"/>
                    </a:cubicBezTo>
                    <a:cubicBezTo>
                      <a:pt x="1186" y="1812"/>
                      <a:pt x="1186" y="1812"/>
                      <a:pt x="1186" y="1812"/>
                    </a:cubicBezTo>
                    <a:lnTo>
                      <a:pt x="1186" y="2291"/>
                    </a:lnTo>
                    <a:close/>
                    <a:moveTo>
                      <a:pt x="633" y="3397"/>
                    </a:moveTo>
                    <a:cubicBezTo>
                      <a:pt x="1107" y="3397"/>
                      <a:pt x="1107" y="3397"/>
                      <a:pt x="1107" y="3397"/>
                    </a:cubicBezTo>
                    <a:cubicBezTo>
                      <a:pt x="1107" y="2923"/>
                      <a:pt x="1107" y="2923"/>
                      <a:pt x="1107" y="2923"/>
                    </a:cubicBezTo>
                    <a:cubicBezTo>
                      <a:pt x="633" y="2923"/>
                      <a:pt x="633" y="2923"/>
                      <a:pt x="633" y="2923"/>
                    </a:cubicBezTo>
                    <a:lnTo>
                      <a:pt x="633" y="3397"/>
                    </a:lnTo>
                    <a:close/>
                    <a:moveTo>
                      <a:pt x="633" y="2844"/>
                    </a:moveTo>
                    <a:cubicBezTo>
                      <a:pt x="1107" y="2844"/>
                      <a:pt x="1107" y="2844"/>
                      <a:pt x="1107" y="2844"/>
                    </a:cubicBezTo>
                    <a:cubicBezTo>
                      <a:pt x="1107" y="2370"/>
                      <a:pt x="1107" y="2370"/>
                      <a:pt x="1107" y="2370"/>
                    </a:cubicBezTo>
                    <a:cubicBezTo>
                      <a:pt x="633" y="2370"/>
                      <a:pt x="633" y="2370"/>
                      <a:pt x="633" y="2370"/>
                    </a:cubicBezTo>
                    <a:lnTo>
                      <a:pt x="633" y="2844"/>
                    </a:lnTo>
                    <a:close/>
                    <a:moveTo>
                      <a:pt x="633" y="2291"/>
                    </a:moveTo>
                    <a:cubicBezTo>
                      <a:pt x="1107" y="2291"/>
                      <a:pt x="1107" y="2291"/>
                      <a:pt x="1107" y="2291"/>
                    </a:cubicBezTo>
                    <a:cubicBezTo>
                      <a:pt x="1107" y="1812"/>
                      <a:pt x="1107" y="1812"/>
                      <a:pt x="1107" y="1812"/>
                    </a:cubicBezTo>
                    <a:cubicBezTo>
                      <a:pt x="633" y="1812"/>
                      <a:pt x="633" y="1812"/>
                      <a:pt x="633" y="1812"/>
                    </a:cubicBezTo>
                    <a:lnTo>
                      <a:pt x="633" y="2291"/>
                    </a:lnTo>
                    <a:close/>
                    <a:moveTo>
                      <a:pt x="0" y="711"/>
                    </a:moveTo>
                    <a:cubicBezTo>
                      <a:pt x="0" y="493"/>
                      <a:pt x="177" y="316"/>
                      <a:pt x="396" y="316"/>
                    </a:cubicBezTo>
                    <a:cubicBezTo>
                      <a:pt x="554" y="316"/>
                      <a:pt x="554" y="316"/>
                      <a:pt x="554" y="316"/>
                    </a:cubicBezTo>
                    <a:cubicBezTo>
                      <a:pt x="554" y="1106"/>
                      <a:pt x="554" y="1106"/>
                      <a:pt x="554" y="1106"/>
                    </a:cubicBezTo>
                    <a:cubicBezTo>
                      <a:pt x="870" y="1106"/>
                      <a:pt x="858" y="1106"/>
                      <a:pt x="1186" y="1106"/>
                    </a:cubicBezTo>
                    <a:cubicBezTo>
                      <a:pt x="1186" y="316"/>
                      <a:pt x="1186" y="316"/>
                      <a:pt x="1186" y="316"/>
                    </a:cubicBezTo>
                    <a:cubicBezTo>
                      <a:pt x="2766" y="316"/>
                      <a:pt x="2766" y="316"/>
                      <a:pt x="2766" y="316"/>
                    </a:cubicBezTo>
                    <a:cubicBezTo>
                      <a:pt x="2766" y="1106"/>
                      <a:pt x="2766" y="1106"/>
                      <a:pt x="2766" y="1106"/>
                    </a:cubicBezTo>
                    <a:cubicBezTo>
                      <a:pt x="3070" y="1106"/>
                      <a:pt x="3070" y="1106"/>
                      <a:pt x="3398" y="1106"/>
                    </a:cubicBezTo>
                    <a:cubicBezTo>
                      <a:pt x="3398" y="316"/>
                      <a:pt x="3398" y="316"/>
                      <a:pt x="3398" y="316"/>
                    </a:cubicBezTo>
                    <a:cubicBezTo>
                      <a:pt x="3556" y="316"/>
                      <a:pt x="3556" y="316"/>
                      <a:pt x="3556" y="316"/>
                    </a:cubicBezTo>
                    <a:cubicBezTo>
                      <a:pt x="3774" y="316"/>
                      <a:pt x="3951" y="493"/>
                      <a:pt x="3951" y="711"/>
                    </a:cubicBezTo>
                    <a:cubicBezTo>
                      <a:pt x="3951" y="1580"/>
                      <a:pt x="3951" y="1580"/>
                      <a:pt x="3951" y="1580"/>
                    </a:cubicBezTo>
                    <a:cubicBezTo>
                      <a:pt x="2260" y="1580"/>
                      <a:pt x="1897" y="1580"/>
                      <a:pt x="0" y="1580"/>
                    </a:cubicBezTo>
                    <a:lnTo>
                      <a:pt x="0" y="711"/>
                    </a:lnTo>
                    <a:close/>
                    <a:moveTo>
                      <a:pt x="2845" y="237"/>
                    </a:moveTo>
                    <a:cubicBezTo>
                      <a:pt x="2845" y="106"/>
                      <a:pt x="2951" y="0"/>
                      <a:pt x="3082" y="0"/>
                    </a:cubicBezTo>
                    <a:cubicBezTo>
                      <a:pt x="3213" y="0"/>
                      <a:pt x="3319" y="106"/>
                      <a:pt x="3319" y="237"/>
                    </a:cubicBezTo>
                    <a:cubicBezTo>
                      <a:pt x="3319" y="1027"/>
                      <a:pt x="3319" y="1027"/>
                      <a:pt x="3319" y="1027"/>
                    </a:cubicBezTo>
                    <a:cubicBezTo>
                      <a:pt x="3319" y="1027"/>
                      <a:pt x="3138" y="1027"/>
                      <a:pt x="2845" y="1027"/>
                    </a:cubicBezTo>
                    <a:cubicBezTo>
                      <a:pt x="2845" y="891"/>
                      <a:pt x="2845" y="237"/>
                      <a:pt x="2845" y="237"/>
                    </a:cubicBezTo>
                    <a:close/>
                    <a:moveTo>
                      <a:pt x="633" y="237"/>
                    </a:moveTo>
                    <a:cubicBezTo>
                      <a:pt x="633" y="106"/>
                      <a:pt x="739" y="0"/>
                      <a:pt x="870" y="0"/>
                    </a:cubicBezTo>
                    <a:cubicBezTo>
                      <a:pt x="1001" y="0"/>
                      <a:pt x="1107" y="106"/>
                      <a:pt x="1107" y="237"/>
                    </a:cubicBezTo>
                    <a:cubicBezTo>
                      <a:pt x="1107" y="1027"/>
                      <a:pt x="1107" y="1027"/>
                      <a:pt x="1107" y="1027"/>
                    </a:cubicBezTo>
                    <a:cubicBezTo>
                      <a:pt x="1107" y="1027"/>
                      <a:pt x="847" y="1027"/>
                      <a:pt x="633" y="1027"/>
                    </a:cubicBezTo>
                    <a:cubicBezTo>
                      <a:pt x="633" y="1072"/>
                      <a:pt x="633" y="237"/>
                      <a:pt x="633" y="237"/>
                    </a:cubicBezTo>
                    <a:close/>
                  </a:path>
                </a:pathLst>
              </a:custGeom>
              <a:solidFill>
                <a:schemeClr val="tx2"/>
              </a:solidFill>
              <a:ln>
                <a:noFill/>
              </a:ln>
            </p:spPr>
            <p:txBody>
              <a:bodyPr anchor="ctr"/>
              <a:lstStyle/>
              <a:p>
                <a:pPr algn="ctr"/>
                <a:endParaRPr>
                  <a:solidFill>
                    <a:schemeClr val="accent1"/>
                  </a:solidFill>
                </a:endParaRPr>
              </a:p>
            </p:txBody>
          </p:sp>
        </p:grpSp>
        <p:sp>
          <p:nvSpPr>
            <p:cNvPr id="21" name="ïşḷîḓe">
              <a:extLst>
                <a:ext uri="{FF2B5EF4-FFF2-40B4-BE49-F238E27FC236}">
                  <a16:creationId xmlns:a16="http://schemas.microsoft.com/office/drawing/2014/main" id="{78BD7729-818B-42C4-9A3A-0D68F49E28E6}"/>
                </a:ext>
              </a:extLst>
            </p:cNvPr>
            <p:cNvSpPr txBox="1"/>
            <p:nvPr/>
          </p:nvSpPr>
          <p:spPr>
            <a:xfrm>
              <a:off x="798088" y="5168974"/>
              <a:ext cx="3728551" cy="381143"/>
            </a:xfrm>
            <a:prstGeom prst="rect">
              <a:avLst/>
            </a:prstGeom>
            <a:noFill/>
          </p:spPr>
          <p:txBody>
            <a:bodyPr wrap="none" lIns="90000" tIns="46800" rIns="90000" bIns="46800" anchor="b" anchorCtr="0">
              <a:noAutofit/>
            </a:bodyPr>
            <a:lstStyle/>
            <a:p>
              <a:pPr algn="r"/>
              <a:r>
                <a:rPr lang="zh-CN" altLang="en-US" sz="2400" b="1" dirty="0">
                  <a:solidFill>
                    <a:schemeClr val="accent1"/>
                  </a:solidFill>
                </a:rPr>
                <a:t>建议及改进</a:t>
              </a:r>
            </a:p>
          </p:txBody>
        </p:sp>
      </p:grpSp>
    </p:spTree>
    <p:extLst>
      <p:ext uri="{BB962C8B-B14F-4D97-AF65-F5344CB8AC3E}">
        <p14:creationId xmlns:p14="http://schemas.microsoft.com/office/powerpoint/2010/main" val="487815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0">
          <a:fgClr>
            <a:schemeClr val="accent3">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solidFill>
                  <a:srgbClr val="000000">
                    <a:lumMod val="50000"/>
                    <a:lumOff val="50000"/>
                  </a:srgbClr>
                </a:solidFill>
              </a:rPr>
              <a:pPr/>
              <a:t>20</a:t>
            </a:fld>
            <a:endParaRPr lang="zh-CN" altLang="en-US" dirty="0">
              <a:solidFill>
                <a:srgbClr val="000000">
                  <a:lumMod val="50000"/>
                  <a:lumOff val="50000"/>
                </a:srgbClr>
              </a:solidFill>
            </a:endParaRPr>
          </a:p>
        </p:txBody>
      </p:sp>
      <p:sp>
        <p:nvSpPr>
          <p:cNvPr id="3" name="标题 1">
            <a:extLst>
              <a:ext uri="{FF2B5EF4-FFF2-40B4-BE49-F238E27FC236}">
                <a16:creationId xmlns:a16="http://schemas.microsoft.com/office/drawing/2014/main" id="{F5A56F34-943B-4203-B6C6-2FF6C3A5B779}"/>
              </a:ext>
            </a:extLst>
          </p:cNvPr>
          <p:cNvSpPr txBox="1">
            <a:spLocks/>
          </p:cNvSpPr>
          <p:nvPr/>
        </p:nvSpPr>
        <p:spPr>
          <a:xfrm>
            <a:off x="446292" y="0"/>
            <a:ext cx="2808773" cy="710648"/>
          </a:xfrm>
          <a:prstGeom prst="rect">
            <a:avLst/>
          </a:prstGeom>
        </p:spPr>
        <p:txBody>
          <a:bodyPr vert="horz" lIns="91440" tIns="45720" rIns="91440" bIns="45720" rtlCol="0" anchor="b">
            <a:normAutofit fontScale="92500"/>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altLang="zh-CN" dirty="0">
                <a:solidFill>
                  <a:srgbClr val="FFCD4D"/>
                </a:solidFill>
              </a:rPr>
              <a:t>4.4</a:t>
            </a:r>
            <a:r>
              <a:rPr lang="zh-CN" altLang="en-US" dirty="0">
                <a:solidFill>
                  <a:srgbClr val="FFCD4D"/>
                </a:solidFill>
              </a:rPr>
              <a:t>功能验收标准</a:t>
            </a: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093" y="690770"/>
            <a:ext cx="3820768" cy="357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859" y="1048556"/>
            <a:ext cx="3824002" cy="5789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4861" y="690770"/>
            <a:ext cx="3820768" cy="357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descr="C:\Users\qq\AppData\Roaming\Tencent\Users\895623136\QQ\WinTemp\RichOle\0HV}Z0F(L)_3)O({_L5MU{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4664" y="1048556"/>
            <a:ext cx="3841162" cy="57895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80074" y="690770"/>
            <a:ext cx="3820768" cy="357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0074" y="1048556"/>
            <a:ext cx="3820768" cy="1973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6082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a:cxnSpLocks/>
          </p:cNvCxnSpPr>
          <p:nvPr/>
        </p:nvCxnSpPr>
        <p:spPr>
          <a:xfrm flipV="1">
            <a:off x="6262001" y="2604052"/>
            <a:ext cx="5729560" cy="38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标题 4">
            <a:extLst>
              <a:ext uri="{FF2B5EF4-FFF2-40B4-BE49-F238E27FC236}">
                <a16:creationId xmlns:a16="http://schemas.microsoft.com/office/drawing/2014/main" id="{F26FB423-9443-4695-B04A-45F4AFCEB3A5}"/>
              </a:ext>
            </a:extLst>
          </p:cNvPr>
          <p:cNvSpPr>
            <a:spLocks noGrp="1"/>
          </p:cNvSpPr>
          <p:nvPr>
            <p:ph type="title"/>
          </p:nvPr>
        </p:nvSpPr>
        <p:spPr>
          <a:xfrm>
            <a:off x="6262001" y="1711467"/>
            <a:ext cx="5893556" cy="895350"/>
          </a:xfrm>
        </p:spPr>
        <p:txBody>
          <a:bodyPr>
            <a:noAutofit/>
          </a:bodyPr>
          <a:lstStyle/>
          <a:p>
            <a:r>
              <a:rPr lang="zh-CN" altLang="en-US" sz="4800" dirty="0"/>
              <a:t>建议及改进</a:t>
            </a:r>
          </a:p>
        </p:txBody>
      </p:sp>
      <p:sp>
        <p:nvSpPr>
          <p:cNvPr id="9" name="文本框 8">
            <a:extLst>
              <a:ext uri="{FF2B5EF4-FFF2-40B4-BE49-F238E27FC236}">
                <a16:creationId xmlns:a16="http://schemas.microsoft.com/office/drawing/2014/main" id="{ED905DC7-404B-4E33-8FFC-91ECFA384D72}"/>
              </a:ext>
            </a:extLst>
          </p:cNvPr>
          <p:cNvSpPr txBox="1"/>
          <p:nvPr/>
        </p:nvSpPr>
        <p:spPr>
          <a:xfrm>
            <a:off x="5127484" y="17525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/05</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66530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pattFill prst="pct50">
          <a:fgClr>
            <a:schemeClr val="accent3">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solidFill>
                  <a:srgbClr val="000000">
                    <a:lumMod val="50000"/>
                    <a:lumOff val="50000"/>
                  </a:srgbClr>
                </a:solidFill>
              </a:rPr>
              <a:pPr/>
              <a:t>22</a:t>
            </a:fld>
            <a:endParaRPr lang="zh-CN" altLang="en-US" dirty="0">
              <a:solidFill>
                <a:srgbClr val="000000">
                  <a:lumMod val="50000"/>
                  <a:lumOff val="50000"/>
                </a:srgbClr>
              </a:solidFill>
            </a:endParaRPr>
          </a:p>
        </p:txBody>
      </p:sp>
      <p:sp>
        <p:nvSpPr>
          <p:cNvPr id="3" name="标题 1">
            <a:extLst>
              <a:ext uri="{FF2B5EF4-FFF2-40B4-BE49-F238E27FC236}">
                <a16:creationId xmlns:a16="http://schemas.microsoft.com/office/drawing/2014/main" id="{F5A56F34-943B-4203-B6C6-2FF6C3A5B779}"/>
              </a:ext>
            </a:extLst>
          </p:cNvPr>
          <p:cNvSpPr txBox="1">
            <a:spLocks/>
          </p:cNvSpPr>
          <p:nvPr/>
        </p:nvSpPr>
        <p:spPr>
          <a:xfrm>
            <a:off x="446292" y="0"/>
            <a:ext cx="2808773" cy="710648"/>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altLang="zh-CN" dirty="0">
                <a:solidFill>
                  <a:srgbClr val="FFCD4D"/>
                </a:solidFill>
              </a:rPr>
              <a:t>5.</a:t>
            </a:r>
            <a:r>
              <a:rPr lang="zh-CN" altLang="en-US" dirty="0">
                <a:solidFill>
                  <a:srgbClr val="FFCD4D"/>
                </a:solidFill>
              </a:rPr>
              <a:t>建议及改进</a:t>
            </a:r>
          </a:p>
        </p:txBody>
      </p:sp>
      <p:graphicFrame>
        <p:nvGraphicFramePr>
          <p:cNvPr id="6" name="表格 6">
            <a:extLst>
              <a:ext uri="{FF2B5EF4-FFF2-40B4-BE49-F238E27FC236}">
                <a16:creationId xmlns:a16="http://schemas.microsoft.com/office/drawing/2014/main" id="{51369CFC-FE46-431F-B63E-E24902CB5E57}"/>
              </a:ext>
            </a:extLst>
          </p:cNvPr>
          <p:cNvGraphicFramePr>
            <a:graphicFrameLocks noGrp="1"/>
          </p:cNvGraphicFramePr>
          <p:nvPr>
            <p:extLst>
              <p:ext uri="{D42A27DB-BD31-4B8C-83A1-F6EECF244321}">
                <p14:modId xmlns:p14="http://schemas.microsoft.com/office/powerpoint/2010/main" val="1410360291"/>
              </p:ext>
            </p:extLst>
          </p:nvPr>
        </p:nvGraphicFramePr>
        <p:xfrm>
          <a:off x="446291" y="719666"/>
          <a:ext cx="11074195" cy="5920830"/>
        </p:xfrm>
        <a:graphic>
          <a:graphicData uri="http://schemas.openxmlformats.org/drawingml/2006/table">
            <a:tbl>
              <a:tblPr firstRow="1" bandRow="1">
                <a:tableStyleId>{5C22544A-7EE6-4342-B048-85BDC9FD1C3A}</a:tableStyleId>
              </a:tblPr>
              <a:tblGrid>
                <a:gridCol w="6087674">
                  <a:extLst>
                    <a:ext uri="{9D8B030D-6E8A-4147-A177-3AD203B41FA5}">
                      <a16:colId xmlns:a16="http://schemas.microsoft.com/office/drawing/2014/main" val="1140581265"/>
                    </a:ext>
                  </a:extLst>
                </a:gridCol>
                <a:gridCol w="4986521">
                  <a:extLst>
                    <a:ext uri="{9D8B030D-6E8A-4147-A177-3AD203B41FA5}">
                      <a16:colId xmlns:a16="http://schemas.microsoft.com/office/drawing/2014/main" val="144043763"/>
                    </a:ext>
                  </a:extLst>
                </a:gridCol>
              </a:tblGrid>
              <a:tr h="657870">
                <a:tc>
                  <a:txBody>
                    <a:bodyPr/>
                    <a:lstStyle/>
                    <a:p>
                      <a:r>
                        <a:rPr lang="zh-CN" altLang="en-US" dirty="0"/>
                        <a:t>收到建议</a:t>
                      </a:r>
                    </a:p>
                  </a:txBody>
                  <a:tcPr/>
                </a:tc>
                <a:tc>
                  <a:txBody>
                    <a:bodyPr/>
                    <a:lstStyle/>
                    <a:p>
                      <a:r>
                        <a:rPr lang="zh-CN" altLang="en-US" dirty="0"/>
                        <a:t>改进措施</a:t>
                      </a:r>
                    </a:p>
                  </a:txBody>
                  <a:tcPr/>
                </a:tc>
                <a:extLst>
                  <a:ext uri="{0D108BD9-81ED-4DB2-BD59-A6C34878D82A}">
                    <a16:rowId xmlns:a16="http://schemas.microsoft.com/office/drawing/2014/main" val="1651064312"/>
                  </a:ext>
                </a:extLst>
              </a:tr>
              <a:tr h="657870">
                <a:tc>
                  <a:txBody>
                    <a:bodyPr/>
                    <a:lstStyle/>
                    <a:p>
                      <a:r>
                        <a:rPr lang="zh-CN" altLang="en-US" dirty="0"/>
                        <a:t>评价功能可以设置相对简洁一点</a:t>
                      </a:r>
                    </a:p>
                  </a:txBody>
                  <a:tcPr/>
                </a:tc>
                <a:tc rowSpan="3">
                  <a:txBody>
                    <a:bodyPr/>
                    <a:lstStyle/>
                    <a:p>
                      <a:r>
                        <a:rPr lang="zh-CN" altLang="en-US" dirty="0"/>
                        <a:t>将会修改为每个小组仅需一个人提交，允许小组在截止时间之前修改已经提交的表单。</a:t>
                      </a:r>
                    </a:p>
                  </a:txBody>
                  <a:tcPr/>
                </a:tc>
                <a:extLst>
                  <a:ext uri="{0D108BD9-81ED-4DB2-BD59-A6C34878D82A}">
                    <a16:rowId xmlns:a16="http://schemas.microsoft.com/office/drawing/2014/main" val="513667959"/>
                  </a:ext>
                </a:extLst>
              </a:tr>
              <a:tr h="65787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zh-CN" altLang="en-US" dirty="0"/>
                        <a:t>不用每人给全班评价，但可以在组内互评。组长，对人员分工进行改动、追踪、汇总、反馈处理。</a:t>
                      </a:r>
                      <a:endParaRPr lang="en-US" altLang="zh-CN" dirty="0"/>
                    </a:p>
                  </a:txBody>
                  <a:tcPr/>
                </a:tc>
                <a:tc vMerge="1">
                  <a:txBody>
                    <a:bodyPr/>
                    <a:lstStyle/>
                    <a:p>
                      <a:endParaRPr lang="zh-CN" altLang="en-US" dirty="0"/>
                    </a:p>
                  </a:txBody>
                  <a:tcPr/>
                </a:tc>
                <a:extLst>
                  <a:ext uri="{0D108BD9-81ED-4DB2-BD59-A6C34878D82A}">
                    <a16:rowId xmlns:a16="http://schemas.microsoft.com/office/drawing/2014/main" val="1350661619"/>
                  </a:ext>
                </a:extLst>
              </a:tr>
              <a:tr h="657870">
                <a:tc>
                  <a:txBody>
                    <a:bodyPr/>
                    <a:lstStyle/>
                    <a:p>
                      <a:r>
                        <a:rPr lang="zh-CN" altLang="en-US" dirty="0"/>
                        <a:t>每个人都要向其他组评分，任务繁重</a:t>
                      </a:r>
                    </a:p>
                  </a:txBody>
                  <a:tcPr/>
                </a:tc>
                <a:tc vMerge="1">
                  <a:txBody>
                    <a:bodyPr/>
                    <a:lstStyle/>
                    <a:p>
                      <a:endParaRPr lang="zh-CN" altLang="en-US" dirty="0"/>
                    </a:p>
                  </a:txBody>
                  <a:tcPr/>
                </a:tc>
                <a:extLst>
                  <a:ext uri="{0D108BD9-81ED-4DB2-BD59-A6C34878D82A}">
                    <a16:rowId xmlns:a16="http://schemas.microsoft.com/office/drawing/2014/main" val="565519833"/>
                  </a:ext>
                </a:extLst>
              </a:tr>
              <a:tr h="657870">
                <a:tc>
                  <a:txBody>
                    <a:bodyPr/>
                    <a:lstStyle/>
                    <a:p>
                      <a:r>
                        <a:rPr lang="zh-CN" altLang="en-US" dirty="0"/>
                        <a:t>评分有没有在线交流功能</a:t>
                      </a:r>
                    </a:p>
                  </a:txBody>
                  <a:tcPr/>
                </a:tc>
                <a:tc>
                  <a:txBody>
                    <a:bodyPr/>
                    <a:lstStyle/>
                    <a:p>
                      <a:r>
                        <a:rPr lang="zh-CN" altLang="en-US" dirty="0"/>
                        <a:t>应该</a:t>
                      </a:r>
                      <a:r>
                        <a:rPr lang="en-US" altLang="zh-CN" dirty="0"/>
                        <a:t>..</a:t>
                      </a:r>
                      <a:r>
                        <a:rPr lang="zh-CN" altLang="en-US" dirty="0"/>
                        <a:t>不会有</a:t>
                      </a:r>
                    </a:p>
                  </a:txBody>
                  <a:tcPr/>
                </a:tc>
                <a:extLst>
                  <a:ext uri="{0D108BD9-81ED-4DB2-BD59-A6C34878D82A}">
                    <a16:rowId xmlns:a16="http://schemas.microsoft.com/office/drawing/2014/main" val="2851992842"/>
                  </a:ext>
                </a:extLst>
              </a:tr>
              <a:tr h="657870">
                <a:tc>
                  <a:txBody>
                    <a:bodyPr/>
                    <a:lstStyle/>
                    <a:p>
                      <a:r>
                        <a:rPr lang="zh-CN" altLang="en-US" dirty="0"/>
                        <a:t>表格数据可以增加导出功能、界面设计有提升空间</a:t>
                      </a:r>
                    </a:p>
                  </a:txBody>
                  <a:tcPr/>
                </a:tc>
                <a:tc rowSpan="4">
                  <a:txBody>
                    <a:bodyPr/>
                    <a:lstStyle/>
                    <a:p>
                      <a:r>
                        <a:rPr lang="en-US" altLang="zh-CN" dirty="0"/>
                        <a:t>1.</a:t>
                      </a:r>
                      <a:r>
                        <a:rPr lang="zh-CN" altLang="en-US" dirty="0"/>
                        <a:t>界面问题，原型并不是高保真模型，具体实现的时候会使用前端框架，比较美观。</a:t>
                      </a:r>
                      <a:endParaRPr lang="en-US" altLang="zh-CN" dirty="0"/>
                    </a:p>
                    <a:p>
                      <a:r>
                        <a:rPr lang="en-US" altLang="zh-CN" dirty="0"/>
                        <a:t>2.</a:t>
                      </a:r>
                      <a:r>
                        <a:rPr lang="zh-CN" altLang="en-US" dirty="0"/>
                        <a:t>统计信息当时考虑得不够周全，后面应该会更加完善。</a:t>
                      </a:r>
                      <a:endParaRPr lang="en-US" altLang="zh-CN" dirty="0"/>
                    </a:p>
                    <a:p>
                      <a:r>
                        <a:rPr lang="en-US" altLang="zh-CN" dirty="0"/>
                        <a:t>3.</a:t>
                      </a:r>
                      <a:r>
                        <a:rPr lang="zh-CN" altLang="en-US" dirty="0"/>
                        <a:t>数据使用</a:t>
                      </a:r>
                      <a:r>
                        <a:rPr lang="en-US" altLang="zh-CN" dirty="0"/>
                        <a:t>MySQL</a:t>
                      </a:r>
                      <a:r>
                        <a:rPr lang="zh-CN" altLang="en-US" dirty="0"/>
                        <a:t>数据库保存，传输的时候使用</a:t>
                      </a:r>
                      <a:r>
                        <a:rPr lang="en-US" altLang="zh-CN" dirty="0"/>
                        <a:t>JSON</a:t>
                      </a:r>
                      <a:r>
                        <a:rPr lang="zh-CN" altLang="en-US" dirty="0"/>
                        <a:t>格式，数据库定期备份，避免意外发生。</a:t>
                      </a:r>
                    </a:p>
                  </a:txBody>
                  <a:tcPr/>
                </a:tc>
                <a:extLst>
                  <a:ext uri="{0D108BD9-81ED-4DB2-BD59-A6C34878D82A}">
                    <a16:rowId xmlns:a16="http://schemas.microsoft.com/office/drawing/2014/main" val="4074911646"/>
                  </a:ext>
                </a:extLst>
              </a:tr>
              <a:tr h="657870">
                <a:tc>
                  <a:txBody>
                    <a:bodyPr/>
                    <a:lstStyle/>
                    <a:p>
                      <a:r>
                        <a:rPr lang="zh-CN" altLang="en-US" dirty="0"/>
                        <a:t>统计信息不够清晰；功能较为基础和单一；界面不够美观；统计功能更为强大会更好</a:t>
                      </a:r>
                    </a:p>
                  </a:txBody>
                  <a:tcPr/>
                </a:tc>
                <a:tc vMerge="1">
                  <a:txBody>
                    <a:bodyPr/>
                    <a:lstStyle/>
                    <a:p>
                      <a:endParaRPr lang="zh-CN" altLang="en-US" dirty="0"/>
                    </a:p>
                  </a:txBody>
                  <a:tcPr/>
                </a:tc>
                <a:extLst>
                  <a:ext uri="{0D108BD9-81ED-4DB2-BD59-A6C34878D82A}">
                    <a16:rowId xmlns:a16="http://schemas.microsoft.com/office/drawing/2014/main" val="1554508797"/>
                  </a:ext>
                </a:extLst>
              </a:tr>
              <a:tr h="65787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zh-CN" altLang="en-US" dirty="0"/>
                        <a:t>界面可以更加友好一些</a:t>
                      </a:r>
                    </a:p>
                  </a:txBody>
                  <a:tcPr/>
                </a:tc>
                <a:tc vMerge="1">
                  <a:txBody>
                    <a:bodyPr/>
                    <a:lstStyle/>
                    <a:p>
                      <a:endParaRPr lang="zh-CN" altLang="en-US" dirty="0"/>
                    </a:p>
                  </a:txBody>
                  <a:tcPr/>
                </a:tc>
                <a:extLst>
                  <a:ext uri="{0D108BD9-81ED-4DB2-BD59-A6C34878D82A}">
                    <a16:rowId xmlns:a16="http://schemas.microsoft.com/office/drawing/2014/main" val="778505164"/>
                  </a:ext>
                </a:extLst>
              </a:tr>
              <a:tr h="657870">
                <a:tc>
                  <a:txBody>
                    <a:bodyPr/>
                    <a:lstStyle/>
                    <a:p>
                      <a:r>
                        <a:rPr lang="en-US" altLang="zh-CN" dirty="0"/>
                        <a:t>1.</a:t>
                      </a:r>
                      <a:r>
                        <a:rPr lang="zh-CN" altLang="en-US" dirty="0"/>
                        <a:t>数据如何保存</a:t>
                      </a:r>
                    </a:p>
                    <a:p>
                      <a:r>
                        <a:rPr lang="en-US" altLang="zh-CN" dirty="0"/>
                        <a:t>2.</a:t>
                      </a:r>
                      <a:r>
                        <a:rPr lang="zh-CN" altLang="en-US" dirty="0"/>
                        <a:t>操作失误，能否恢复</a:t>
                      </a:r>
                    </a:p>
                  </a:txBody>
                  <a:tcPr/>
                </a:tc>
                <a:tc vMerge="1">
                  <a:txBody>
                    <a:bodyPr/>
                    <a:lstStyle/>
                    <a:p>
                      <a:endParaRPr lang="zh-CN" altLang="en-US" dirty="0"/>
                    </a:p>
                  </a:txBody>
                  <a:tcPr/>
                </a:tc>
                <a:extLst>
                  <a:ext uri="{0D108BD9-81ED-4DB2-BD59-A6C34878D82A}">
                    <a16:rowId xmlns:a16="http://schemas.microsoft.com/office/drawing/2014/main" val="3446478473"/>
                  </a:ext>
                </a:extLst>
              </a:tr>
            </a:tbl>
          </a:graphicData>
        </a:graphic>
      </p:graphicFrame>
    </p:spTree>
    <p:extLst>
      <p:ext uri="{BB962C8B-B14F-4D97-AF65-F5344CB8AC3E}">
        <p14:creationId xmlns:p14="http://schemas.microsoft.com/office/powerpoint/2010/main" val="1805792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pattFill prst="pct50">
          <a:fgClr>
            <a:schemeClr val="accent3">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solidFill>
                  <a:srgbClr val="000000">
                    <a:lumMod val="50000"/>
                    <a:lumOff val="50000"/>
                  </a:srgbClr>
                </a:solidFill>
              </a:rPr>
              <a:pPr/>
              <a:t>23</a:t>
            </a:fld>
            <a:endParaRPr lang="zh-CN" altLang="en-US" dirty="0">
              <a:solidFill>
                <a:srgbClr val="000000">
                  <a:lumMod val="50000"/>
                  <a:lumOff val="50000"/>
                </a:srgbClr>
              </a:solidFill>
            </a:endParaRPr>
          </a:p>
        </p:txBody>
      </p:sp>
      <p:sp>
        <p:nvSpPr>
          <p:cNvPr id="3" name="标题 1">
            <a:extLst>
              <a:ext uri="{FF2B5EF4-FFF2-40B4-BE49-F238E27FC236}">
                <a16:creationId xmlns:a16="http://schemas.microsoft.com/office/drawing/2014/main" id="{F5A56F34-943B-4203-B6C6-2FF6C3A5B779}"/>
              </a:ext>
            </a:extLst>
          </p:cNvPr>
          <p:cNvSpPr txBox="1">
            <a:spLocks/>
          </p:cNvSpPr>
          <p:nvPr/>
        </p:nvSpPr>
        <p:spPr>
          <a:xfrm>
            <a:off x="446292" y="0"/>
            <a:ext cx="2808773" cy="710648"/>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altLang="zh-CN" dirty="0">
                <a:solidFill>
                  <a:srgbClr val="FFCD4D"/>
                </a:solidFill>
              </a:rPr>
              <a:t>5.</a:t>
            </a:r>
            <a:r>
              <a:rPr lang="zh-CN" altLang="en-US" dirty="0">
                <a:solidFill>
                  <a:srgbClr val="FFCD4D"/>
                </a:solidFill>
              </a:rPr>
              <a:t>建议及改进</a:t>
            </a:r>
          </a:p>
        </p:txBody>
      </p:sp>
      <p:graphicFrame>
        <p:nvGraphicFramePr>
          <p:cNvPr id="6" name="表格 6">
            <a:extLst>
              <a:ext uri="{FF2B5EF4-FFF2-40B4-BE49-F238E27FC236}">
                <a16:creationId xmlns:a16="http://schemas.microsoft.com/office/drawing/2014/main" id="{51369CFC-FE46-431F-B63E-E24902CB5E57}"/>
              </a:ext>
            </a:extLst>
          </p:cNvPr>
          <p:cNvGraphicFramePr>
            <a:graphicFrameLocks noGrp="1"/>
          </p:cNvGraphicFramePr>
          <p:nvPr>
            <p:extLst>
              <p:ext uri="{D42A27DB-BD31-4B8C-83A1-F6EECF244321}">
                <p14:modId xmlns:p14="http://schemas.microsoft.com/office/powerpoint/2010/main" val="543467726"/>
              </p:ext>
            </p:extLst>
          </p:nvPr>
        </p:nvGraphicFramePr>
        <p:xfrm>
          <a:off x="505396" y="919387"/>
          <a:ext cx="10822511" cy="2509613"/>
        </p:xfrm>
        <a:graphic>
          <a:graphicData uri="http://schemas.openxmlformats.org/drawingml/2006/table">
            <a:tbl>
              <a:tblPr firstRow="1" bandRow="1">
                <a:tableStyleId>{5C22544A-7EE6-4342-B048-85BDC9FD1C3A}</a:tableStyleId>
              </a:tblPr>
              <a:tblGrid>
                <a:gridCol w="6211547">
                  <a:extLst>
                    <a:ext uri="{9D8B030D-6E8A-4147-A177-3AD203B41FA5}">
                      <a16:colId xmlns:a16="http://schemas.microsoft.com/office/drawing/2014/main" val="1140581265"/>
                    </a:ext>
                  </a:extLst>
                </a:gridCol>
                <a:gridCol w="4610964">
                  <a:extLst>
                    <a:ext uri="{9D8B030D-6E8A-4147-A177-3AD203B41FA5}">
                      <a16:colId xmlns:a16="http://schemas.microsoft.com/office/drawing/2014/main" val="144043763"/>
                    </a:ext>
                  </a:extLst>
                </a:gridCol>
              </a:tblGrid>
              <a:tr h="895920">
                <a:tc>
                  <a:txBody>
                    <a:bodyPr/>
                    <a:lstStyle/>
                    <a:p>
                      <a:r>
                        <a:rPr lang="zh-CN" altLang="en-US" dirty="0"/>
                        <a:t>收到建议</a:t>
                      </a:r>
                    </a:p>
                  </a:txBody>
                  <a:tcPr/>
                </a:tc>
                <a:tc>
                  <a:txBody>
                    <a:bodyPr/>
                    <a:lstStyle/>
                    <a:p>
                      <a:r>
                        <a:rPr lang="zh-CN" altLang="en-US"/>
                        <a:t>改进措施</a:t>
                      </a:r>
                      <a:endParaRPr lang="zh-CN" altLang="en-US" dirty="0"/>
                    </a:p>
                  </a:txBody>
                  <a:tcPr/>
                </a:tc>
                <a:extLst>
                  <a:ext uri="{0D108BD9-81ED-4DB2-BD59-A6C34878D82A}">
                    <a16:rowId xmlns:a16="http://schemas.microsoft.com/office/drawing/2014/main" val="1651064312"/>
                  </a:ext>
                </a:extLst>
              </a:tr>
              <a:tr h="717773">
                <a:tc>
                  <a:txBody>
                    <a:bodyPr/>
                    <a:lstStyle/>
                    <a:p>
                      <a:r>
                        <a:rPr lang="zh-CN" altLang="en-US" dirty="0"/>
                        <a:t>老师助教需要差异化，助教的评分、评价、统计、反馈等。老师的管理、分析、统计、反馈等</a:t>
                      </a:r>
                    </a:p>
                  </a:txBody>
                  <a:tcPr/>
                </a:tc>
                <a:tc>
                  <a:txBody>
                    <a:bodyPr/>
                    <a:lstStyle/>
                    <a:p>
                      <a:r>
                        <a:rPr lang="zh-CN" altLang="en-US" dirty="0"/>
                        <a:t>好的</a:t>
                      </a:r>
                    </a:p>
                  </a:txBody>
                  <a:tcPr/>
                </a:tc>
                <a:extLst>
                  <a:ext uri="{0D108BD9-81ED-4DB2-BD59-A6C34878D82A}">
                    <a16:rowId xmlns:a16="http://schemas.microsoft.com/office/drawing/2014/main" val="565519833"/>
                  </a:ext>
                </a:extLst>
              </a:tr>
              <a:tr h="895920">
                <a:tc>
                  <a:txBody>
                    <a:bodyPr/>
                    <a:lstStyle/>
                    <a:p>
                      <a:r>
                        <a:rPr lang="zh-CN" altLang="en-US" dirty="0"/>
                        <a:t>如需继续扩展：作业打分、分数统计</a:t>
                      </a:r>
                      <a:r>
                        <a:rPr lang="en-US" altLang="zh-CN" dirty="0"/>
                        <a:t>……</a:t>
                      </a:r>
                      <a:endParaRPr lang="zh-CN" altLang="en-US" dirty="0"/>
                    </a:p>
                  </a:txBody>
                  <a:tcPr/>
                </a:tc>
                <a:tc>
                  <a:txBody>
                    <a:bodyPr/>
                    <a:lstStyle/>
                    <a:p>
                      <a:r>
                        <a:rPr lang="zh-CN" altLang="en-US" dirty="0"/>
                        <a:t>会考虑的。这就需要使用设计模式的知识了</a:t>
                      </a:r>
                    </a:p>
                  </a:txBody>
                  <a:tcPr/>
                </a:tc>
                <a:extLst>
                  <a:ext uri="{0D108BD9-81ED-4DB2-BD59-A6C34878D82A}">
                    <a16:rowId xmlns:a16="http://schemas.microsoft.com/office/drawing/2014/main" val="1255340177"/>
                  </a:ext>
                </a:extLst>
              </a:tr>
            </a:tbl>
          </a:graphicData>
        </a:graphic>
      </p:graphicFrame>
    </p:spTree>
    <p:extLst>
      <p:ext uri="{BB962C8B-B14F-4D97-AF65-F5344CB8AC3E}">
        <p14:creationId xmlns:p14="http://schemas.microsoft.com/office/powerpoint/2010/main" val="3621478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6CC0081B-12AC-4BD4-B7CF-F99ADB8647D0}"/>
              </a:ext>
            </a:extLst>
          </p:cNvPr>
          <p:cNvGrpSpPr/>
          <p:nvPr/>
        </p:nvGrpSpPr>
        <p:grpSpPr>
          <a:xfrm>
            <a:off x="8603867" y="5497627"/>
            <a:ext cx="2604181" cy="1131566"/>
            <a:chOff x="2855913" y="-477838"/>
            <a:chExt cx="5757862" cy="2501900"/>
          </a:xfrm>
          <a:solidFill>
            <a:schemeClr val="bg1"/>
          </a:solidFill>
        </p:grpSpPr>
        <p:sp>
          <p:nvSpPr>
            <p:cNvPr id="7" name="Freeform 5">
              <a:extLst>
                <a:ext uri="{FF2B5EF4-FFF2-40B4-BE49-F238E27FC236}">
                  <a16:creationId xmlns:a16="http://schemas.microsoft.com/office/drawing/2014/main" id="{14D14145-1A93-467C-97C2-469A70677132}"/>
                </a:ext>
              </a:extLst>
            </p:cNvPr>
            <p:cNvSpPr>
              <a:spLocks/>
            </p:cNvSpPr>
            <p:nvPr userDrawn="1"/>
          </p:nvSpPr>
          <p:spPr bwMode="auto">
            <a:xfrm>
              <a:off x="2855913" y="76200"/>
              <a:ext cx="1317625" cy="1687513"/>
            </a:xfrm>
            <a:custGeom>
              <a:avLst/>
              <a:gdLst>
                <a:gd name="T0" fmla="*/ 557 w 702"/>
                <a:gd name="T1" fmla="*/ 136 h 898"/>
                <a:gd name="T2" fmla="*/ 681 w 702"/>
                <a:gd name="T3" fmla="*/ 72 h 898"/>
                <a:gd name="T4" fmla="*/ 700 w 702"/>
                <a:gd name="T5" fmla="*/ 55 h 898"/>
                <a:gd name="T6" fmla="*/ 673 w 702"/>
                <a:gd name="T7" fmla="*/ 31 h 898"/>
                <a:gd name="T8" fmla="*/ 656 w 702"/>
                <a:gd name="T9" fmla="*/ 16 h 898"/>
                <a:gd name="T10" fmla="*/ 569 w 702"/>
                <a:gd name="T11" fmla="*/ 21 h 898"/>
                <a:gd name="T12" fmla="*/ 286 w 702"/>
                <a:gd name="T13" fmla="*/ 79 h 898"/>
                <a:gd name="T14" fmla="*/ 38 w 702"/>
                <a:gd name="T15" fmla="*/ 130 h 898"/>
                <a:gd name="T16" fmla="*/ 4 w 702"/>
                <a:gd name="T17" fmla="*/ 193 h 898"/>
                <a:gd name="T18" fmla="*/ 34 w 702"/>
                <a:gd name="T19" fmla="*/ 231 h 898"/>
                <a:gd name="T20" fmla="*/ 216 w 702"/>
                <a:gd name="T21" fmla="*/ 210 h 898"/>
                <a:gd name="T22" fmla="*/ 381 w 702"/>
                <a:gd name="T23" fmla="*/ 176 h 898"/>
                <a:gd name="T24" fmla="*/ 374 w 702"/>
                <a:gd name="T25" fmla="*/ 216 h 898"/>
                <a:gd name="T26" fmla="*/ 351 w 702"/>
                <a:gd name="T27" fmla="*/ 487 h 898"/>
                <a:gd name="T28" fmla="*/ 338 w 702"/>
                <a:gd name="T29" fmla="*/ 716 h 898"/>
                <a:gd name="T30" fmla="*/ 329 w 702"/>
                <a:gd name="T31" fmla="*/ 755 h 898"/>
                <a:gd name="T32" fmla="*/ 350 w 702"/>
                <a:gd name="T33" fmla="*/ 771 h 898"/>
                <a:gd name="T34" fmla="*/ 350 w 702"/>
                <a:gd name="T35" fmla="*/ 799 h 898"/>
                <a:gd name="T36" fmla="*/ 345 w 702"/>
                <a:gd name="T37" fmla="*/ 843 h 898"/>
                <a:gd name="T38" fmla="*/ 358 w 702"/>
                <a:gd name="T39" fmla="*/ 840 h 898"/>
                <a:gd name="T40" fmla="*/ 397 w 702"/>
                <a:gd name="T41" fmla="*/ 885 h 898"/>
                <a:gd name="T42" fmla="*/ 402 w 702"/>
                <a:gd name="T43" fmla="*/ 896 h 898"/>
                <a:gd name="T44" fmla="*/ 412 w 702"/>
                <a:gd name="T45" fmla="*/ 870 h 898"/>
                <a:gd name="T46" fmla="*/ 427 w 702"/>
                <a:gd name="T47" fmla="*/ 828 h 898"/>
                <a:gd name="T48" fmla="*/ 444 w 702"/>
                <a:gd name="T49" fmla="*/ 704 h 898"/>
                <a:gd name="T50" fmla="*/ 534 w 702"/>
                <a:gd name="T51" fmla="*/ 164 h 898"/>
                <a:gd name="T52" fmla="*/ 557 w 702"/>
                <a:gd name="T53" fmla="*/ 136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2" h="898">
                  <a:moveTo>
                    <a:pt x="557" y="136"/>
                  </a:moveTo>
                  <a:cubicBezTo>
                    <a:pt x="599" y="117"/>
                    <a:pt x="649" y="111"/>
                    <a:pt x="681" y="72"/>
                  </a:cubicBezTo>
                  <a:cubicBezTo>
                    <a:pt x="686" y="65"/>
                    <a:pt x="702" y="68"/>
                    <a:pt x="700" y="55"/>
                  </a:cubicBezTo>
                  <a:cubicBezTo>
                    <a:pt x="698" y="40"/>
                    <a:pt x="685" y="35"/>
                    <a:pt x="673" y="31"/>
                  </a:cubicBezTo>
                  <a:cubicBezTo>
                    <a:pt x="666" y="27"/>
                    <a:pt x="680" y="0"/>
                    <a:pt x="656" y="16"/>
                  </a:cubicBezTo>
                  <a:cubicBezTo>
                    <a:pt x="627" y="16"/>
                    <a:pt x="598" y="15"/>
                    <a:pt x="569" y="21"/>
                  </a:cubicBezTo>
                  <a:cubicBezTo>
                    <a:pt x="475" y="41"/>
                    <a:pt x="380" y="60"/>
                    <a:pt x="286" y="79"/>
                  </a:cubicBezTo>
                  <a:cubicBezTo>
                    <a:pt x="203" y="96"/>
                    <a:pt x="121" y="114"/>
                    <a:pt x="38" y="130"/>
                  </a:cubicBezTo>
                  <a:cubicBezTo>
                    <a:pt x="0" y="138"/>
                    <a:pt x="7" y="167"/>
                    <a:pt x="4" y="193"/>
                  </a:cubicBezTo>
                  <a:cubicBezTo>
                    <a:pt x="1" y="216"/>
                    <a:pt x="12" y="226"/>
                    <a:pt x="34" y="231"/>
                  </a:cubicBezTo>
                  <a:cubicBezTo>
                    <a:pt x="98" y="247"/>
                    <a:pt x="156" y="221"/>
                    <a:pt x="216" y="210"/>
                  </a:cubicBezTo>
                  <a:cubicBezTo>
                    <a:pt x="271" y="201"/>
                    <a:pt x="324" y="180"/>
                    <a:pt x="381" y="176"/>
                  </a:cubicBezTo>
                  <a:cubicBezTo>
                    <a:pt x="378" y="192"/>
                    <a:pt x="375" y="204"/>
                    <a:pt x="374" y="216"/>
                  </a:cubicBezTo>
                  <a:cubicBezTo>
                    <a:pt x="362" y="306"/>
                    <a:pt x="365" y="397"/>
                    <a:pt x="351" y="487"/>
                  </a:cubicBezTo>
                  <a:cubicBezTo>
                    <a:pt x="338" y="562"/>
                    <a:pt x="341" y="640"/>
                    <a:pt x="338" y="716"/>
                  </a:cubicBezTo>
                  <a:cubicBezTo>
                    <a:pt x="335" y="729"/>
                    <a:pt x="333" y="742"/>
                    <a:pt x="329" y="755"/>
                  </a:cubicBezTo>
                  <a:cubicBezTo>
                    <a:pt x="324" y="776"/>
                    <a:pt x="336" y="774"/>
                    <a:pt x="350" y="771"/>
                  </a:cubicBezTo>
                  <a:cubicBezTo>
                    <a:pt x="345" y="781"/>
                    <a:pt x="350" y="790"/>
                    <a:pt x="350" y="799"/>
                  </a:cubicBezTo>
                  <a:cubicBezTo>
                    <a:pt x="344" y="813"/>
                    <a:pt x="341" y="829"/>
                    <a:pt x="345" y="843"/>
                  </a:cubicBezTo>
                  <a:cubicBezTo>
                    <a:pt x="349" y="859"/>
                    <a:pt x="352" y="835"/>
                    <a:pt x="358" y="840"/>
                  </a:cubicBezTo>
                  <a:cubicBezTo>
                    <a:pt x="381" y="847"/>
                    <a:pt x="379" y="875"/>
                    <a:pt x="397" y="885"/>
                  </a:cubicBezTo>
                  <a:cubicBezTo>
                    <a:pt x="397" y="889"/>
                    <a:pt x="398" y="898"/>
                    <a:pt x="402" y="896"/>
                  </a:cubicBezTo>
                  <a:cubicBezTo>
                    <a:pt x="413" y="891"/>
                    <a:pt x="411" y="879"/>
                    <a:pt x="412" y="870"/>
                  </a:cubicBezTo>
                  <a:cubicBezTo>
                    <a:pt x="424" y="858"/>
                    <a:pt x="425" y="842"/>
                    <a:pt x="427" y="828"/>
                  </a:cubicBezTo>
                  <a:cubicBezTo>
                    <a:pt x="433" y="787"/>
                    <a:pt x="438" y="745"/>
                    <a:pt x="444" y="704"/>
                  </a:cubicBezTo>
                  <a:cubicBezTo>
                    <a:pt x="467" y="523"/>
                    <a:pt x="495" y="342"/>
                    <a:pt x="534" y="164"/>
                  </a:cubicBezTo>
                  <a:cubicBezTo>
                    <a:pt x="537" y="149"/>
                    <a:pt x="541" y="143"/>
                    <a:pt x="557" y="13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A767E031-6E49-4D00-AB74-E7561277CD13}"/>
                </a:ext>
              </a:extLst>
            </p:cNvPr>
            <p:cNvSpPr>
              <a:spLocks/>
            </p:cNvSpPr>
            <p:nvPr userDrawn="1"/>
          </p:nvSpPr>
          <p:spPr bwMode="auto">
            <a:xfrm>
              <a:off x="5822950" y="-236538"/>
              <a:ext cx="796925" cy="1274763"/>
            </a:xfrm>
            <a:custGeom>
              <a:avLst/>
              <a:gdLst>
                <a:gd name="T0" fmla="*/ 70 w 425"/>
                <a:gd name="T1" fmla="*/ 666 h 678"/>
                <a:gd name="T2" fmla="*/ 102 w 425"/>
                <a:gd name="T3" fmla="*/ 625 h 678"/>
                <a:gd name="T4" fmla="*/ 140 w 425"/>
                <a:gd name="T5" fmla="*/ 469 h 678"/>
                <a:gd name="T6" fmla="*/ 199 w 425"/>
                <a:gd name="T7" fmla="*/ 577 h 678"/>
                <a:gd name="T8" fmla="*/ 248 w 425"/>
                <a:gd name="T9" fmla="*/ 639 h 678"/>
                <a:gd name="T10" fmla="*/ 383 w 425"/>
                <a:gd name="T11" fmla="*/ 548 h 678"/>
                <a:gd name="T12" fmla="*/ 392 w 425"/>
                <a:gd name="T13" fmla="*/ 470 h 678"/>
                <a:gd name="T14" fmla="*/ 395 w 425"/>
                <a:gd name="T15" fmla="*/ 377 h 678"/>
                <a:gd name="T16" fmla="*/ 414 w 425"/>
                <a:gd name="T17" fmla="*/ 160 h 678"/>
                <a:gd name="T18" fmla="*/ 421 w 425"/>
                <a:gd name="T19" fmla="*/ 110 h 678"/>
                <a:gd name="T20" fmla="*/ 408 w 425"/>
                <a:gd name="T21" fmla="*/ 136 h 678"/>
                <a:gd name="T22" fmla="*/ 408 w 425"/>
                <a:gd name="T23" fmla="*/ 61 h 678"/>
                <a:gd name="T24" fmla="*/ 403 w 425"/>
                <a:gd name="T25" fmla="*/ 47 h 678"/>
                <a:gd name="T26" fmla="*/ 385 w 425"/>
                <a:gd name="T27" fmla="*/ 53 h 678"/>
                <a:gd name="T28" fmla="*/ 369 w 425"/>
                <a:gd name="T29" fmla="*/ 31 h 678"/>
                <a:gd name="T30" fmla="*/ 348 w 425"/>
                <a:gd name="T31" fmla="*/ 0 h 678"/>
                <a:gd name="T32" fmla="*/ 341 w 425"/>
                <a:gd name="T33" fmla="*/ 24 h 678"/>
                <a:gd name="T34" fmla="*/ 325 w 425"/>
                <a:gd name="T35" fmla="*/ 70 h 678"/>
                <a:gd name="T36" fmla="*/ 285 w 425"/>
                <a:gd name="T37" fmla="*/ 308 h 678"/>
                <a:gd name="T38" fmla="*/ 264 w 425"/>
                <a:gd name="T39" fmla="*/ 407 h 678"/>
                <a:gd name="T40" fmla="*/ 165 w 425"/>
                <a:gd name="T41" fmla="*/ 251 h 678"/>
                <a:gd name="T42" fmla="*/ 89 w 425"/>
                <a:gd name="T43" fmla="*/ 222 h 678"/>
                <a:gd name="T44" fmla="*/ 55 w 425"/>
                <a:gd name="T45" fmla="*/ 274 h 678"/>
                <a:gd name="T46" fmla="*/ 7 w 425"/>
                <a:gd name="T47" fmla="*/ 539 h 678"/>
                <a:gd name="T48" fmla="*/ 6 w 425"/>
                <a:gd name="T49" fmla="*/ 622 h 678"/>
                <a:gd name="T50" fmla="*/ 70 w 425"/>
                <a:gd name="T51" fmla="*/ 66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5" h="678">
                  <a:moveTo>
                    <a:pt x="70" y="666"/>
                  </a:moveTo>
                  <a:cubicBezTo>
                    <a:pt x="91" y="660"/>
                    <a:pt x="97" y="641"/>
                    <a:pt x="102" y="625"/>
                  </a:cubicBezTo>
                  <a:cubicBezTo>
                    <a:pt x="115" y="575"/>
                    <a:pt x="126" y="525"/>
                    <a:pt x="140" y="469"/>
                  </a:cubicBezTo>
                  <a:cubicBezTo>
                    <a:pt x="156" y="511"/>
                    <a:pt x="186" y="537"/>
                    <a:pt x="199" y="577"/>
                  </a:cubicBezTo>
                  <a:cubicBezTo>
                    <a:pt x="206" y="598"/>
                    <a:pt x="211" y="636"/>
                    <a:pt x="248" y="639"/>
                  </a:cubicBezTo>
                  <a:cubicBezTo>
                    <a:pt x="327" y="646"/>
                    <a:pt x="360" y="624"/>
                    <a:pt x="383" y="548"/>
                  </a:cubicBezTo>
                  <a:cubicBezTo>
                    <a:pt x="391" y="523"/>
                    <a:pt x="394" y="497"/>
                    <a:pt x="392" y="470"/>
                  </a:cubicBezTo>
                  <a:cubicBezTo>
                    <a:pt x="391" y="439"/>
                    <a:pt x="386" y="405"/>
                    <a:pt x="395" y="377"/>
                  </a:cubicBezTo>
                  <a:cubicBezTo>
                    <a:pt x="416" y="305"/>
                    <a:pt x="410" y="232"/>
                    <a:pt x="414" y="160"/>
                  </a:cubicBezTo>
                  <a:cubicBezTo>
                    <a:pt x="421" y="144"/>
                    <a:pt x="425" y="127"/>
                    <a:pt x="421" y="110"/>
                  </a:cubicBezTo>
                  <a:cubicBezTo>
                    <a:pt x="408" y="114"/>
                    <a:pt x="424" y="133"/>
                    <a:pt x="408" y="136"/>
                  </a:cubicBezTo>
                  <a:cubicBezTo>
                    <a:pt x="402" y="111"/>
                    <a:pt x="404" y="86"/>
                    <a:pt x="408" y="61"/>
                  </a:cubicBezTo>
                  <a:cubicBezTo>
                    <a:pt x="409" y="55"/>
                    <a:pt x="410" y="49"/>
                    <a:pt x="403" y="47"/>
                  </a:cubicBezTo>
                  <a:cubicBezTo>
                    <a:pt x="396" y="45"/>
                    <a:pt x="388" y="45"/>
                    <a:pt x="385" y="53"/>
                  </a:cubicBezTo>
                  <a:cubicBezTo>
                    <a:pt x="374" y="50"/>
                    <a:pt x="370" y="41"/>
                    <a:pt x="369" y="31"/>
                  </a:cubicBezTo>
                  <a:cubicBezTo>
                    <a:pt x="373" y="14"/>
                    <a:pt x="351" y="14"/>
                    <a:pt x="348" y="0"/>
                  </a:cubicBezTo>
                  <a:cubicBezTo>
                    <a:pt x="346" y="8"/>
                    <a:pt x="344" y="16"/>
                    <a:pt x="341" y="24"/>
                  </a:cubicBezTo>
                  <a:cubicBezTo>
                    <a:pt x="332" y="38"/>
                    <a:pt x="328" y="54"/>
                    <a:pt x="325" y="70"/>
                  </a:cubicBezTo>
                  <a:cubicBezTo>
                    <a:pt x="312" y="149"/>
                    <a:pt x="300" y="229"/>
                    <a:pt x="285" y="308"/>
                  </a:cubicBezTo>
                  <a:cubicBezTo>
                    <a:pt x="279" y="341"/>
                    <a:pt x="278" y="376"/>
                    <a:pt x="264" y="407"/>
                  </a:cubicBezTo>
                  <a:cubicBezTo>
                    <a:pt x="209" y="367"/>
                    <a:pt x="207" y="297"/>
                    <a:pt x="165" y="251"/>
                  </a:cubicBezTo>
                  <a:cubicBezTo>
                    <a:pt x="144" y="228"/>
                    <a:pt x="117" y="220"/>
                    <a:pt x="89" y="222"/>
                  </a:cubicBezTo>
                  <a:cubicBezTo>
                    <a:pt x="61" y="224"/>
                    <a:pt x="57" y="252"/>
                    <a:pt x="55" y="274"/>
                  </a:cubicBezTo>
                  <a:cubicBezTo>
                    <a:pt x="45" y="363"/>
                    <a:pt x="29" y="452"/>
                    <a:pt x="7" y="539"/>
                  </a:cubicBezTo>
                  <a:cubicBezTo>
                    <a:pt x="0" y="566"/>
                    <a:pt x="2" y="595"/>
                    <a:pt x="6" y="622"/>
                  </a:cubicBezTo>
                  <a:cubicBezTo>
                    <a:pt x="14" y="673"/>
                    <a:pt x="22" y="678"/>
                    <a:pt x="70" y="66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7ACC9D89-662F-4F68-A907-23CD03318806}"/>
                </a:ext>
              </a:extLst>
            </p:cNvPr>
            <p:cNvSpPr>
              <a:spLocks/>
            </p:cNvSpPr>
            <p:nvPr userDrawn="1"/>
          </p:nvSpPr>
          <p:spPr bwMode="auto">
            <a:xfrm>
              <a:off x="3781425" y="1284287"/>
              <a:ext cx="4832350" cy="739775"/>
            </a:xfrm>
            <a:custGeom>
              <a:avLst/>
              <a:gdLst>
                <a:gd name="T0" fmla="*/ 2501 w 2575"/>
                <a:gd name="T1" fmla="*/ 20 h 394"/>
                <a:gd name="T2" fmla="*/ 2494 w 2575"/>
                <a:gd name="T3" fmla="*/ 22 h 394"/>
                <a:gd name="T4" fmla="*/ 2477 w 2575"/>
                <a:gd name="T5" fmla="*/ 22 h 394"/>
                <a:gd name="T6" fmla="*/ 2278 w 2575"/>
                <a:gd name="T7" fmla="*/ 47 h 394"/>
                <a:gd name="T8" fmla="*/ 1713 w 2575"/>
                <a:gd name="T9" fmla="*/ 111 h 394"/>
                <a:gd name="T10" fmla="*/ 1248 w 2575"/>
                <a:gd name="T11" fmla="*/ 152 h 394"/>
                <a:gd name="T12" fmla="*/ 649 w 2575"/>
                <a:gd name="T13" fmla="*/ 207 h 394"/>
                <a:gd name="T14" fmla="*/ 107 w 2575"/>
                <a:gd name="T15" fmla="*/ 272 h 394"/>
                <a:gd name="T16" fmla="*/ 20 w 2575"/>
                <a:gd name="T17" fmla="*/ 296 h 394"/>
                <a:gd name="T18" fmla="*/ 2 w 2575"/>
                <a:gd name="T19" fmla="*/ 318 h 394"/>
                <a:gd name="T20" fmla="*/ 20 w 2575"/>
                <a:gd name="T21" fmla="*/ 335 h 394"/>
                <a:gd name="T22" fmla="*/ 53 w 2575"/>
                <a:gd name="T23" fmla="*/ 352 h 394"/>
                <a:gd name="T24" fmla="*/ 122 w 2575"/>
                <a:gd name="T25" fmla="*/ 385 h 394"/>
                <a:gd name="T26" fmla="*/ 500 w 2575"/>
                <a:gd name="T27" fmla="*/ 352 h 394"/>
                <a:gd name="T28" fmla="*/ 1185 w 2575"/>
                <a:gd name="T29" fmla="*/ 267 h 394"/>
                <a:gd name="T30" fmla="*/ 1483 w 2575"/>
                <a:gd name="T31" fmla="*/ 239 h 394"/>
                <a:gd name="T32" fmla="*/ 2021 w 2575"/>
                <a:gd name="T33" fmla="*/ 171 h 394"/>
                <a:gd name="T34" fmla="*/ 2075 w 2575"/>
                <a:gd name="T35" fmla="*/ 162 h 394"/>
                <a:gd name="T36" fmla="*/ 2134 w 2575"/>
                <a:gd name="T37" fmla="*/ 157 h 394"/>
                <a:gd name="T38" fmla="*/ 2172 w 2575"/>
                <a:gd name="T39" fmla="*/ 150 h 394"/>
                <a:gd name="T40" fmla="*/ 2206 w 2575"/>
                <a:gd name="T41" fmla="*/ 149 h 394"/>
                <a:gd name="T42" fmla="*/ 2234 w 2575"/>
                <a:gd name="T43" fmla="*/ 135 h 394"/>
                <a:gd name="T44" fmla="*/ 2258 w 2575"/>
                <a:gd name="T45" fmla="*/ 128 h 394"/>
                <a:gd name="T46" fmla="*/ 2416 w 2575"/>
                <a:gd name="T47" fmla="*/ 94 h 394"/>
                <a:gd name="T48" fmla="*/ 2448 w 2575"/>
                <a:gd name="T49" fmla="*/ 72 h 394"/>
                <a:gd name="T50" fmla="*/ 2450 w 2575"/>
                <a:gd name="T51" fmla="*/ 71 h 394"/>
                <a:gd name="T52" fmla="*/ 2453 w 2575"/>
                <a:gd name="T53" fmla="*/ 71 h 394"/>
                <a:gd name="T54" fmla="*/ 2475 w 2575"/>
                <a:gd name="T55" fmla="*/ 69 h 394"/>
                <a:gd name="T56" fmla="*/ 2475 w 2575"/>
                <a:gd name="T57" fmla="*/ 63 h 394"/>
                <a:gd name="T58" fmla="*/ 2455 w 2575"/>
                <a:gd name="T59" fmla="*/ 67 h 394"/>
                <a:gd name="T60" fmla="*/ 2463 w 2575"/>
                <a:gd name="T61" fmla="*/ 49 h 394"/>
                <a:gd name="T62" fmla="*/ 2471 w 2575"/>
                <a:gd name="T63" fmla="*/ 50 h 394"/>
                <a:gd name="T64" fmla="*/ 2471 w 2575"/>
                <a:gd name="T65" fmla="*/ 50 h 394"/>
                <a:gd name="T66" fmla="*/ 2516 w 2575"/>
                <a:gd name="T67" fmla="*/ 36 h 394"/>
                <a:gd name="T68" fmla="*/ 2575 w 2575"/>
                <a:gd name="T69" fmla="*/ 15 h 394"/>
                <a:gd name="T70" fmla="*/ 2501 w 2575"/>
                <a:gd name="T71" fmla="*/ 2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75" h="394">
                  <a:moveTo>
                    <a:pt x="2501" y="20"/>
                  </a:moveTo>
                  <a:cubicBezTo>
                    <a:pt x="2499" y="21"/>
                    <a:pt x="2496" y="21"/>
                    <a:pt x="2494" y="22"/>
                  </a:cubicBezTo>
                  <a:cubicBezTo>
                    <a:pt x="2488" y="22"/>
                    <a:pt x="2483" y="22"/>
                    <a:pt x="2477" y="22"/>
                  </a:cubicBezTo>
                  <a:cubicBezTo>
                    <a:pt x="2409" y="18"/>
                    <a:pt x="2344" y="37"/>
                    <a:pt x="2278" y="47"/>
                  </a:cubicBezTo>
                  <a:cubicBezTo>
                    <a:pt x="2091" y="74"/>
                    <a:pt x="1902" y="89"/>
                    <a:pt x="1713" y="111"/>
                  </a:cubicBezTo>
                  <a:cubicBezTo>
                    <a:pt x="1559" y="128"/>
                    <a:pt x="1403" y="134"/>
                    <a:pt x="1248" y="152"/>
                  </a:cubicBezTo>
                  <a:cubicBezTo>
                    <a:pt x="1049" y="174"/>
                    <a:pt x="849" y="186"/>
                    <a:pt x="649" y="207"/>
                  </a:cubicBezTo>
                  <a:cubicBezTo>
                    <a:pt x="468" y="227"/>
                    <a:pt x="287" y="244"/>
                    <a:pt x="107" y="272"/>
                  </a:cubicBezTo>
                  <a:cubicBezTo>
                    <a:pt x="77" y="277"/>
                    <a:pt x="47" y="283"/>
                    <a:pt x="20" y="296"/>
                  </a:cubicBezTo>
                  <a:cubicBezTo>
                    <a:pt x="11" y="301"/>
                    <a:pt x="0" y="306"/>
                    <a:pt x="2" y="318"/>
                  </a:cubicBezTo>
                  <a:cubicBezTo>
                    <a:pt x="3" y="328"/>
                    <a:pt x="12" y="331"/>
                    <a:pt x="20" y="335"/>
                  </a:cubicBezTo>
                  <a:cubicBezTo>
                    <a:pt x="32" y="340"/>
                    <a:pt x="50" y="340"/>
                    <a:pt x="53" y="352"/>
                  </a:cubicBezTo>
                  <a:cubicBezTo>
                    <a:pt x="63" y="394"/>
                    <a:pt x="96" y="387"/>
                    <a:pt x="122" y="385"/>
                  </a:cubicBezTo>
                  <a:cubicBezTo>
                    <a:pt x="248" y="376"/>
                    <a:pt x="374" y="366"/>
                    <a:pt x="500" y="352"/>
                  </a:cubicBezTo>
                  <a:cubicBezTo>
                    <a:pt x="729" y="326"/>
                    <a:pt x="955" y="282"/>
                    <a:pt x="1185" y="267"/>
                  </a:cubicBezTo>
                  <a:cubicBezTo>
                    <a:pt x="1284" y="260"/>
                    <a:pt x="1384" y="251"/>
                    <a:pt x="1483" y="239"/>
                  </a:cubicBezTo>
                  <a:cubicBezTo>
                    <a:pt x="1662" y="218"/>
                    <a:pt x="1842" y="194"/>
                    <a:pt x="2021" y="171"/>
                  </a:cubicBezTo>
                  <a:cubicBezTo>
                    <a:pt x="2039" y="168"/>
                    <a:pt x="2057" y="165"/>
                    <a:pt x="2075" y="162"/>
                  </a:cubicBezTo>
                  <a:cubicBezTo>
                    <a:pt x="2095" y="166"/>
                    <a:pt x="2113" y="148"/>
                    <a:pt x="2134" y="157"/>
                  </a:cubicBezTo>
                  <a:cubicBezTo>
                    <a:pt x="2148" y="161"/>
                    <a:pt x="2162" y="160"/>
                    <a:pt x="2172" y="150"/>
                  </a:cubicBezTo>
                  <a:cubicBezTo>
                    <a:pt x="2184" y="138"/>
                    <a:pt x="2194" y="146"/>
                    <a:pt x="2206" y="149"/>
                  </a:cubicBezTo>
                  <a:cubicBezTo>
                    <a:pt x="2214" y="141"/>
                    <a:pt x="2229" y="150"/>
                    <a:pt x="2234" y="135"/>
                  </a:cubicBezTo>
                  <a:cubicBezTo>
                    <a:pt x="2241" y="129"/>
                    <a:pt x="2256" y="152"/>
                    <a:pt x="2258" y="128"/>
                  </a:cubicBezTo>
                  <a:cubicBezTo>
                    <a:pt x="2310" y="114"/>
                    <a:pt x="2362" y="98"/>
                    <a:pt x="2416" y="94"/>
                  </a:cubicBezTo>
                  <a:cubicBezTo>
                    <a:pt x="2430" y="92"/>
                    <a:pt x="2455" y="105"/>
                    <a:pt x="2448" y="72"/>
                  </a:cubicBezTo>
                  <a:cubicBezTo>
                    <a:pt x="2450" y="71"/>
                    <a:pt x="2450" y="71"/>
                    <a:pt x="2450" y="71"/>
                  </a:cubicBezTo>
                  <a:cubicBezTo>
                    <a:pt x="2453" y="71"/>
                    <a:pt x="2453" y="71"/>
                    <a:pt x="2453" y="71"/>
                  </a:cubicBezTo>
                  <a:cubicBezTo>
                    <a:pt x="2461" y="76"/>
                    <a:pt x="2469" y="77"/>
                    <a:pt x="2475" y="69"/>
                  </a:cubicBezTo>
                  <a:cubicBezTo>
                    <a:pt x="2476" y="68"/>
                    <a:pt x="2476" y="63"/>
                    <a:pt x="2475" y="63"/>
                  </a:cubicBezTo>
                  <a:cubicBezTo>
                    <a:pt x="2468" y="59"/>
                    <a:pt x="2462" y="64"/>
                    <a:pt x="2455" y="67"/>
                  </a:cubicBezTo>
                  <a:cubicBezTo>
                    <a:pt x="2446" y="56"/>
                    <a:pt x="2453" y="52"/>
                    <a:pt x="2463" y="49"/>
                  </a:cubicBezTo>
                  <a:cubicBezTo>
                    <a:pt x="2466" y="50"/>
                    <a:pt x="2468" y="50"/>
                    <a:pt x="2471" y="50"/>
                  </a:cubicBezTo>
                  <a:cubicBezTo>
                    <a:pt x="2471" y="50"/>
                    <a:pt x="2471" y="50"/>
                    <a:pt x="2471" y="50"/>
                  </a:cubicBezTo>
                  <a:cubicBezTo>
                    <a:pt x="2487" y="50"/>
                    <a:pt x="2504" y="50"/>
                    <a:pt x="2516" y="36"/>
                  </a:cubicBezTo>
                  <a:cubicBezTo>
                    <a:pt x="2538" y="36"/>
                    <a:pt x="2551" y="11"/>
                    <a:pt x="2575" y="15"/>
                  </a:cubicBezTo>
                  <a:cubicBezTo>
                    <a:pt x="2549" y="0"/>
                    <a:pt x="2525" y="12"/>
                    <a:pt x="2501"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5358A8E6-5D13-4683-87F8-5B24C7E0C707}"/>
                </a:ext>
              </a:extLst>
            </p:cNvPr>
            <p:cNvSpPr>
              <a:spLocks noEditPoints="1"/>
            </p:cNvSpPr>
            <p:nvPr userDrawn="1"/>
          </p:nvSpPr>
          <p:spPr bwMode="auto">
            <a:xfrm>
              <a:off x="3929063" y="6350"/>
              <a:ext cx="1911350" cy="1619250"/>
            </a:xfrm>
            <a:custGeom>
              <a:avLst/>
              <a:gdLst>
                <a:gd name="T0" fmla="*/ 47 w 1018"/>
                <a:gd name="T1" fmla="*/ 358 h 862"/>
                <a:gd name="T2" fmla="*/ 51 w 1018"/>
                <a:gd name="T3" fmla="*/ 449 h 862"/>
                <a:gd name="T4" fmla="*/ 70 w 1018"/>
                <a:gd name="T5" fmla="*/ 534 h 862"/>
                <a:gd name="T6" fmla="*/ 182 w 1018"/>
                <a:gd name="T7" fmla="*/ 591 h 862"/>
                <a:gd name="T8" fmla="*/ 210 w 1018"/>
                <a:gd name="T9" fmla="*/ 513 h 862"/>
                <a:gd name="T10" fmla="*/ 403 w 1018"/>
                <a:gd name="T11" fmla="*/ 371 h 862"/>
                <a:gd name="T12" fmla="*/ 332 w 1018"/>
                <a:gd name="T13" fmla="*/ 844 h 862"/>
                <a:gd name="T14" fmla="*/ 395 w 1018"/>
                <a:gd name="T15" fmla="*/ 829 h 862"/>
                <a:gd name="T16" fmla="*/ 514 w 1018"/>
                <a:gd name="T17" fmla="*/ 372 h 862"/>
                <a:gd name="T18" fmla="*/ 586 w 1018"/>
                <a:gd name="T19" fmla="*/ 338 h 862"/>
                <a:gd name="T20" fmla="*/ 588 w 1018"/>
                <a:gd name="T21" fmla="*/ 631 h 862"/>
                <a:gd name="T22" fmla="*/ 588 w 1018"/>
                <a:gd name="T23" fmla="*/ 631 h 862"/>
                <a:gd name="T24" fmla="*/ 609 w 1018"/>
                <a:gd name="T25" fmla="*/ 631 h 862"/>
                <a:gd name="T26" fmla="*/ 609 w 1018"/>
                <a:gd name="T27" fmla="*/ 631 h 862"/>
                <a:gd name="T28" fmla="*/ 692 w 1018"/>
                <a:gd name="T29" fmla="*/ 481 h 862"/>
                <a:gd name="T30" fmla="*/ 843 w 1018"/>
                <a:gd name="T31" fmla="*/ 477 h 862"/>
                <a:gd name="T32" fmla="*/ 978 w 1018"/>
                <a:gd name="T33" fmla="*/ 679 h 862"/>
                <a:gd name="T34" fmla="*/ 996 w 1018"/>
                <a:gd name="T35" fmla="*/ 573 h 862"/>
                <a:gd name="T36" fmla="*/ 946 w 1018"/>
                <a:gd name="T37" fmla="*/ 385 h 862"/>
                <a:gd name="T38" fmla="*/ 907 w 1018"/>
                <a:gd name="T39" fmla="*/ 334 h 862"/>
                <a:gd name="T40" fmla="*/ 753 w 1018"/>
                <a:gd name="T41" fmla="*/ 48 h 862"/>
                <a:gd name="T42" fmla="*/ 666 w 1018"/>
                <a:gd name="T43" fmla="*/ 83 h 862"/>
                <a:gd name="T44" fmla="*/ 673 w 1018"/>
                <a:gd name="T45" fmla="*/ 161 h 862"/>
                <a:gd name="T46" fmla="*/ 582 w 1018"/>
                <a:gd name="T47" fmla="*/ 89 h 862"/>
                <a:gd name="T48" fmla="*/ 486 w 1018"/>
                <a:gd name="T49" fmla="*/ 48 h 862"/>
                <a:gd name="T50" fmla="*/ 426 w 1018"/>
                <a:gd name="T51" fmla="*/ 250 h 862"/>
                <a:gd name="T52" fmla="*/ 276 w 1018"/>
                <a:gd name="T53" fmla="*/ 318 h 862"/>
                <a:gd name="T54" fmla="*/ 281 w 1018"/>
                <a:gd name="T55" fmla="*/ 191 h 862"/>
                <a:gd name="T56" fmla="*/ 279 w 1018"/>
                <a:gd name="T57" fmla="*/ 76 h 862"/>
                <a:gd name="T58" fmla="*/ 171 w 1018"/>
                <a:gd name="T59" fmla="*/ 100 h 862"/>
                <a:gd name="T60" fmla="*/ 59 w 1018"/>
                <a:gd name="T61" fmla="*/ 358 h 862"/>
                <a:gd name="T62" fmla="*/ 725 w 1018"/>
                <a:gd name="T63" fmla="*/ 232 h 862"/>
                <a:gd name="T64" fmla="*/ 779 w 1018"/>
                <a:gd name="T65" fmla="*/ 382 h 862"/>
                <a:gd name="T66" fmla="*/ 697 w 1018"/>
                <a:gd name="T67" fmla="*/ 28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8" h="862">
                  <a:moveTo>
                    <a:pt x="59" y="358"/>
                  </a:moveTo>
                  <a:cubicBezTo>
                    <a:pt x="55" y="358"/>
                    <a:pt x="51" y="357"/>
                    <a:pt x="47" y="358"/>
                  </a:cubicBezTo>
                  <a:cubicBezTo>
                    <a:pt x="29" y="362"/>
                    <a:pt x="8" y="362"/>
                    <a:pt x="2" y="386"/>
                  </a:cubicBezTo>
                  <a:cubicBezTo>
                    <a:pt x="0" y="398"/>
                    <a:pt x="40" y="448"/>
                    <a:pt x="51" y="449"/>
                  </a:cubicBezTo>
                  <a:cubicBezTo>
                    <a:pt x="97" y="456"/>
                    <a:pt x="97" y="456"/>
                    <a:pt x="79" y="502"/>
                  </a:cubicBezTo>
                  <a:cubicBezTo>
                    <a:pt x="75" y="512"/>
                    <a:pt x="70" y="523"/>
                    <a:pt x="70" y="534"/>
                  </a:cubicBezTo>
                  <a:cubicBezTo>
                    <a:pt x="69" y="550"/>
                    <a:pt x="60" y="573"/>
                    <a:pt x="83" y="580"/>
                  </a:cubicBezTo>
                  <a:cubicBezTo>
                    <a:pt x="115" y="590"/>
                    <a:pt x="149" y="598"/>
                    <a:pt x="182" y="591"/>
                  </a:cubicBezTo>
                  <a:cubicBezTo>
                    <a:pt x="196" y="589"/>
                    <a:pt x="208" y="578"/>
                    <a:pt x="208" y="559"/>
                  </a:cubicBezTo>
                  <a:cubicBezTo>
                    <a:pt x="208" y="544"/>
                    <a:pt x="209" y="528"/>
                    <a:pt x="210" y="513"/>
                  </a:cubicBezTo>
                  <a:cubicBezTo>
                    <a:pt x="211" y="482"/>
                    <a:pt x="210" y="443"/>
                    <a:pt x="238" y="427"/>
                  </a:cubicBezTo>
                  <a:cubicBezTo>
                    <a:pt x="286" y="398"/>
                    <a:pt x="343" y="388"/>
                    <a:pt x="403" y="371"/>
                  </a:cubicBezTo>
                  <a:cubicBezTo>
                    <a:pt x="386" y="444"/>
                    <a:pt x="369" y="509"/>
                    <a:pt x="354" y="576"/>
                  </a:cubicBezTo>
                  <a:cubicBezTo>
                    <a:pt x="333" y="664"/>
                    <a:pt x="320" y="753"/>
                    <a:pt x="332" y="844"/>
                  </a:cubicBezTo>
                  <a:cubicBezTo>
                    <a:pt x="334" y="862"/>
                    <a:pt x="350" y="858"/>
                    <a:pt x="351" y="858"/>
                  </a:cubicBezTo>
                  <a:cubicBezTo>
                    <a:pt x="365" y="846"/>
                    <a:pt x="386" y="841"/>
                    <a:pt x="395" y="829"/>
                  </a:cubicBezTo>
                  <a:cubicBezTo>
                    <a:pt x="410" y="808"/>
                    <a:pt x="418" y="781"/>
                    <a:pt x="426" y="756"/>
                  </a:cubicBezTo>
                  <a:cubicBezTo>
                    <a:pt x="463" y="630"/>
                    <a:pt x="490" y="501"/>
                    <a:pt x="514" y="372"/>
                  </a:cubicBezTo>
                  <a:cubicBezTo>
                    <a:pt x="524" y="323"/>
                    <a:pt x="547" y="297"/>
                    <a:pt x="593" y="285"/>
                  </a:cubicBezTo>
                  <a:cubicBezTo>
                    <a:pt x="596" y="304"/>
                    <a:pt x="591" y="322"/>
                    <a:pt x="586" y="338"/>
                  </a:cubicBezTo>
                  <a:cubicBezTo>
                    <a:pt x="566" y="401"/>
                    <a:pt x="553" y="465"/>
                    <a:pt x="558" y="530"/>
                  </a:cubicBezTo>
                  <a:cubicBezTo>
                    <a:pt x="560" y="563"/>
                    <a:pt x="546" y="607"/>
                    <a:pt x="588" y="631"/>
                  </a:cubicBezTo>
                  <a:cubicBezTo>
                    <a:pt x="588" y="631"/>
                    <a:pt x="588" y="631"/>
                    <a:pt x="588" y="631"/>
                  </a:cubicBezTo>
                  <a:cubicBezTo>
                    <a:pt x="588" y="631"/>
                    <a:pt x="588" y="631"/>
                    <a:pt x="588" y="631"/>
                  </a:cubicBezTo>
                  <a:cubicBezTo>
                    <a:pt x="591" y="641"/>
                    <a:pt x="594" y="650"/>
                    <a:pt x="598" y="661"/>
                  </a:cubicBezTo>
                  <a:cubicBezTo>
                    <a:pt x="607" y="651"/>
                    <a:pt x="609" y="642"/>
                    <a:pt x="609" y="631"/>
                  </a:cubicBezTo>
                  <a:cubicBezTo>
                    <a:pt x="607" y="629"/>
                    <a:pt x="604" y="627"/>
                    <a:pt x="602" y="626"/>
                  </a:cubicBezTo>
                  <a:cubicBezTo>
                    <a:pt x="604" y="625"/>
                    <a:pt x="607" y="626"/>
                    <a:pt x="609" y="631"/>
                  </a:cubicBezTo>
                  <a:cubicBezTo>
                    <a:pt x="624" y="577"/>
                    <a:pt x="623" y="519"/>
                    <a:pt x="642" y="463"/>
                  </a:cubicBezTo>
                  <a:cubicBezTo>
                    <a:pt x="658" y="474"/>
                    <a:pt x="674" y="479"/>
                    <a:pt x="692" y="481"/>
                  </a:cubicBezTo>
                  <a:cubicBezTo>
                    <a:pt x="733" y="487"/>
                    <a:pt x="770" y="466"/>
                    <a:pt x="810" y="461"/>
                  </a:cubicBezTo>
                  <a:cubicBezTo>
                    <a:pt x="830" y="459"/>
                    <a:pt x="836" y="462"/>
                    <a:pt x="843" y="477"/>
                  </a:cubicBezTo>
                  <a:cubicBezTo>
                    <a:pt x="865" y="521"/>
                    <a:pt x="881" y="567"/>
                    <a:pt x="890" y="617"/>
                  </a:cubicBezTo>
                  <a:cubicBezTo>
                    <a:pt x="902" y="691"/>
                    <a:pt x="905" y="690"/>
                    <a:pt x="978" y="679"/>
                  </a:cubicBezTo>
                  <a:cubicBezTo>
                    <a:pt x="1013" y="674"/>
                    <a:pt x="1018" y="655"/>
                    <a:pt x="1013" y="627"/>
                  </a:cubicBezTo>
                  <a:cubicBezTo>
                    <a:pt x="1010" y="609"/>
                    <a:pt x="1005" y="590"/>
                    <a:pt x="996" y="573"/>
                  </a:cubicBezTo>
                  <a:cubicBezTo>
                    <a:pt x="971" y="523"/>
                    <a:pt x="959" y="469"/>
                    <a:pt x="943" y="416"/>
                  </a:cubicBezTo>
                  <a:cubicBezTo>
                    <a:pt x="939" y="404"/>
                    <a:pt x="941" y="394"/>
                    <a:pt x="946" y="385"/>
                  </a:cubicBezTo>
                  <a:cubicBezTo>
                    <a:pt x="958" y="363"/>
                    <a:pt x="952" y="345"/>
                    <a:pt x="929" y="342"/>
                  </a:cubicBezTo>
                  <a:cubicBezTo>
                    <a:pt x="920" y="341"/>
                    <a:pt x="913" y="345"/>
                    <a:pt x="907" y="334"/>
                  </a:cubicBezTo>
                  <a:cubicBezTo>
                    <a:pt x="880" y="282"/>
                    <a:pt x="848" y="233"/>
                    <a:pt x="825" y="180"/>
                  </a:cubicBezTo>
                  <a:cubicBezTo>
                    <a:pt x="805" y="134"/>
                    <a:pt x="781" y="90"/>
                    <a:pt x="753" y="48"/>
                  </a:cubicBezTo>
                  <a:cubicBezTo>
                    <a:pt x="749" y="41"/>
                    <a:pt x="743" y="28"/>
                    <a:pt x="735" y="32"/>
                  </a:cubicBezTo>
                  <a:cubicBezTo>
                    <a:pt x="710" y="45"/>
                    <a:pt x="684" y="60"/>
                    <a:pt x="666" y="83"/>
                  </a:cubicBezTo>
                  <a:cubicBezTo>
                    <a:pt x="653" y="100"/>
                    <a:pt x="673" y="112"/>
                    <a:pt x="676" y="127"/>
                  </a:cubicBezTo>
                  <a:cubicBezTo>
                    <a:pt x="678" y="139"/>
                    <a:pt x="696" y="150"/>
                    <a:pt x="673" y="161"/>
                  </a:cubicBezTo>
                  <a:cubicBezTo>
                    <a:pt x="636" y="178"/>
                    <a:pt x="601" y="201"/>
                    <a:pt x="557" y="213"/>
                  </a:cubicBezTo>
                  <a:cubicBezTo>
                    <a:pt x="566" y="170"/>
                    <a:pt x="573" y="129"/>
                    <a:pt x="582" y="89"/>
                  </a:cubicBezTo>
                  <a:cubicBezTo>
                    <a:pt x="592" y="45"/>
                    <a:pt x="584" y="29"/>
                    <a:pt x="539" y="12"/>
                  </a:cubicBezTo>
                  <a:cubicBezTo>
                    <a:pt x="506" y="0"/>
                    <a:pt x="499" y="30"/>
                    <a:pt x="486" y="48"/>
                  </a:cubicBezTo>
                  <a:cubicBezTo>
                    <a:pt x="474" y="64"/>
                    <a:pt x="466" y="83"/>
                    <a:pt x="462" y="103"/>
                  </a:cubicBezTo>
                  <a:cubicBezTo>
                    <a:pt x="450" y="152"/>
                    <a:pt x="438" y="201"/>
                    <a:pt x="426" y="250"/>
                  </a:cubicBezTo>
                  <a:cubicBezTo>
                    <a:pt x="423" y="263"/>
                    <a:pt x="421" y="275"/>
                    <a:pt x="406" y="280"/>
                  </a:cubicBezTo>
                  <a:cubicBezTo>
                    <a:pt x="363" y="292"/>
                    <a:pt x="319" y="305"/>
                    <a:pt x="276" y="318"/>
                  </a:cubicBezTo>
                  <a:cubicBezTo>
                    <a:pt x="255" y="324"/>
                    <a:pt x="252" y="314"/>
                    <a:pt x="255" y="297"/>
                  </a:cubicBezTo>
                  <a:cubicBezTo>
                    <a:pt x="261" y="261"/>
                    <a:pt x="266" y="225"/>
                    <a:pt x="281" y="191"/>
                  </a:cubicBezTo>
                  <a:cubicBezTo>
                    <a:pt x="294" y="161"/>
                    <a:pt x="298" y="130"/>
                    <a:pt x="300" y="99"/>
                  </a:cubicBezTo>
                  <a:cubicBezTo>
                    <a:pt x="301" y="83"/>
                    <a:pt x="297" y="76"/>
                    <a:pt x="279" y="76"/>
                  </a:cubicBezTo>
                  <a:cubicBezTo>
                    <a:pt x="261" y="75"/>
                    <a:pt x="242" y="71"/>
                    <a:pt x="224" y="66"/>
                  </a:cubicBezTo>
                  <a:cubicBezTo>
                    <a:pt x="192" y="57"/>
                    <a:pt x="183" y="72"/>
                    <a:pt x="171" y="100"/>
                  </a:cubicBezTo>
                  <a:cubicBezTo>
                    <a:pt x="143" y="164"/>
                    <a:pt x="145" y="233"/>
                    <a:pt x="126" y="298"/>
                  </a:cubicBezTo>
                  <a:cubicBezTo>
                    <a:pt x="114" y="341"/>
                    <a:pt x="97" y="356"/>
                    <a:pt x="59" y="358"/>
                  </a:cubicBezTo>
                  <a:close/>
                  <a:moveTo>
                    <a:pt x="697" y="282"/>
                  </a:moveTo>
                  <a:cubicBezTo>
                    <a:pt x="703" y="265"/>
                    <a:pt x="715" y="249"/>
                    <a:pt x="725" y="232"/>
                  </a:cubicBezTo>
                  <a:cubicBezTo>
                    <a:pt x="757" y="273"/>
                    <a:pt x="777" y="314"/>
                    <a:pt x="794" y="358"/>
                  </a:cubicBezTo>
                  <a:cubicBezTo>
                    <a:pt x="802" y="378"/>
                    <a:pt x="797" y="383"/>
                    <a:pt x="779" y="382"/>
                  </a:cubicBezTo>
                  <a:cubicBezTo>
                    <a:pt x="774" y="382"/>
                    <a:pt x="769" y="383"/>
                    <a:pt x="764" y="383"/>
                  </a:cubicBezTo>
                  <a:cubicBezTo>
                    <a:pt x="618" y="393"/>
                    <a:pt x="664" y="384"/>
                    <a:pt x="697" y="28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9">
              <a:extLst>
                <a:ext uri="{FF2B5EF4-FFF2-40B4-BE49-F238E27FC236}">
                  <a16:creationId xmlns:a16="http://schemas.microsoft.com/office/drawing/2014/main" id="{7C425F84-DFA8-41F6-8934-1A96C38A91EE}"/>
                </a:ext>
              </a:extLst>
            </p:cNvPr>
            <p:cNvSpPr>
              <a:spLocks noEditPoints="1"/>
            </p:cNvSpPr>
            <p:nvPr userDrawn="1"/>
          </p:nvSpPr>
          <p:spPr bwMode="auto">
            <a:xfrm>
              <a:off x="6592888" y="-477838"/>
              <a:ext cx="1638300" cy="1947863"/>
            </a:xfrm>
            <a:custGeom>
              <a:avLst/>
              <a:gdLst>
                <a:gd name="T0" fmla="*/ 14 w 873"/>
                <a:gd name="T1" fmla="*/ 1009 h 1036"/>
                <a:gd name="T2" fmla="*/ 20 w 873"/>
                <a:gd name="T3" fmla="*/ 1026 h 1036"/>
                <a:gd name="T4" fmla="*/ 44 w 873"/>
                <a:gd name="T5" fmla="*/ 1024 h 1036"/>
                <a:gd name="T6" fmla="*/ 118 w 873"/>
                <a:gd name="T7" fmla="*/ 878 h 1036"/>
                <a:gd name="T8" fmla="*/ 151 w 873"/>
                <a:gd name="T9" fmla="*/ 746 h 1036"/>
                <a:gd name="T10" fmla="*/ 167 w 873"/>
                <a:gd name="T11" fmla="*/ 764 h 1036"/>
                <a:gd name="T12" fmla="*/ 280 w 873"/>
                <a:gd name="T13" fmla="*/ 911 h 1036"/>
                <a:gd name="T14" fmla="*/ 435 w 873"/>
                <a:gd name="T15" fmla="*/ 964 h 1036"/>
                <a:gd name="T16" fmla="*/ 466 w 873"/>
                <a:gd name="T17" fmla="*/ 913 h 1036"/>
                <a:gd name="T18" fmla="*/ 696 w 873"/>
                <a:gd name="T19" fmla="*/ 846 h 1036"/>
                <a:gd name="T20" fmla="*/ 762 w 873"/>
                <a:gd name="T21" fmla="*/ 639 h 1036"/>
                <a:gd name="T22" fmla="*/ 639 w 873"/>
                <a:gd name="T23" fmla="*/ 496 h 1036"/>
                <a:gd name="T24" fmla="*/ 650 w 873"/>
                <a:gd name="T25" fmla="*/ 490 h 1036"/>
                <a:gd name="T26" fmla="*/ 676 w 873"/>
                <a:gd name="T27" fmla="*/ 443 h 1036"/>
                <a:gd name="T28" fmla="*/ 650 w 873"/>
                <a:gd name="T29" fmla="*/ 416 h 1036"/>
                <a:gd name="T30" fmla="*/ 650 w 873"/>
                <a:gd name="T31" fmla="*/ 401 h 1036"/>
                <a:gd name="T32" fmla="*/ 766 w 873"/>
                <a:gd name="T33" fmla="*/ 311 h 1036"/>
                <a:gd name="T34" fmla="*/ 837 w 873"/>
                <a:gd name="T35" fmla="*/ 325 h 1036"/>
                <a:gd name="T36" fmla="*/ 837 w 873"/>
                <a:gd name="T37" fmla="*/ 325 h 1036"/>
                <a:gd name="T38" fmla="*/ 863 w 873"/>
                <a:gd name="T39" fmla="*/ 362 h 1036"/>
                <a:gd name="T40" fmla="*/ 858 w 873"/>
                <a:gd name="T41" fmla="*/ 317 h 1036"/>
                <a:gd name="T42" fmla="*/ 861 w 873"/>
                <a:gd name="T43" fmla="*/ 281 h 1036"/>
                <a:gd name="T44" fmla="*/ 677 w 873"/>
                <a:gd name="T45" fmla="*/ 218 h 1036"/>
                <a:gd name="T46" fmla="*/ 613 w 873"/>
                <a:gd name="T47" fmla="*/ 265 h 1036"/>
                <a:gd name="T48" fmla="*/ 474 w 873"/>
                <a:gd name="T49" fmla="*/ 462 h 1036"/>
                <a:gd name="T50" fmla="*/ 446 w 873"/>
                <a:gd name="T51" fmla="*/ 482 h 1036"/>
                <a:gd name="T52" fmla="*/ 227 w 873"/>
                <a:gd name="T53" fmla="*/ 529 h 1036"/>
                <a:gd name="T54" fmla="*/ 204 w 873"/>
                <a:gd name="T55" fmla="*/ 507 h 1036"/>
                <a:gd name="T56" fmla="*/ 256 w 873"/>
                <a:gd name="T57" fmla="*/ 298 h 1036"/>
                <a:gd name="T58" fmla="*/ 306 w 873"/>
                <a:gd name="T59" fmla="*/ 72 h 1036"/>
                <a:gd name="T60" fmla="*/ 256 w 873"/>
                <a:gd name="T61" fmla="*/ 12 h 1036"/>
                <a:gd name="T62" fmla="*/ 217 w 873"/>
                <a:gd name="T63" fmla="*/ 37 h 1036"/>
                <a:gd name="T64" fmla="*/ 173 w 873"/>
                <a:gd name="T65" fmla="*/ 140 h 1036"/>
                <a:gd name="T66" fmla="*/ 88 w 873"/>
                <a:gd name="T67" fmla="*/ 513 h 1036"/>
                <a:gd name="T68" fmla="*/ 57 w 873"/>
                <a:gd name="T69" fmla="*/ 633 h 1036"/>
                <a:gd name="T70" fmla="*/ 14 w 873"/>
                <a:gd name="T71" fmla="*/ 1009 h 1036"/>
                <a:gd name="T72" fmla="*/ 431 w 873"/>
                <a:gd name="T73" fmla="*/ 585 h 1036"/>
                <a:gd name="T74" fmla="*/ 442 w 873"/>
                <a:gd name="T75" fmla="*/ 583 h 1036"/>
                <a:gd name="T76" fmla="*/ 566 w 873"/>
                <a:gd name="T77" fmla="*/ 617 h 1036"/>
                <a:gd name="T78" fmla="*/ 617 w 873"/>
                <a:gd name="T79" fmla="*/ 656 h 1036"/>
                <a:gd name="T80" fmla="*/ 629 w 873"/>
                <a:gd name="T81" fmla="*/ 754 h 1036"/>
                <a:gd name="T82" fmla="*/ 521 w 873"/>
                <a:gd name="T83" fmla="*/ 826 h 1036"/>
                <a:gd name="T84" fmla="*/ 469 w 873"/>
                <a:gd name="T85" fmla="*/ 873 h 1036"/>
                <a:gd name="T86" fmla="*/ 456 w 873"/>
                <a:gd name="T87" fmla="*/ 875 h 1036"/>
                <a:gd name="T88" fmla="*/ 440 w 873"/>
                <a:gd name="T89" fmla="*/ 881 h 1036"/>
                <a:gd name="T90" fmla="*/ 440 w 873"/>
                <a:gd name="T91" fmla="*/ 881 h 1036"/>
                <a:gd name="T92" fmla="*/ 440 w 873"/>
                <a:gd name="T93" fmla="*/ 881 h 1036"/>
                <a:gd name="T94" fmla="*/ 370 w 873"/>
                <a:gd name="T95" fmla="*/ 820 h 1036"/>
                <a:gd name="T96" fmla="*/ 313 w 873"/>
                <a:gd name="T97" fmla="*/ 762 h 1036"/>
                <a:gd name="T98" fmla="*/ 205 w 873"/>
                <a:gd name="T99" fmla="*/ 650 h 1036"/>
                <a:gd name="T100" fmla="*/ 431 w 873"/>
                <a:gd name="T101" fmla="*/ 58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73" h="1036">
                  <a:moveTo>
                    <a:pt x="14" y="1009"/>
                  </a:moveTo>
                  <a:cubicBezTo>
                    <a:pt x="14" y="1015"/>
                    <a:pt x="9" y="1032"/>
                    <a:pt x="20" y="1026"/>
                  </a:cubicBezTo>
                  <a:cubicBezTo>
                    <a:pt x="29" y="1021"/>
                    <a:pt x="33" y="1036"/>
                    <a:pt x="44" y="1024"/>
                  </a:cubicBezTo>
                  <a:cubicBezTo>
                    <a:pt x="83" y="982"/>
                    <a:pt x="105" y="933"/>
                    <a:pt x="118" y="878"/>
                  </a:cubicBezTo>
                  <a:cubicBezTo>
                    <a:pt x="129" y="836"/>
                    <a:pt x="139" y="793"/>
                    <a:pt x="151" y="746"/>
                  </a:cubicBezTo>
                  <a:cubicBezTo>
                    <a:pt x="159" y="755"/>
                    <a:pt x="164" y="759"/>
                    <a:pt x="167" y="764"/>
                  </a:cubicBezTo>
                  <a:cubicBezTo>
                    <a:pt x="205" y="813"/>
                    <a:pt x="243" y="862"/>
                    <a:pt x="280" y="911"/>
                  </a:cubicBezTo>
                  <a:cubicBezTo>
                    <a:pt x="320" y="964"/>
                    <a:pt x="374" y="978"/>
                    <a:pt x="435" y="964"/>
                  </a:cubicBezTo>
                  <a:cubicBezTo>
                    <a:pt x="460" y="959"/>
                    <a:pt x="488" y="949"/>
                    <a:pt x="466" y="913"/>
                  </a:cubicBezTo>
                  <a:cubicBezTo>
                    <a:pt x="550" y="909"/>
                    <a:pt x="628" y="898"/>
                    <a:pt x="696" y="846"/>
                  </a:cubicBezTo>
                  <a:cubicBezTo>
                    <a:pt x="763" y="796"/>
                    <a:pt x="789" y="719"/>
                    <a:pt x="762" y="639"/>
                  </a:cubicBezTo>
                  <a:cubicBezTo>
                    <a:pt x="741" y="574"/>
                    <a:pt x="691" y="535"/>
                    <a:pt x="639" y="496"/>
                  </a:cubicBezTo>
                  <a:cubicBezTo>
                    <a:pt x="644" y="494"/>
                    <a:pt x="647" y="492"/>
                    <a:pt x="650" y="490"/>
                  </a:cubicBezTo>
                  <a:cubicBezTo>
                    <a:pt x="665" y="478"/>
                    <a:pt x="673" y="460"/>
                    <a:pt x="676" y="443"/>
                  </a:cubicBezTo>
                  <a:cubicBezTo>
                    <a:pt x="679" y="429"/>
                    <a:pt x="671" y="415"/>
                    <a:pt x="650" y="416"/>
                  </a:cubicBezTo>
                  <a:cubicBezTo>
                    <a:pt x="643" y="416"/>
                    <a:pt x="646" y="404"/>
                    <a:pt x="650" y="401"/>
                  </a:cubicBezTo>
                  <a:cubicBezTo>
                    <a:pt x="689" y="371"/>
                    <a:pt x="702" y="310"/>
                    <a:pt x="766" y="311"/>
                  </a:cubicBezTo>
                  <a:cubicBezTo>
                    <a:pt x="791" y="312"/>
                    <a:pt x="813" y="322"/>
                    <a:pt x="837" y="325"/>
                  </a:cubicBezTo>
                  <a:cubicBezTo>
                    <a:pt x="837" y="325"/>
                    <a:pt x="837" y="325"/>
                    <a:pt x="837" y="325"/>
                  </a:cubicBezTo>
                  <a:cubicBezTo>
                    <a:pt x="840" y="341"/>
                    <a:pt x="860" y="345"/>
                    <a:pt x="863" y="362"/>
                  </a:cubicBezTo>
                  <a:cubicBezTo>
                    <a:pt x="870" y="345"/>
                    <a:pt x="868" y="331"/>
                    <a:pt x="858" y="317"/>
                  </a:cubicBezTo>
                  <a:cubicBezTo>
                    <a:pt x="873" y="306"/>
                    <a:pt x="868" y="294"/>
                    <a:pt x="861" y="281"/>
                  </a:cubicBezTo>
                  <a:cubicBezTo>
                    <a:pt x="835" y="230"/>
                    <a:pt x="755" y="177"/>
                    <a:pt x="677" y="218"/>
                  </a:cubicBezTo>
                  <a:cubicBezTo>
                    <a:pt x="653" y="231"/>
                    <a:pt x="632" y="246"/>
                    <a:pt x="613" y="265"/>
                  </a:cubicBezTo>
                  <a:cubicBezTo>
                    <a:pt x="555" y="322"/>
                    <a:pt x="490" y="375"/>
                    <a:pt x="474" y="462"/>
                  </a:cubicBezTo>
                  <a:cubicBezTo>
                    <a:pt x="470" y="480"/>
                    <a:pt x="457" y="478"/>
                    <a:pt x="446" y="482"/>
                  </a:cubicBezTo>
                  <a:cubicBezTo>
                    <a:pt x="374" y="504"/>
                    <a:pt x="301" y="514"/>
                    <a:pt x="227" y="529"/>
                  </a:cubicBezTo>
                  <a:cubicBezTo>
                    <a:pt x="205" y="533"/>
                    <a:pt x="200" y="526"/>
                    <a:pt x="204" y="507"/>
                  </a:cubicBezTo>
                  <a:cubicBezTo>
                    <a:pt x="221" y="437"/>
                    <a:pt x="236" y="367"/>
                    <a:pt x="256" y="298"/>
                  </a:cubicBezTo>
                  <a:cubicBezTo>
                    <a:pt x="277" y="223"/>
                    <a:pt x="288" y="147"/>
                    <a:pt x="306" y="72"/>
                  </a:cubicBezTo>
                  <a:cubicBezTo>
                    <a:pt x="315" y="32"/>
                    <a:pt x="281" y="24"/>
                    <a:pt x="256" y="12"/>
                  </a:cubicBezTo>
                  <a:cubicBezTo>
                    <a:pt x="233" y="0"/>
                    <a:pt x="226" y="24"/>
                    <a:pt x="217" y="37"/>
                  </a:cubicBezTo>
                  <a:cubicBezTo>
                    <a:pt x="194" y="68"/>
                    <a:pt x="181" y="103"/>
                    <a:pt x="173" y="140"/>
                  </a:cubicBezTo>
                  <a:cubicBezTo>
                    <a:pt x="145" y="265"/>
                    <a:pt x="120" y="390"/>
                    <a:pt x="88" y="513"/>
                  </a:cubicBezTo>
                  <a:cubicBezTo>
                    <a:pt x="77" y="553"/>
                    <a:pt x="64" y="591"/>
                    <a:pt x="57" y="633"/>
                  </a:cubicBezTo>
                  <a:cubicBezTo>
                    <a:pt x="35" y="758"/>
                    <a:pt x="0" y="881"/>
                    <a:pt x="14" y="1009"/>
                  </a:cubicBezTo>
                  <a:close/>
                  <a:moveTo>
                    <a:pt x="431" y="585"/>
                  </a:moveTo>
                  <a:cubicBezTo>
                    <a:pt x="435" y="585"/>
                    <a:pt x="439" y="585"/>
                    <a:pt x="442" y="583"/>
                  </a:cubicBezTo>
                  <a:cubicBezTo>
                    <a:pt x="498" y="542"/>
                    <a:pt x="531" y="579"/>
                    <a:pt x="566" y="617"/>
                  </a:cubicBezTo>
                  <a:cubicBezTo>
                    <a:pt x="580" y="633"/>
                    <a:pt x="598" y="647"/>
                    <a:pt x="617" y="656"/>
                  </a:cubicBezTo>
                  <a:cubicBezTo>
                    <a:pt x="666" y="679"/>
                    <a:pt x="659" y="719"/>
                    <a:pt x="629" y="754"/>
                  </a:cubicBezTo>
                  <a:cubicBezTo>
                    <a:pt x="601" y="788"/>
                    <a:pt x="559" y="807"/>
                    <a:pt x="521" y="826"/>
                  </a:cubicBezTo>
                  <a:cubicBezTo>
                    <a:pt x="497" y="838"/>
                    <a:pt x="475" y="843"/>
                    <a:pt x="469" y="873"/>
                  </a:cubicBezTo>
                  <a:cubicBezTo>
                    <a:pt x="469" y="874"/>
                    <a:pt x="461" y="874"/>
                    <a:pt x="456" y="875"/>
                  </a:cubicBezTo>
                  <a:cubicBezTo>
                    <a:pt x="451" y="877"/>
                    <a:pt x="445" y="879"/>
                    <a:pt x="440" y="881"/>
                  </a:cubicBezTo>
                  <a:cubicBezTo>
                    <a:pt x="440" y="881"/>
                    <a:pt x="440" y="881"/>
                    <a:pt x="440" y="881"/>
                  </a:cubicBezTo>
                  <a:cubicBezTo>
                    <a:pt x="440" y="881"/>
                    <a:pt x="440" y="881"/>
                    <a:pt x="440" y="881"/>
                  </a:cubicBezTo>
                  <a:cubicBezTo>
                    <a:pt x="428" y="848"/>
                    <a:pt x="393" y="841"/>
                    <a:pt x="370" y="820"/>
                  </a:cubicBezTo>
                  <a:cubicBezTo>
                    <a:pt x="350" y="802"/>
                    <a:pt x="331" y="783"/>
                    <a:pt x="313" y="762"/>
                  </a:cubicBezTo>
                  <a:cubicBezTo>
                    <a:pt x="280" y="723"/>
                    <a:pt x="241" y="688"/>
                    <a:pt x="205" y="650"/>
                  </a:cubicBezTo>
                  <a:cubicBezTo>
                    <a:pt x="278" y="625"/>
                    <a:pt x="353" y="599"/>
                    <a:pt x="431" y="58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3" name="标题 4">
            <a:extLst>
              <a:ext uri="{FF2B5EF4-FFF2-40B4-BE49-F238E27FC236}">
                <a16:creationId xmlns:a16="http://schemas.microsoft.com/office/drawing/2014/main" id="{1BE5E101-E1B1-4E3F-9A1A-2BCC21218139}"/>
              </a:ext>
            </a:extLst>
          </p:cNvPr>
          <p:cNvSpPr>
            <a:spLocks noGrp="1"/>
          </p:cNvSpPr>
          <p:nvPr>
            <p:ph type="ctrTitle"/>
          </p:nvPr>
        </p:nvSpPr>
        <p:spPr>
          <a:xfrm>
            <a:off x="1862619" y="1903344"/>
            <a:ext cx="4478545" cy="1441173"/>
          </a:xfrm>
        </p:spPr>
        <p:txBody>
          <a:bodyPr>
            <a:normAutofit/>
          </a:bodyPr>
          <a:lstStyle/>
          <a:p>
            <a:r>
              <a:rPr lang="zh-CN" altLang="en-US" sz="4800" dirty="0"/>
              <a:t>感谢观看！</a:t>
            </a:r>
          </a:p>
        </p:txBody>
      </p:sp>
    </p:spTree>
    <p:extLst>
      <p:ext uri="{BB962C8B-B14F-4D97-AF65-F5344CB8AC3E}">
        <p14:creationId xmlns:p14="http://schemas.microsoft.com/office/powerpoint/2010/main" val="1259043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pattFill prst="pct50">
          <a:fgClr>
            <a:schemeClr val="accent3">
              <a:lumMod val="40000"/>
              <a:lumOff val="60000"/>
            </a:schemeClr>
          </a:fgClr>
          <a:bgClr>
            <a:schemeClr val="bg1"/>
          </a:bgClr>
        </a:pattFill>
        <a:effectLst/>
      </p:bgPr>
    </p:bg>
    <p:spTree>
      <p:nvGrpSpPr>
        <p:cNvPr id="1" name=""/>
        <p:cNvGrpSpPr/>
        <p:nvPr/>
      </p:nvGrpSpPr>
      <p:grpSpPr>
        <a:xfrm>
          <a:off x="0" y="0"/>
          <a:ext cx="0" cy="0"/>
          <a:chOff x="0" y="0"/>
          <a:chExt cx="0" cy="0"/>
        </a:xfrm>
      </p:grpSpPr>
      <p:cxnSp>
        <p:nvCxnSpPr>
          <p:cNvPr id="4" name="直接连接符 3"/>
          <p:cNvCxnSpPr>
            <a:cxnSpLocks/>
          </p:cNvCxnSpPr>
          <p:nvPr/>
        </p:nvCxnSpPr>
        <p:spPr>
          <a:xfrm>
            <a:off x="6346483" y="2642508"/>
            <a:ext cx="46686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标题 4">
            <a:extLst>
              <a:ext uri="{FF2B5EF4-FFF2-40B4-BE49-F238E27FC236}">
                <a16:creationId xmlns:a16="http://schemas.microsoft.com/office/drawing/2014/main" id="{F26FB423-9443-4695-B04A-45F4AFCEB3A5}"/>
              </a:ext>
            </a:extLst>
          </p:cNvPr>
          <p:cNvSpPr>
            <a:spLocks noGrp="1"/>
          </p:cNvSpPr>
          <p:nvPr>
            <p:ph type="title"/>
          </p:nvPr>
        </p:nvSpPr>
        <p:spPr>
          <a:xfrm>
            <a:off x="6346483" y="1747158"/>
            <a:ext cx="5174005" cy="895350"/>
          </a:xfrm>
        </p:spPr>
        <p:txBody>
          <a:bodyPr>
            <a:normAutofit/>
          </a:bodyPr>
          <a:lstStyle/>
          <a:p>
            <a:r>
              <a:rPr lang="zh-CN" altLang="en-US" sz="4800" dirty="0"/>
              <a:t>引言及总体描述</a:t>
            </a:r>
          </a:p>
        </p:txBody>
      </p:sp>
      <p:sp>
        <p:nvSpPr>
          <p:cNvPr id="9" name="文本框 8">
            <a:extLst>
              <a:ext uri="{FF2B5EF4-FFF2-40B4-BE49-F238E27FC236}">
                <a16:creationId xmlns:a16="http://schemas.microsoft.com/office/drawing/2014/main" id="{ED905DC7-404B-4E33-8FFC-91ECFA384D72}"/>
              </a:ext>
            </a:extLst>
          </p:cNvPr>
          <p:cNvSpPr txBox="1"/>
          <p:nvPr/>
        </p:nvSpPr>
        <p:spPr>
          <a:xfrm>
            <a:off x="5127484" y="17525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pattFill prst="pct50">
          <a:fgClr>
            <a:schemeClr val="accent3">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a:xfrm>
            <a:off x="669924" y="318052"/>
            <a:ext cx="2515567" cy="710648"/>
          </a:xfrm>
        </p:spPr>
        <p:txBody>
          <a:bodyPr/>
          <a:lstStyle/>
          <a:p>
            <a:r>
              <a:rPr lang="en-US" altLang="zh-CN" dirty="0">
                <a:solidFill>
                  <a:schemeClr val="accent3"/>
                </a:solidFill>
              </a:rPr>
              <a:t>1.1</a:t>
            </a:r>
            <a:r>
              <a:rPr lang="zh-CN" altLang="en-US" dirty="0">
                <a:solidFill>
                  <a:schemeClr val="accent3"/>
                </a:solidFill>
              </a:rPr>
              <a:t>引言</a:t>
            </a: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grpSp>
        <p:nvGrpSpPr>
          <p:cNvPr id="111" name="283951a2-7bf7-4f80-b997-ae4b6188b8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E7594E8-C440-45D4-AD58-A1DB3787C262}"/>
              </a:ext>
            </a:extLst>
          </p:cNvPr>
          <p:cNvGrpSpPr>
            <a:grpSpLocks noChangeAspect="1"/>
          </p:cNvGrpSpPr>
          <p:nvPr>
            <p:custDataLst>
              <p:tags r:id="rId1"/>
            </p:custDataLst>
          </p:nvPr>
        </p:nvGrpSpPr>
        <p:grpSpPr>
          <a:xfrm>
            <a:off x="1038639" y="1485431"/>
            <a:ext cx="10033552" cy="3856852"/>
            <a:chOff x="1187726" y="1778635"/>
            <a:chExt cx="10332760" cy="2664156"/>
          </a:xfrm>
        </p:grpSpPr>
        <p:sp>
          <p:nvSpPr>
            <p:cNvPr id="112" name="işľïḑé">
              <a:extLst>
                <a:ext uri="{FF2B5EF4-FFF2-40B4-BE49-F238E27FC236}">
                  <a16:creationId xmlns:a16="http://schemas.microsoft.com/office/drawing/2014/main" id="{4FA7FAAA-12CC-4925-8C1D-72C2B77D71F7}"/>
                </a:ext>
              </a:extLst>
            </p:cNvPr>
            <p:cNvSpPr/>
            <p:nvPr/>
          </p:nvSpPr>
          <p:spPr>
            <a:xfrm>
              <a:off x="1187726" y="1847517"/>
              <a:ext cx="4597720" cy="2530670"/>
            </a:xfrm>
            <a:prstGeom prst="rect">
              <a:avLst/>
            </a:prstGeom>
            <a:blipFill>
              <a:blip r:embed="rId3"/>
              <a:stretch>
                <a:fillRect t="-35191" b="-34752"/>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3" name="is1îḋè">
              <a:extLst>
                <a:ext uri="{FF2B5EF4-FFF2-40B4-BE49-F238E27FC236}">
                  <a16:creationId xmlns:a16="http://schemas.microsoft.com/office/drawing/2014/main" id="{6D6D688C-ABC8-4A03-A214-BEC6C447BCF2}"/>
                </a:ext>
              </a:extLst>
            </p:cNvPr>
            <p:cNvSpPr/>
            <p:nvPr/>
          </p:nvSpPr>
          <p:spPr>
            <a:xfrm>
              <a:off x="3759544" y="1843654"/>
              <a:ext cx="2025902" cy="2534118"/>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5" name="iślîḍé">
              <a:extLst>
                <a:ext uri="{FF2B5EF4-FFF2-40B4-BE49-F238E27FC236}">
                  <a16:creationId xmlns:a16="http://schemas.microsoft.com/office/drawing/2014/main" id="{1A5E141A-F2C1-4C11-909D-A0DD7FA88DCF}"/>
                </a:ext>
              </a:extLst>
            </p:cNvPr>
            <p:cNvSpPr/>
            <p:nvPr/>
          </p:nvSpPr>
          <p:spPr bwMode="auto">
            <a:xfrm>
              <a:off x="10069241" y="2259000"/>
              <a:ext cx="876590" cy="790476"/>
            </a:xfrm>
            <a:custGeom>
              <a:avLst/>
              <a:gdLst>
                <a:gd name="connsiteX0" fmla="*/ 521432 w 608344"/>
                <a:gd name="connsiteY0" fmla="*/ 370453 h 548582"/>
                <a:gd name="connsiteX1" fmla="*/ 465737 w 608344"/>
                <a:gd name="connsiteY1" fmla="*/ 425787 h 548582"/>
                <a:gd name="connsiteX2" fmla="*/ 442491 w 608344"/>
                <a:gd name="connsiteY2" fmla="*/ 402479 h 548582"/>
                <a:gd name="connsiteX3" fmla="*/ 418201 w 608344"/>
                <a:gd name="connsiteY3" fmla="*/ 426545 h 548582"/>
                <a:gd name="connsiteX4" fmla="*/ 441447 w 608344"/>
                <a:gd name="connsiteY4" fmla="*/ 449948 h 548582"/>
                <a:gd name="connsiteX5" fmla="*/ 465642 w 608344"/>
                <a:gd name="connsiteY5" fmla="*/ 474204 h 548582"/>
                <a:gd name="connsiteX6" fmla="*/ 489932 w 608344"/>
                <a:gd name="connsiteY6" fmla="*/ 450043 h 548582"/>
                <a:gd name="connsiteX7" fmla="*/ 545532 w 608344"/>
                <a:gd name="connsiteY7" fmla="*/ 394709 h 548582"/>
                <a:gd name="connsiteX8" fmla="*/ 481962 w 608344"/>
                <a:gd name="connsiteY8" fmla="*/ 296170 h 548582"/>
                <a:gd name="connsiteX9" fmla="*/ 608344 w 608344"/>
                <a:gd name="connsiteY9" fmla="*/ 422376 h 548582"/>
                <a:gd name="connsiteX10" fmla="*/ 481962 w 608344"/>
                <a:gd name="connsiteY10" fmla="*/ 548582 h 548582"/>
                <a:gd name="connsiteX11" fmla="*/ 355579 w 608344"/>
                <a:gd name="connsiteY11" fmla="*/ 422376 h 548582"/>
                <a:gd name="connsiteX12" fmla="*/ 481962 w 608344"/>
                <a:gd name="connsiteY12" fmla="*/ 296170 h 548582"/>
                <a:gd name="connsiteX13" fmla="*/ 255835 w 608344"/>
                <a:gd name="connsiteY13" fmla="*/ 446 h 548582"/>
                <a:gd name="connsiteX14" fmla="*/ 317801 w 608344"/>
                <a:gd name="connsiteY14" fmla="*/ 13616 h 548582"/>
                <a:gd name="connsiteX15" fmla="*/ 348072 w 608344"/>
                <a:gd name="connsiteY15" fmla="*/ 41661 h 548582"/>
                <a:gd name="connsiteX16" fmla="*/ 381190 w 608344"/>
                <a:gd name="connsiteY16" fmla="*/ 146831 h 548582"/>
                <a:gd name="connsiteX17" fmla="*/ 378913 w 608344"/>
                <a:gd name="connsiteY17" fmla="*/ 156211 h 548582"/>
                <a:gd name="connsiteX18" fmla="*/ 387833 w 608344"/>
                <a:gd name="connsiteY18" fmla="*/ 200458 h 548582"/>
                <a:gd name="connsiteX19" fmla="*/ 366387 w 608344"/>
                <a:gd name="connsiteY19" fmla="*/ 237694 h 548582"/>
                <a:gd name="connsiteX20" fmla="*/ 351393 w 608344"/>
                <a:gd name="connsiteY20" fmla="*/ 278720 h 548582"/>
                <a:gd name="connsiteX21" fmla="*/ 351393 w 608344"/>
                <a:gd name="connsiteY21" fmla="*/ 322873 h 548582"/>
                <a:gd name="connsiteX22" fmla="*/ 317611 w 608344"/>
                <a:gd name="connsiteY22" fmla="*/ 422358 h 548582"/>
                <a:gd name="connsiteX23" fmla="*/ 376635 w 608344"/>
                <a:gd name="connsiteY23" fmla="*/ 548088 h 548582"/>
                <a:gd name="connsiteX24" fmla="*/ 26855 w 608344"/>
                <a:gd name="connsiteY24" fmla="*/ 548088 h 548582"/>
                <a:gd name="connsiteX25" fmla="*/ 0 w 608344"/>
                <a:gd name="connsiteY25" fmla="*/ 521274 h 548582"/>
                <a:gd name="connsiteX26" fmla="*/ 0 w 608344"/>
                <a:gd name="connsiteY26" fmla="*/ 473806 h 548582"/>
                <a:gd name="connsiteX27" fmla="*/ 19453 w 608344"/>
                <a:gd name="connsiteY27" fmla="*/ 432969 h 548582"/>
                <a:gd name="connsiteX28" fmla="*/ 173751 w 608344"/>
                <a:gd name="connsiteY28" fmla="*/ 334242 h 548582"/>
                <a:gd name="connsiteX29" fmla="*/ 176408 w 608344"/>
                <a:gd name="connsiteY29" fmla="*/ 329884 h 548582"/>
                <a:gd name="connsiteX30" fmla="*/ 176408 w 608344"/>
                <a:gd name="connsiteY30" fmla="*/ 278720 h 548582"/>
                <a:gd name="connsiteX31" fmla="*/ 161320 w 608344"/>
                <a:gd name="connsiteY31" fmla="*/ 237694 h 548582"/>
                <a:gd name="connsiteX32" fmla="*/ 139969 w 608344"/>
                <a:gd name="connsiteY32" fmla="*/ 200458 h 548582"/>
                <a:gd name="connsiteX33" fmla="*/ 148320 w 608344"/>
                <a:gd name="connsiteY33" fmla="*/ 156211 h 548582"/>
                <a:gd name="connsiteX34" fmla="*/ 146042 w 608344"/>
                <a:gd name="connsiteY34" fmla="*/ 146736 h 548582"/>
                <a:gd name="connsiteX35" fmla="*/ 145758 w 608344"/>
                <a:gd name="connsiteY35" fmla="*/ 95099 h 548582"/>
                <a:gd name="connsiteX36" fmla="*/ 176029 w 608344"/>
                <a:gd name="connsiteY36" fmla="*/ 42135 h 548582"/>
                <a:gd name="connsiteX37" fmla="*/ 203928 w 608344"/>
                <a:gd name="connsiteY37" fmla="*/ 19017 h 548582"/>
                <a:gd name="connsiteX38" fmla="*/ 231162 w 608344"/>
                <a:gd name="connsiteY38" fmla="*/ 5089 h 548582"/>
                <a:gd name="connsiteX39" fmla="*/ 255835 w 608344"/>
                <a:gd name="connsiteY39" fmla="*/ 446 h 54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344" h="548582">
                  <a:moveTo>
                    <a:pt x="521432" y="370453"/>
                  </a:moveTo>
                  <a:lnTo>
                    <a:pt x="465737" y="425787"/>
                  </a:lnTo>
                  <a:lnTo>
                    <a:pt x="442491" y="402479"/>
                  </a:lnTo>
                  <a:lnTo>
                    <a:pt x="418201" y="426545"/>
                  </a:lnTo>
                  <a:lnTo>
                    <a:pt x="441447" y="449948"/>
                  </a:lnTo>
                  <a:lnTo>
                    <a:pt x="465642" y="474204"/>
                  </a:lnTo>
                  <a:lnTo>
                    <a:pt x="489932" y="450043"/>
                  </a:lnTo>
                  <a:lnTo>
                    <a:pt x="545532" y="394709"/>
                  </a:lnTo>
                  <a:close/>
                  <a:moveTo>
                    <a:pt x="481962" y="296170"/>
                  </a:moveTo>
                  <a:cubicBezTo>
                    <a:pt x="551795" y="296170"/>
                    <a:pt x="608344" y="352641"/>
                    <a:pt x="608344" y="422376"/>
                  </a:cubicBezTo>
                  <a:cubicBezTo>
                    <a:pt x="608344" y="492111"/>
                    <a:pt x="551795" y="548582"/>
                    <a:pt x="481962" y="548582"/>
                  </a:cubicBezTo>
                  <a:cubicBezTo>
                    <a:pt x="412129" y="548582"/>
                    <a:pt x="355579" y="492111"/>
                    <a:pt x="355579" y="422376"/>
                  </a:cubicBezTo>
                  <a:cubicBezTo>
                    <a:pt x="355579" y="352641"/>
                    <a:pt x="412129" y="296170"/>
                    <a:pt x="481962" y="296170"/>
                  </a:cubicBezTo>
                  <a:close/>
                  <a:moveTo>
                    <a:pt x="255835" y="446"/>
                  </a:moveTo>
                  <a:cubicBezTo>
                    <a:pt x="282785" y="-1828"/>
                    <a:pt x="303187" y="4899"/>
                    <a:pt x="317801" y="13616"/>
                  </a:cubicBezTo>
                  <a:cubicBezTo>
                    <a:pt x="339721" y="25744"/>
                    <a:pt x="348072" y="41661"/>
                    <a:pt x="348072" y="41661"/>
                  </a:cubicBezTo>
                  <a:cubicBezTo>
                    <a:pt x="348072" y="41661"/>
                    <a:pt x="398176" y="45167"/>
                    <a:pt x="381190" y="146831"/>
                  </a:cubicBezTo>
                  <a:cubicBezTo>
                    <a:pt x="380621" y="149863"/>
                    <a:pt x="379862" y="153085"/>
                    <a:pt x="378913" y="156211"/>
                  </a:cubicBezTo>
                  <a:cubicBezTo>
                    <a:pt x="388592" y="156211"/>
                    <a:pt x="398271" y="163507"/>
                    <a:pt x="387833" y="200458"/>
                  </a:cubicBezTo>
                  <a:cubicBezTo>
                    <a:pt x="379672" y="229262"/>
                    <a:pt x="372080" y="237221"/>
                    <a:pt x="366387" y="237694"/>
                  </a:cubicBezTo>
                  <a:cubicBezTo>
                    <a:pt x="364394" y="250675"/>
                    <a:pt x="359175" y="265076"/>
                    <a:pt x="351393" y="278720"/>
                  </a:cubicBezTo>
                  <a:lnTo>
                    <a:pt x="351393" y="322873"/>
                  </a:lnTo>
                  <a:cubicBezTo>
                    <a:pt x="330232" y="350539"/>
                    <a:pt x="317611" y="385027"/>
                    <a:pt x="317611" y="422358"/>
                  </a:cubicBezTo>
                  <a:cubicBezTo>
                    <a:pt x="317611" y="472764"/>
                    <a:pt x="340480" y="518053"/>
                    <a:pt x="376635" y="548088"/>
                  </a:cubicBezTo>
                  <a:lnTo>
                    <a:pt x="26855" y="548088"/>
                  </a:lnTo>
                  <a:cubicBezTo>
                    <a:pt x="12052" y="548088"/>
                    <a:pt x="0" y="536055"/>
                    <a:pt x="0" y="521274"/>
                  </a:cubicBezTo>
                  <a:lnTo>
                    <a:pt x="0" y="473806"/>
                  </a:lnTo>
                  <a:cubicBezTo>
                    <a:pt x="0" y="457983"/>
                    <a:pt x="7212" y="443013"/>
                    <a:pt x="19453" y="432969"/>
                  </a:cubicBezTo>
                  <a:cubicBezTo>
                    <a:pt x="86638" y="377921"/>
                    <a:pt x="159043" y="341443"/>
                    <a:pt x="173751" y="334242"/>
                  </a:cubicBezTo>
                  <a:cubicBezTo>
                    <a:pt x="175365" y="333484"/>
                    <a:pt x="176408" y="331779"/>
                    <a:pt x="176408" y="329884"/>
                  </a:cubicBezTo>
                  <a:lnTo>
                    <a:pt x="176408" y="278720"/>
                  </a:lnTo>
                  <a:cubicBezTo>
                    <a:pt x="168437" y="265076"/>
                    <a:pt x="163313" y="250675"/>
                    <a:pt x="161320" y="237694"/>
                  </a:cubicBezTo>
                  <a:cubicBezTo>
                    <a:pt x="155627" y="237221"/>
                    <a:pt x="148035" y="229072"/>
                    <a:pt x="139969" y="200458"/>
                  </a:cubicBezTo>
                  <a:cubicBezTo>
                    <a:pt x="129531" y="164170"/>
                    <a:pt x="138925" y="156496"/>
                    <a:pt x="148320" y="156211"/>
                  </a:cubicBezTo>
                  <a:cubicBezTo>
                    <a:pt x="147371" y="153085"/>
                    <a:pt x="146612" y="149863"/>
                    <a:pt x="146042" y="146736"/>
                  </a:cubicBezTo>
                  <a:cubicBezTo>
                    <a:pt x="142436" y="128450"/>
                    <a:pt x="141487" y="111396"/>
                    <a:pt x="145758" y="95099"/>
                  </a:cubicBezTo>
                  <a:cubicBezTo>
                    <a:pt x="150787" y="73212"/>
                    <a:pt x="162744" y="55684"/>
                    <a:pt x="176029" y="42135"/>
                  </a:cubicBezTo>
                  <a:cubicBezTo>
                    <a:pt x="184379" y="33134"/>
                    <a:pt x="193869" y="25459"/>
                    <a:pt x="203928" y="19017"/>
                  </a:cubicBezTo>
                  <a:cubicBezTo>
                    <a:pt x="212183" y="13332"/>
                    <a:pt x="221293" y="8405"/>
                    <a:pt x="231162" y="5089"/>
                  </a:cubicBezTo>
                  <a:cubicBezTo>
                    <a:pt x="238849" y="2625"/>
                    <a:pt x="247105" y="825"/>
                    <a:pt x="255835" y="446"/>
                  </a:cubicBezTo>
                  <a:close/>
                </a:path>
              </a:pathLst>
            </a:custGeom>
            <a:solidFill>
              <a:schemeClr val="bg1"/>
            </a:solidFill>
            <a:ln>
              <a:noFill/>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sp>
          <p:nvSpPr>
            <p:cNvPr id="116" name="ïślíďé">
              <a:extLst>
                <a:ext uri="{FF2B5EF4-FFF2-40B4-BE49-F238E27FC236}">
                  <a16:creationId xmlns:a16="http://schemas.microsoft.com/office/drawing/2014/main" id="{9B7D2AB2-B584-404A-A577-F36880980022}"/>
                </a:ext>
              </a:extLst>
            </p:cNvPr>
            <p:cNvSpPr txBox="1"/>
            <p:nvPr/>
          </p:nvSpPr>
          <p:spPr bwMode="auto">
            <a:xfrm>
              <a:off x="3759543" y="2021006"/>
              <a:ext cx="2025902" cy="2267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a:lnSpc>
                  <a:spcPct val="100000"/>
                </a:lnSpc>
                <a:spcBef>
                  <a:spcPct val="0"/>
                </a:spcBef>
                <a:buFontTx/>
                <a:buNone/>
                <a:defRPr b="1">
                  <a:solidFill>
                    <a:schemeClr val="accent2"/>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r>
                <a:rPr lang="zh-CN" altLang="en-US" sz="3200" dirty="0">
                  <a:solidFill>
                    <a:schemeClr val="bg1"/>
                  </a:solidFill>
                </a:rPr>
                <a:t>编</a:t>
              </a:r>
              <a:endParaRPr lang="en-US" altLang="zh-CN" sz="3200" dirty="0">
                <a:solidFill>
                  <a:schemeClr val="bg1"/>
                </a:solidFill>
              </a:endParaRPr>
            </a:p>
            <a:p>
              <a:pPr algn="ctr"/>
              <a:r>
                <a:rPr lang="zh-CN" altLang="en-US" sz="3200" dirty="0">
                  <a:solidFill>
                    <a:schemeClr val="bg1"/>
                  </a:solidFill>
                </a:rPr>
                <a:t>写</a:t>
              </a:r>
              <a:endParaRPr lang="en-US" altLang="zh-CN" sz="3200" dirty="0">
                <a:solidFill>
                  <a:schemeClr val="bg1"/>
                </a:solidFill>
              </a:endParaRPr>
            </a:p>
            <a:p>
              <a:pPr algn="ctr"/>
              <a:r>
                <a:rPr lang="zh-CN" altLang="en-US" sz="3200" dirty="0">
                  <a:solidFill>
                    <a:schemeClr val="bg1"/>
                  </a:solidFill>
                </a:rPr>
                <a:t>目</a:t>
              </a:r>
              <a:endParaRPr lang="en-US" altLang="zh-CN" sz="3200" dirty="0">
                <a:solidFill>
                  <a:schemeClr val="bg1"/>
                </a:solidFill>
              </a:endParaRPr>
            </a:p>
            <a:p>
              <a:pPr algn="ctr"/>
              <a:r>
                <a:rPr lang="zh-CN" altLang="en-US" sz="3200" dirty="0">
                  <a:solidFill>
                    <a:schemeClr val="bg1"/>
                  </a:solidFill>
                </a:rPr>
                <a:t>的</a:t>
              </a:r>
              <a:endParaRPr lang="en-US" altLang="zh-CN" sz="3200" dirty="0">
                <a:solidFill>
                  <a:schemeClr val="bg1"/>
                </a:solidFill>
              </a:endParaRPr>
            </a:p>
          </p:txBody>
        </p:sp>
        <p:sp>
          <p:nvSpPr>
            <p:cNvPr id="117" name="í$1ïḋé">
              <a:extLst>
                <a:ext uri="{FF2B5EF4-FFF2-40B4-BE49-F238E27FC236}">
                  <a16:creationId xmlns:a16="http://schemas.microsoft.com/office/drawing/2014/main" id="{FBE67862-C20D-4256-B93D-B3F50B2FA29C}"/>
                </a:ext>
              </a:extLst>
            </p:cNvPr>
            <p:cNvSpPr txBox="1"/>
            <p:nvPr/>
          </p:nvSpPr>
          <p:spPr bwMode="auto">
            <a:xfrm>
              <a:off x="9494584" y="3061101"/>
              <a:ext cx="2025902"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a:lnSpc>
                  <a:spcPct val="100000"/>
                </a:lnSpc>
                <a:spcBef>
                  <a:spcPct val="0"/>
                </a:spcBef>
                <a:buFontTx/>
                <a:buNone/>
                <a:defRPr b="1">
                  <a:solidFill>
                    <a:schemeClr val="accent2"/>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r>
                <a:rPr lang="en-US" altLang="zh-CN">
                  <a:solidFill>
                    <a:schemeClr val="bg1"/>
                  </a:solidFill>
                </a:rPr>
                <a:t>Text here</a:t>
              </a:r>
              <a:endParaRPr lang="en-US" altLang="zh-CN" dirty="0">
                <a:solidFill>
                  <a:schemeClr val="bg1"/>
                </a:solidFill>
              </a:endParaRPr>
            </a:p>
          </p:txBody>
        </p:sp>
        <p:sp>
          <p:nvSpPr>
            <p:cNvPr id="119" name="ï$lîḑè">
              <a:extLst>
                <a:ext uri="{FF2B5EF4-FFF2-40B4-BE49-F238E27FC236}">
                  <a16:creationId xmlns:a16="http://schemas.microsoft.com/office/drawing/2014/main" id="{48D9846A-64B8-4124-8136-9CCD6596C3A7}"/>
                </a:ext>
              </a:extLst>
            </p:cNvPr>
            <p:cNvSpPr txBox="1"/>
            <p:nvPr/>
          </p:nvSpPr>
          <p:spPr>
            <a:xfrm>
              <a:off x="6251713" y="1778635"/>
              <a:ext cx="5268773" cy="2664156"/>
            </a:xfrm>
            <a:prstGeom prst="rect">
              <a:avLst/>
            </a:prstGeom>
            <a:noFill/>
          </p:spPr>
          <p:txBody>
            <a:bodyPr wrap="square" lIns="90000" tIns="46800" rIns="90000" bIns="46800" rtlCol="0">
              <a:normAutofit/>
            </a:bodyPr>
            <a:lstStyle/>
            <a:p>
              <a:pPr>
                <a:lnSpc>
                  <a:spcPct val="150000"/>
                </a:lnSpc>
              </a:pPr>
              <a:r>
                <a:rPr lang="zh-CN" altLang="en-US" sz="2300" b="1" dirty="0"/>
                <a:t>       本次项目的编写目的是实现软件工程实践课分组团队之间的评价系统。用户主要针对软工的老师助教和学生，能提高上课效率，实现快速互动评价统计，使每个人的成绩更客观、真实。同时该项目对于我们团队来说可以提高编程能力，同时加强团队合作</a:t>
              </a:r>
              <a:r>
                <a:rPr lang="zh-CN" altLang="en-US" sz="1600" b="1" dirty="0"/>
                <a:t>。</a:t>
              </a:r>
              <a:endParaRPr lang="en-US" sz="1600" b="1" dirty="0"/>
            </a:p>
          </p:txBody>
        </p:sp>
      </p:grpSp>
    </p:spTree>
    <p:extLst>
      <p:ext uri="{BB962C8B-B14F-4D97-AF65-F5344CB8AC3E}">
        <p14:creationId xmlns:p14="http://schemas.microsoft.com/office/powerpoint/2010/main" val="131749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circle(in)">
                                      <p:cBhvr>
                                        <p:cTn id="7" dur="2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50">
          <a:fgClr>
            <a:schemeClr val="accent3">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grpSp>
        <p:nvGrpSpPr>
          <p:cNvPr id="5" name="691ff9ac-1baf-47b6-971e-90b8fed2e25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F99CB70-2ABC-4A15-906E-F9A461C880D3}"/>
              </a:ext>
            </a:extLst>
          </p:cNvPr>
          <p:cNvGrpSpPr>
            <a:grpSpLocks noChangeAspect="1"/>
          </p:cNvGrpSpPr>
          <p:nvPr>
            <p:custDataLst>
              <p:tags r:id="rId1"/>
            </p:custDataLst>
          </p:nvPr>
        </p:nvGrpSpPr>
        <p:grpSpPr>
          <a:xfrm>
            <a:off x="1150409" y="925665"/>
            <a:ext cx="10407548" cy="5829300"/>
            <a:chOff x="1011000" y="980047"/>
            <a:chExt cx="10407548" cy="5714504"/>
          </a:xfrm>
        </p:grpSpPr>
        <p:sp>
          <p:nvSpPr>
            <p:cNvPr id="6" name="îṧļídé">
              <a:extLst>
                <a:ext uri="{FF2B5EF4-FFF2-40B4-BE49-F238E27FC236}">
                  <a16:creationId xmlns:a16="http://schemas.microsoft.com/office/drawing/2014/main" id="{C7A72DEF-0190-4AAB-81AB-6E19CF7D8511}"/>
                </a:ext>
              </a:extLst>
            </p:cNvPr>
            <p:cNvSpPr/>
            <p:nvPr/>
          </p:nvSpPr>
          <p:spPr bwMode="auto">
            <a:xfrm>
              <a:off x="7721599" y="980047"/>
              <a:ext cx="3696949" cy="5714504"/>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íṩ1îdê">
              <a:extLst>
                <a:ext uri="{FF2B5EF4-FFF2-40B4-BE49-F238E27FC236}">
                  <a16:creationId xmlns:a16="http://schemas.microsoft.com/office/drawing/2014/main" id="{F4890249-9F29-4812-B61B-D314F9A6FC28}"/>
                </a:ext>
              </a:extLst>
            </p:cNvPr>
            <p:cNvGrpSpPr/>
            <p:nvPr/>
          </p:nvGrpSpPr>
          <p:grpSpPr>
            <a:xfrm>
              <a:off x="1011000" y="1412141"/>
              <a:ext cx="7527168" cy="441805"/>
              <a:chOff x="1011000" y="1040018"/>
              <a:chExt cx="7527168" cy="441805"/>
            </a:xfrm>
          </p:grpSpPr>
          <p:sp>
            <p:nvSpPr>
              <p:cNvPr id="15" name="îšľíďe">
                <a:extLst>
                  <a:ext uri="{FF2B5EF4-FFF2-40B4-BE49-F238E27FC236}">
                    <a16:creationId xmlns:a16="http://schemas.microsoft.com/office/drawing/2014/main" id="{0FBA5263-FD76-4010-900C-9FFDE9A17367}"/>
                  </a:ext>
                </a:extLst>
              </p:cNvPr>
              <p:cNvSpPr/>
              <p:nvPr/>
            </p:nvSpPr>
            <p:spPr>
              <a:xfrm>
                <a:off x="1011000" y="1195785"/>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a:solidFill>
                    <a:schemeClr val="bg2"/>
                  </a:solidFill>
                </a:endParaRPr>
              </a:p>
            </p:txBody>
          </p:sp>
          <p:sp>
            <p:nvSpPr>
              <p:cNvPr id="16" name="íśliďè">
                <a:extLst>
                  <a:ext uri="{FF2B5EF4-FFF2-40B4-BE49-F238E27FC236}">
                    <a16:creationId xmlns:a16="http://schemas.microsoft.com/office/drawing/2014/main" id="{4516A2E0-0866-4FF2-A310-40CD3BF7E4ED}"/>
                  </a:ext>
                </a:extLst>
              </p:cNvPr>
              <p:cNvSpPr txBox="1"/>
              <p:nvPr/>
            </p:nvSpPr>
            <p:spPr bwMode="auto">
              <a:xfrm>
                <a:off x="1473169" y="1040018"/>
                <a:ext cx="706499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b="1" dirty="0"/>
                  <a:t>项目背景</a:t>
                </a:r>
                <a:endParaRPr lang="en-US" altLang="zh-CN" sz="2000" b="1" dirty="0"/>
              </a:p>
            </p:txBody>
          </p:sp>
        </p:grpSp>
        <p:grpSp>
          <p:nvGrpSpPr>
            <p:cNvPr id="10" name="ïšḻiďè">
              <a:extLst>
                <a:ext uri="{FF2B5EF4-FFF2-40B4-BE49-F238E27FC236}">
                  <a16:creationId xmlns:a16="http://schemas.microsoft.com/office/drawing/2014/main" id="{4BC064F4-A2FC-4261-94BF-3BFBE137F19E}"/>
                </a:ext>
              </a:extLst>
            </p:cNvPr>
            <p:cNvGrpSpPr/>
            <p:nvPr/>
          </p:nvGrpSpPr>
          <p:grpSpPr>
            <a:xfrm>
              <a:off x="1034583" y="3678839"/>
              <a:ext cx="7503586" cy="441805"/>
              <a:chOff x="1034583" y="1771293"/>
              <a:chExt cx="7503586" cy="441805"/>
            </a:xfrm>
          </p:grpSpPr>
          <p:sp>
            <p:nvSpPr>
              <p:cNvPr id="12" name="îş1ïḑê">
                <a:extLst>
                  <a:ext uri="{FF2B5EF4-FFF2-40B4-BE49-F238E27FC236}">
                    <a16:creationId xmlns:a16="http://schemas.microsoft.com/office/drawing/2014/main" id="{5155F9CF-7188-4251-8479-CEF2C89F6B23}"/>
                  </a:ext>
                </a:extLst>
              </p:cNvPr>
              <p:cNvSpPr/>
              <p:nvPr/>
            </p:nvSpPr>
            <p:spPr>
              <a:xfrm>
                <a:off x="1034583" y="1929753"/>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a:solidFill>
                    <a:schemeClr val="bg2"/>
                  </a:solidFill>
                </a:endParaRPr>
              </a:p>
            </p:txBody>
          </p:sp>
          <p:sp>
            <p:nvSpPr>
              <p:cNvPr id="13" name="îṧḻíḑe">
                <a:extLst>
                  <a:ext uri="{FF2B5EF4-FFF2-40B4-BE49-F238E27FC236}">
                    <a16:creationId xmlns:a16="http://schemas.microsoft.com/office/drawing/2014/main" id="{230E4128-6941-42D4-ABC9-2E272674C26E}"/>
                  </a:ext>
                </a:extLst>
              </p:cNvPr>
              <p:cNvSpPr txBox="1"/>
              <p:nvPr/>
            </p:nvSpPr>
            <p:spPr bwMode="auto">
              <a:xfrm>
                <a:off x="1473170" y="1771293"/>
                <a:ext cx="706499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b="1" dirty="0"/>
                  <a:t>参考资料</a:t>
                </a:r>
                <a:endParaRPr lang="en-US" altLang="zh-CN" sz="2000" b="1" dirty="0"/>
              </a:p>
            </p:txBody>
          </p:sp>
        </p:grpSp>
        <p:cxnSp>
          <p:nvCxnSpPr>
            <p:cNvPr id="11" name="直接连接符 10">
              <a:extLst>
                <a:ext uri="{FF2B5EF4-FFF2-40B4-BE49-F238E27FC236}">
                  <a16:creationId xmlns:a16="http://schemas.microsoft.com/office/drawing/2014/main" id="{3998D900-3B74-43C8-851C-D6080126A477}"/>
                </a:ext>
              </a:extLst>
            </p:cNvPr>
            <p:cNvCxnSpPr/>
            <p:nvPr/>
          </p:nvCxnSpPr>
          <p:spPr>
            <a:xfrm flipV="1">
              <a:off x="1086809" y="3404026"/>
              <a:ext cx="5044108" cy="1"/>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20" name="标题 1">
            <a:extLst>
              <a:ext uri="{FF2B5EF4-FFF2-40B4-BE49-F238E27FC236}">
                <a16:creationId xmlns:a16="http://schemas.microsoft.com/office/drawing/2014/main" id="{F5A56F34-943B-4203-B6C6-2FF6C3A5B779}"/>
              </a:ext>
            </a:extLst>
          </p:cNvPr>
          <p:cNvSpPr txBox="1">
            <a:spLocks/>
          </p:cNvSpPr>
          <p:nvPr/>
        </p:nvSpPr>
        <p:spPr>
          <a:xfrm>
            <a:off x="669924" y="318052"/>
            <a:ext cx="2515567" cy="710648"/>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altLang="zh-CN" dirty="0">
                <a:solidFill>
                  <a:schemeClr val="accent3"/>
                </a:solidFill>
              </a:rPr>
              <a:t>1.1</a:t>
            </a:r>
            <a:r>
              <a:rPr lang="zh-CN" altLang="en-US" dirty="0">
                <a:solidFill>
                  <a:schemeClr val="accent3"/>
                </a:solidFill>
              </a:rPr>
              <a:t>引言</a:t>
            </a:r>
          </a:p>
        </p:txBody>
      </p:sp>
      <p:sp>
        <p:nvSpPr>
          <p:cNvPr id="22" name="矩形 21"/>
          <p:cNvSpPr/>
          <p:nvPr/>
        </p:nvSpPr>
        <p:spPr>
          <a:xfrm>
            <a:off x="1376831" y="1844862"/>
            <a:ext cx="6096000" cy="1200329"/>
          </a:xfrm>
          <a:prstGeom prst="rect">
            <a:avLst/>
          </a:prstGeom>
        </p:spPr>
        <p:txBody>
          <a:bodyPr>
            <a:spAutoFit/>
          </a:bodyPr>
          <a:lstStyle/>
          <a:p>
            <a:r>
              <a:rPr lang="zh-CN" altLang="zh-CN" dirty="0"/>
              <a:t>软件名称：《软件工程实践》互动评价系统</a:t>
            </a:r>
          </a:p>
          <a:p>
            <a:r>
              <a:rPr lang="zh-CN" altLang="zh-CN" dirty="0"/>
              <a:t>项目任务提出者：单红老师</a:t>
            </a:r>
          </a:p>
          <a:p>
            <a:r>
              <a:rPr lang="zh-CN" altLang="zh-CN" dirty="0"/>
              <a:t>项目开发者：软工实践评价小组（第</a:t>
            </a:r>
            <a:r>
              <a:rPr lang="en-US" altLang="zh-CN" dirty="0"/>
              <a:t>8</a:t>
            </a:r>
            <a:r>
              <a:rPr lang="zh-CN" altLang="zh-CN" dirty="0"/>
              <a:t>小组）</a:t>
            </a:r>
          </a:p>
          <a:p>
            <a:r>
              <a:rPr lang="zh-CN" altLang="zh-CN" dirty="0"/>
              <a:t>主要用户：软工老师、助教和学生</a:t>
            </a:r>
          </a:p>
        </p:txBody>
      </p:sp>
      <p:sp>
        <p:nvSpPr>
          <p:cNvPr id="26" name="矩形 25"/>
          <p:cNvSpPr/>
          <p:nvPr/>
        </p:nvSpPr>
        <p:spPr>
          <a:xfrm>
            <a:off x="1382061" y="4260145"/>
            <a:ext cx="6096000" cy="2031325"/>
          </a:xfrm>
          <a:prstGeom prst="rect">
            <a:avLst/>
          </a:prstGeom>
        </p:spPr>
        <p:txBody>
          <a:bodyPr>
            <a:spAutoFit/>
          </a:bodyPr>
          <a:lstStyle/>
          <a:p>
            <a:r>
              <a:rPr lang="en-US" altLang="zh-CN" dirty="0"/>
              <a:t>[1] </a:t>
            </a:r>
            <a:r>
              <a:rPr lang="en-US" altLang="zh-CN" dirty="0" err="1"/>
              <a:t>kofyou</a:t>
            </a:r>
            <a:r>
              <a:rPr lang="en-US" altLang="zh-CN" dirty="0"/>
              <a:t>.</a:t>
            </a:r>
            <a:r>
              <a:rPr lang="zh-CN" altLang="zh-CN" dirty="0"/>
              <a:t>团队作业第三次—项目需求分析：附录《需求规格说明书》参考〔</a:t>
            </a:r>
            <a:r>
              <a:rPr lang="en-US" altLang="zh-CN" dirty="0"/>
              <a:t>EB/OL</a:t>
            </a:r>
            <a:r>
              <a:rPr lang="zh-CN" altLang="zh-CN" dirty="0"/>
              <a:t>〕</a:t>
            </a:r>
            <a:r>
              <a:rPr lang="en-US" altLang="zh-CN" dirty="0"/>
              <a:t>.(2020-03-18)[2020-03-28]</a:t>
            </a:r>
            <a:r>
              <a:rPr lang="zh-CN" altLang="zh-CN" dirty="0"/>
              <a:t>，</a:t>
            </a:r>
            <a:r>
              <a:rPr lang="en-US" altLang="zh-CN" u="sng" dirty="0">
                <a:hlinkClick r:id="rId3"/>
              </a:rPr>
              <a:t>https://edu.cnblogs.com/campus/fzu/2020SPRINGS/homework/10509</a:t>
            </a:r>
            <a:r>
              <a:rPr lang="en-US" altLang="zh-CN" dirty="0"/>
              <a:t>.</a:t>
            </a:r>
            <a:endParaRPr lang="zh-CN" altLang="zh-CN" dirty="0"/>
          </a:p>
          <a:p>
            <a:r>
              <a:rPr lang="en-US" altLang="zh-CN" dirty="0"/>
              <a:t>[2] </a:t>
            </a:r>
            <a:r>
              <a:rPr lang="zh-CN" altLang="zh-CN" dirty="0"/>
              <a:t>邹欣</a:t>
            </a:r>
            <a:r>
              <a:rPr lang="en-US" altLang="zh-CN" dirty="0"/>
              <a:t>.</a:t>
            </a:r>
            <a:r>
              <a:rPr lang="zh-CN" altLang="zh-CN" dirty="0"/>
              <a:t>构建之法</a:t>
            </a:r>
            <a:r>
              <a:rPr lang="en-US" altLang="zh-CN" dirty="0"/>
              <a:t>[M].</a:t>
            </a:r>
            <a:r>
              <a:rPr lang="zh-CN" altLang="zh-CN" dirty="0"/>
              <a:t>第三版</a:t>
            </a:r>
            <a:r>
              <a:rPr lang="en-US" altLang="zh-CN" dirty="0"/>
              <a:t>.</a:t>
            </a:r>
            <a:r>
              <a:rPr lang="zh-CN" altLang="zh-CN" dirty="0"/>
              <a:t>北京：人民邮电出版社，</a:t>
            </a:r>
            <a:r>
              <a:rPr lang="en-US" altLang="zh-CN" dirty="0"/>
              <a:t>2017.</a:t>
            </a:r>
            <a:endParaRPr lang="zh-CN" altLang="zh-CN" dirty="0"/>
          </a:p>
          <a:p>
            <a:r>
              <a:rPr lang="en-US" altLang="zh-CN" dirty="0"/>
              <a:t>[3] (</a:t>
            </a:r>
            <a:r>
              <a:rPr lang="zh-CN" altLang="zh-CN" dirty="0"/>
              <a:t>美</a:t>
            </a:r>
            <a:r>
              <a:rPr lang="en-US" altLang="zh-CN" dirty="0"/>
              <a:t>)Roger </a:t>
            </a:r>
            <a:r>
              <a:rPr lang="en-US" altLang="zh-CN" dirty="0" err="1"/>
              <a:t>S.Pressman</a:t>
            </a:r>
            <a:r>
              <a:rPr lang="zh-CN" altLang="zh-CN" dirty="0"/>
              <a:t>著，郑人杰等译</a:t>
            </a:r>
            <a:r>
              <a:rPr lang="en-US" altLang="zh-CN" dirty="0"/>
              <a:t>.</a:t>
            </a:r>
            <a:r>
              <a:rPr lang="zh-CN" altLang="zh-CN" dirty="0"/>
              <a:t>软件工程</a:t>
            </a:r>
            <a:r>
              <a:rPr lang="en-US" altLang="zh-CN" dirty="0"/>
              <a:t>[M].</a:t>
            </a:r>
            <a:r>
              <a:rPr lang="zh-CN" altLang="zh-CN" dirty="0"/>
              <a:t>第七版</a:t>
            </a:r>
            <a:r>
              <a:rPr lang="en-US" altLang="zh-CN" dirty="0"/>
              <a:t>.</a:t>
            </a:r>
            <a:r>
              <a:rPr lang="zh-CN" altLang="zh-CN" dirty="0"/>
              <a:t>北京：机械工业出版</a:t>
            </a:r>
            <a:r>
              <a:rPr lang="en-US" altLang="zh-CN" dirty="0"/>
              <a:t>,2011.</a:t>
            </a:r>
            <a:endParaRPr lang="zh-CN" altLang="zh-CN" dirty="0"/>
          </a:p>
        </p:txBody>
      </p:sp>
    </p:spTree>
    <p:extLst>
      <p:ext uri="{BB962C8B-B14F-4D97-AF65-F5344CB8AC3E}">
        <p14:creationId xmlns:p14="http://schemas.microsoft.com/office/powerpoint/2010/main" val="1076707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50">
          <a:fgClr>
            <a:schemeClr val="accent3">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fld id="{5DD3DB80-B894-403A-B48E-6FDC1A72010E}" type="slidenum">
              <a:rPr lang="zh-CN" altLang="en-US" smtClean="0">
                <a:solidFill>
                  <a:srgbClr val="000000">
                    <a:lumMod val="50000"/>
                    <a:lumOff val="50000"/>
                  </a:srgbClr>
                </a:solidFill>
              </a:rPr>
              <a:pPr/>
              <a:t>6</a:t>
            </a:fld>
            <a:endParaRPr lang="zh-CN" altLang="en-US">
              <a:solidFill>
                <a:srgbClr val="000000">
                  <a:lumMod val="50000"/>
                  <a:lumOff val="50000"/>
                </a:srgbClr>
              </a:solidFill>
            </a:endParaRPr>
          </a:p>
        </p:txBody>
      </p:sp>
      <p:grpSp>
        <p:nvGrpSpPr>
          <p:cNvPr id="5" name="930ce228-8c20-4b72-b864-6c8a8b565a8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26E0A6C-A860-41CF-BFA1-8C23677A2EA3}"/>
              </a:ext>
            </a:extLst>
          </p:cNvPr>
          <p:cNvGrpSpPr>
            <a:grpSpLocks noChangeAspect="1"/>
          </p:cNvGrpSpPr>
          <p:nvPr>
            <p:custDataLst>
              <p:tags r:id="rId1"/>
            </p:custDataLst>
          </p:nvPr>
        </p:nvGrpSpPr>
        <p:grpSpPr>
          <a:xfrm>
            <a:off x="-23041" y="1123950"/>
            <a:ext cx="12203220" cy="5038311"/>
            <a:chOff x="0" y="1123950"/>
            <a:chExt cx="12203220" cy="5038311"/>
          </a:xfrm>
        </p:grpSpPr>
        <p:sp>
          <p:nvSpPr>
            <p:cNvPr id="6" name="îş1îdè">
              <a:extLst>
                <a:ext uri="{FF2B5EF4-FFF2-40B4-BE49-F238E27FC236}">
                  <a16:creationId xmlns:a16="http://schemas.microsoft.com/office/drawing/2014/main" id="{71024152-855F-403C-A172-84772628BD56}"/>
                </a:ext>
              </a:extLst>
            </p:cNvPr>
            <p:cNvSpPr/>
            <p:nvPr/>
          </p:nvSpPr>
          <p:spPr>
            <a:xfrm>
              <a:off x="0" y="1123950"/>
              <a:ext cx="12203220" cy="1475133"/>
            </a:xfrm>
            <a:prstGeom prst="rect">
              <a:avLst/>
            </a:prstGeom>
            <a:blipFill>
              <a:blip r:embed="rId3"/>
              <a:stretch>
                <a:fillRect t="-194305" b="-191381"/>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ltLang="zh-CN" dirty="0">
                <a:solidFill>
                  <a:srgbClr val="FFFFFF"/>
                </a:solidFill>
              </a:endParaRPr>
            </a:p>
          </p:txBody>
        </p:sp>
        <p:sp>
          <p:nvSpPr>
            <p:cNvPr id="7" name="ïṥḻïďê">
              <a:extLst>
                <a:ext uri="{FF2B5EF4-FFF2-40B4-BE49-F238E27FC236}">
                  <a16:creationId xmlns:a16="http://schemas.microsoft.com/office/drawing/2014/main" id="{F49584F5-1E3F-4632-A919-EC75AA630B8D}"/>
                </a:ext>
              </a:extLst>
            </p:cNvPr>
            <p:cNvSpPr/>
            <p:nvPr/>
          </p:nvSpPr>
          <p:spPr>
            <a:xfrm>
              <a:off x="669926" y="1123950"/>
              <a:ext cx="10850562" cy="1475133"/>
            </a:xfrm>
            <a:prstGeom prst="rect">
              <a:avLst/>
            </a:prstGeom>
            <a:solidFill>
              <a:schemeClr val="tx1">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rgbClr val="FFFFFF"/>
                  </a:solidFill>
                </a:rPr>
                <a:t>目标</a:t>
              </a:r>
              <a:endParaRPr lang="en-US" altLang="zh-CN" dirty="0">
                <a:solidFill>
                  <a:srgbClr val="FFFFFF"/>
                </a:solidFill>
              </a:endParaRPr>
            </a:p>
          </p:txBody>
        </p:sp>
        <p:sp>
          <p:nvSpPr>
            <p:cNvPr id="8" name="íṩļíḓè">
              <a:extLst>
                <a:ext uri="{FF2B5EF4-FFF2-40B4-BE49-F238E27FC236}">
                  <a16:creationId xmlns:a16="http://schemas.microsoft.com/office/drawing/2014/main" id="{ACA6F6C1-328C-4C4F-A117-3A3973146B25}"/>
                </a:ext>
              </a:extLst>
            </p:cNvPr>
            <p:cNvSpPr/>
            <p:nvPr/>
          </p:nvSpPr>
          <p:spPr bwMode="auto">
            <a:xfrm>
              <a:off x="5995395" y="2187822"/>
              <a:ext cx="201211" cy="177334"/>
            </a:xfrm>
            <a:custGeom>
              <a:avLst/>
              <a:gdLst>
                <a:gd name="connsiteX0" fmla="*/ 387182 w 607899"/>
                <a:gd name="connsiteY0" fmla="*/ 0 h 535760"/>
                <a:gd name="connsiteX1" fmla="*/ 576756 w 607899"/>
                <a:gd name="connsiteY1" fmla="*/ 0 h 535760"/>
                <a:gd name="connsiteX2" fmla="*/ 607899 w 607899"/>
                <a:gd name="connsiteY2" fmla="*/ 31095 h 535760"/>
                <a:gd name="connsiteX3" fmla="*/ 607899 w 607899"/>
                <a:gd name="connsiteY3" fmla="*/ 179895 h 535760"/>
                <a:gd name="connsiteX4" fmla="*/ 588633 w 607899"/>
                <a:gd name="connsiteY4" fmla="*/ 352227 h 535760"/>
                <a:gd name="connsiteX5" fmla="*/ 517368 w 607899"/>
                <a:gd name="connsiteY5" fmla="*/ 465449 h 535760"/>
                <a:gd name="connsiteX6" fmla="*/ 412808 w 607899"/>
                <a:gd name="connsiteY6" fmla="*/ 533196 h 535760"/>
                <a:gd name="connsiteX7" fmla="*/ 372219 w 607899"/>
                <a:gd name="connsiteY7" fmla="*/ 517975 h 535760"/>
                <a:gd name="connsiteX8" fmla="*/ 349773 w 607899"/>
                <a:gd name="connsiteY8" fmla="*/ 470679 h 535760"/>
                <a:gd name="connsiteX9" fmla="*/ 365251 w 607899"/>
                <a:gd name="connsiteY9" fmla="*/ 428891 h 535760"/>
                <a:gd name="connsiteX10" fmla="*/ 443390 w 607899"/>
                <a:gd name="connsiteY10" fmla="*/ 370529 h 535760"/>
                <a:gd name="connsiteX11" fmla="*/ 477901 w 607899"/>
                <a:gd name="connsiteY11" fmla="*/ 251471 h 535760"/>
                <a:gd name="connsiteX12" fmla="*/ 387182 w 607899"/>
                <a:gd name="connsiteY12" fmla="*/ 251471 h 535760"/>
                <a:gd name="connsiteX13" fmla="*/ 356039 w 607899"/>
                <a:gd name="connsiteY13" fmla="*/ 220375 h 535760"/>
                <a:gd name="connsiteX14" fmla="*/ 356039 w 607899"/>
                <a:gd name="connsiteY14" fmla="*/ 31095 h 535760"/>
                <a:gd name="connsiteX15" fmla="*/ 387182 w 607899"/>
                <a:gd name="connsiteY15" fmla="*/ 0 h 535760"/>
                <a:gd name="connsiteX16" fmla="*/ 40424 w 607899"/>
                <a:gd name="connsiteY16" fmla="*/ 0 h 535760"/>
                <a:gd name="connsiteX17" fmla="*/ 229998 w 607899"/>
                <a:gd name="connsiteY17" fmla="*/ 0 h 535760"/>
                <a:gd name="connsiteX18" fmla="*/ 261141 w 607899"/>
                <a:gd name="connsiteY18" fmla="*/ 31094 h 535760"/>
                <a:gd name="connsiteX19" fmla="*/ 261141 w 607899"/>
                <a:gd name="connsiteY19" fmla="*/ 179887 h 535760"/>
                <a:gd name="connsiteX20" fmla="*/ 241875 w 607899"/>
                <a:gd name="connsiteY20" fmla="*/ 352631 h 535760"/>
                <a:gd name="connsiteX21" fmla="*/ 170189 w 607899"/>
                <a:gd name="connsiteY21" fmla="*/ 465428 h 535760"/>
                <a:gd name="connsiteX22" fmla="*/ 66144 w 607899"/>
                <a:gd name="connsiteY22" fmla="*/ 533032 h 535760"/>
                <a:gd name="connsiteX23" fmla="*/ 25414 w 607899"/>
                <a:gd name="connsiteY23" fmla="*/ 517859 h 535760"/>
                <a:gd name="connsiteX24" fmla="*/ 3015 w 607899"/>
                <a:gd name="connsiteY24" fmla="*/ 470657 h 535760"/>
                <a:gd name="connsiteX25" fmla="*/ 18493 w 607899"/>
                <a:gd name="connsiteY25" fmla="*/ 428872 h 535760"/>
                <a:gd name="connsiteX26" fmla="*/ 96632 w 607899"/>
                <a:gd name="connsiteY26" fmla="*/ 370513 h 535760"/>
                <a:gd name="connsiteX27" fmla="*/ 131143 w 607899"/>
                <a:gd name="connsiteY27" fmla="*/ 251459 h 535760"/>
                <a:gd name="connsiteX28" fmla="*/ 40424 w 607899"/>
                <a:gd name="connsiteY28" fmla="*/ 251459 h 535760"/>
                <a:gd name="connsiteX29" fmla="*/ 9281 w 607899"/>
                <a:gd name="connsiteY29" fmla="*/ 220365 h 535760"/>
                <a:gd name="connsiteX30" fmla="*/ 9281 w 607899"/>
                <a:gd name="connsiteY30" fmla="*/ 31094 h 535760"/>
                <a:gd name="connsiteX31" fmla="*/ 40424 w 607899"/>
                <a:gd name="connsiteY31" fmla="*/ 0 h 53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7899" h="535760">
                  <a:moveTo>
                    <a:pt x="387182" y="0"/>
                  </a:moveTo>
                  <a:lnTo>
                    <a:pt x="576756" y="0"/>
                  </a:lnTo>
                  <a:cubicBezTo>
                    <a:pt x="593964" y="0"/>
                    <a:pt x="607899" y="13914"/>
                    <a:pt x="607899" y="31095"/>
                  </a:cubicBezTo>
                  <a:lnTo>
                    <a:pt x="607899" y="179895"/>
                  </a:lnTo>
                  <a:cubicBezTo>
                    <a:pt x="607899" y="252731"/>
                    <a:pt x="601493" y="310113"/>
                    <a:pt x="588633" y="352227"/>
                  </a:cubicBezTo>
                  <a:cubicBezTo>
                    <a:pt x="575820" y="394294"/>
                    <a:pt x="552065" y="432020"/>
                    <a:pt x="517368" y="465449"/>
                  </a:cubicBezTo>
                  <a:cubicBezTo>
                    <a:pt x="488937" y="492856"/>
                    <a:pt x="454099" y="515361"/>
                    <a:pt x="412808" y="533196"/>
                  </a:cubicBezTo>
                  <a:cubicBezTo>
                    <a:pt x="397377" y="539826"/>
                    <a:pt x="379467" y="533196"/>
                    <a:pt x="372219" y="517975"/>
                  </a:cubicBezTo>
                  <a:lnTo>
                    <a:pt x="349773" y="470679"/>
                  </a:lnTo>
                  <a:cubicBezTo>
                    <a:pt x="342291" y="454851"/>
                    <a:pt x="349212" y="435941"/>
                    <a:pt x="365251" y="428891"/>
                  </a:cubicBezTo>
                  <a:cubicBezTo>
                    <a:pt x="400089" y="413530"/>
                    <a:pt x="426182" y="394061"/>
                    <a:pt x="443390" y="370529"/>
                  </a:cubicBezTo>
                  <a:cubicBezTo>
                    <a:pt x="465181" y="340695"/>
                    <a:pt x="476732" y="301055"/>
                    <a:pt x="477901" y="251471"/>
                  </a:cubicBezTo>
                  <a:lnTo>
                    <a:pt x="387182" y="251471"/>
                  </a:lnTo>
                  <a:cubicBezTo>
                    <a:pt x="369974" y="251471"/>
                    <a:pt x="356039" y="237557"/>
                    <a:pt x="356039" y="220375"/>
                  </a:cubicBezTo>
                  <a:lnTo>
                    <a:pt x="356039" y="31095"/>
                  </a:lnTo>
                  <a:cubicBezTo>
                    <a:pt x="356039" y="13914"/>
                    <a:pt x="369974" y="0"/>
                    <a:pt x="387182" y="0"/>
                  </a:cubicBezTo>
                  <a:close/>
                  <a:moveTo>
                    <a:pt x="40424" y="0"/>
                  </a:moveTo>
                  <a:lnTo>
                    <a:pt x="229998" y="0"/>
                  </a:lnTo>
                  <a:cubicBezTo>
                    <a:pt x="247206" y="0"/>
                    <a:pt x="261141" y="13913"/>
                    <a:pt x="261141" y="31094"/>
                  </a:cubicBezTo>
                  <a:lnTo>
                    <a:pt x="261141" y="179887"/>
                  </a:lnTo>
                  <a:cubicBezTo>
                    <a:pt x="261141" y="253280"/>
                    <a:pt x="254735" y="310846"/>
                    <a:pt x="241875" y="352631"/>
                  </a:cubicBezTo>
                  <a:cubicBezTo>
                    <a:pt x="229062" y="394417"/>
                    <a:pt x="205167" y="432000"/>
                    <a:pt x="170189" y="465428"/>
                  </a:cubicBezTo>
                  <a:cubicBezTo>
                    <a:pt x="141571" y="492741"/>
                    <a:pt x="106920" y="515291"/>
                    <a:pt x="66144" y="533032"/>
                  </a:cubicBezTo>
                  <a:cubicBezTo>
                    <a:pt x="50665" y="539755"/>
                    <a:pt x="32662" y="533032"/>
                    <a:pt x="25414" y="517859"/>
                  </a:cubicBezTo>
                  <a:lnTo>
                    <a:pt x="3015" y="470657"/>
                  </a:lnTo>
                  <a:cubicBezTo>
                    <a:pt x="-4467" y="454830"/>
                    <a:pt x="2454" y="435922"/>
                    <a:pt x="18493" y="428872"/>
                  </a:cubicBezTo>
                  <a:cubicBezTo>
                    <a:pt x="53331" y="413512"/>
                    <a:pt x="79424" y="394043"/>
                    <a:pt x="96632" y="370513"/>
                  </a:cubicBezTo>
                  <a:cubicBezTo>
                    <a:pt x="118423" y="340679"/>
                    <a:pt x="129974" y="301041"/>
                    <a:pt x="131143" y="251459"/>
                  </a:cubicBezTo>
                  <a:lnTo>
                    <a:pt x="40424" y="251459"/>
                  </a:lnTo>
                  <a:cubicBezTo>
                    <a:pt x="23216" y="251459"/>
                    <a:pt x="9281" y="237546"/>
                    <a:pt x="9281" y="220365"/>
                  </a:cubicBezTo>
                  <a:lnTo>
                    <a:pt x="9281" y="31094"/>
                  </a:lnTo>
                  <a:cubicBezTo>
                    <a:pt x="9281" y="13913"/>
                    <a:pt x="23216" y="0"/>
                    <a:pt x="40424" y="0"/>
                  </a:cubicBezTo>
                  <a:close/>
                </a:path>
              </a:pathLst>
            </a:custGeom>
            <a:solidFill>
              <a:schemeClr val="bg1">
                <a:lumMod val="95000"/>
              </a:schemeClr>
            </a:solidFill>
            <a:ln>
              <a:noFill/>
            </a:ln>
          </p:spPr>
          <p:txBody>
            <a:bodyPr/>
            <a:lstStyle/>
            <a:p>
              <a:endParaRPr lang="zh-CN" altLang="en-US">
                <a:solidFill>
                  <a:srgbClr val="000000"/>
                </a:solidFill>
              </a:endParaRPr>
            </a:p>
          </p:txBody>
        </p:sp>
        <p:sp>
          <p:nvSpPr>
            <p:cNvPr id="9" name="ïş1îḋè">
              <a:extLst>
                <a:ext uri="{FF2B5EF4-FFF2-40B4-BE49-F238E27FC236}">
                  <a16:creationId xmlns:a16="http://schemas.microsoft.com/office/drawing/2014/main" id="{36C1E304-18D0-464F-8C6B-C346EE60C354}"/>
                </a:ext>
              </a:extLst>
            </p:cNvPr>
            <p:cNvSpPr/>
            <p:nvPr/>
          </p:nvSpPr>
          <p:spPr bwMode="auto">
            <a:xfrm flipH="1" flipV="1">
              <a:off x="6001004" y="1344658"/>
              <a:ext cx="201211" cy="177334"/>
            </a:xfrm>
            <a:custGeom>
              <a:avLst/>
              <a:gdLst>
                <a:gd name="connsiteX0" fmla="*/ 387182 w 607899"/>
                <a:gd name="connsiteY0" fmla="*/ 0 h 535760"/>
                <a:gd name="connsiteX1" fmla="*/ 576756 w 607899"/>
                <a:gd name="connsiteY1" fmla="*/ 0 h 535760"/>
                <a:gd name="connsiteX2" fmla="*/ 607899 w 607899"/>
                <a:gd name="connsiteY2" fmla="*/ 31095 h 535760"/>
                <a:gd name="connsiteX3" fmla="*/ 607899 w 607899"/>
                <a:gd name="connsiteY3" fmla="*/ 179895 h 535760"/>
                <a:gd name="connsiteX4" fmla="*/ 588633 w 607899"/>
                <a:gd name="connsiteY4" fmla="*/ 352227 h 535760"/>
                <a:gd name="connsiteX5" fmla="*/ 517368 w 607899"/>
                <a:gd name="connsiteY5" fmla="*/ 465449 h 535760"/>
                <a:gd name="connsiteX6" fmla="*/ 412808 w 607899"/>
                <a:gd name="connsiteY6" fmla="*/ 533196 h 535760"/>
                <a:gd name="connsiteX7" fmla="*/ 372219 w 607899"/>
                <a:gd name="connsiteY7" fmla="*/ 517975 h 535760"/>
                <a:gd name="connsiteX8" fmla="*/ 349773 w 607899"/>
                <a:gd name="connsiteY8" fmla="*/ 470679 h 535760"/>
                <a:gd name="connsiteX9" fmla="*/ 365251 w 607899"/>
                <a:gd name="connsiteY9" fmla="*/ 428891 h 535760"/>
                <a:gd name="connsiteX10" fmla="*/ 443390 w 607899"/>
                <a:gd name="connsiteY10" fmla="*/ 370529 h 535760"/>
                <a:gd name="connsiteX11" fmla="*/ 477901 w 607899"/>
                <a:gd name="connsiteY11" fmla="*/ 251471 h 535760"/>
                <a:gd name="connsiteX12" fmla="*/ 387182 w 607899"/>
                <a:gd name="connsiteY12" fmla="*/ 251471 h 535760"/>
                <a:gd name="connsiteX13" fmla="*/ 356039 w 607899"/>
                <a:gd name="connsiteY13" fmla="*/ 220375 h 535760"/>
                <a:gd name="connsiteX14" fmla="*/ 356039 w 607899"/>
                <a:gd name="connsiteY14" fmla="*/ 31095 h 535760"/>
                <a:gd name="connsiteX15" fmla="*/ 387182 w 607899"/>
                <a:gd name="connsiteY15" fmla="*/ 0 h 535760"/>
                <a:gd name="connsiteX16" fmla="*/ 40424 w 607899"/>
                <a:gd name="connsiteY16" fmla="*/ 0 h 535760"/>
                <a:gd name="connsiteX17" fmla="*/ 229998 w 607899"/>
                <a:gd name="connsiteY17" fmla="*/ 0 h 535760"/>
                <a:gd name="connsiteX18" fmla="*/ 261141 w 607899"/>
                <a:gd name="connsiteY18" fmla="*/ 31094 h 535760"/>
                <a:gd name="connsiteX19" fmla="*/ 261141 w 607899"/>
                <a:gd name="connsiteY19" fmla="*/ 179887 h 535760"/>
                <a:gd name="connsiteX20" fmla="*/ 241875 w 607899"/>
                <a:gd name="connsiteY20" fmla="*/ 352631 h 535760"/>
                <a:gd name="connsiteX21" fmla="*/ 170189 w 607899"/>
                <a:gd name="connsiteY21" fmla="*/ 465428 h 535760"/>
                <a:gd name="connsiteX22" fmla="*/ 66144 w 607899"/>
                <a:gd name="connsiteY22" fmla="*/ 533032 h 535760"/>
                <a:gd name="connsiteX23" fmla="*/ 25414 w 607899"/>
                <a:gd name="connsiteY23" fmla="*/ 517859 h 535760"/>
                <a:gd name="connsiteX24" fmla="*/ 3015 w 607899"/>
                <a:gd name="connsiteY24" fmla="*/ 470657 h 535760"/>
                <a:gd name="connsiteX25" fmla="*/ 18493 w 607899"/>
                <a:gd name="connsiteY25" fmla="*/ 428872 h 535760"/>
                <a:gd name="connsiteX26" fmla="*/ 96632 w 607899"/>
                <a:gd name="connsiteY26" fmla="*/ 370513 h 535760"/>
                <a:gd name="connsiteX27" fmla="*/ 131143 w 607899"/>
                <a:gd name="connsiteY27" fmla="*/ 251459 h 535760"/>
                <a:gd name="connsiteX28" fmla="*/ 40424 w 607899"/>
                <a:gd name="connsiteY28" fmla="*/ 251459 h 535760"/>
                <a:gd name="connsiteX29" fmla="*/ 9281 w 607899"/>
                <a:gd name="connsiteY29" fmla="*/ 220365 h 535760"/>
                <a:gd name="connsiteX30" fmla="*/ 9281 w 607899"/>
                <a:gd name="connsiteY30" fmla="*/ 31094 h 535760"/>
                <a:gd name="connsiteX31" fmla="*/ 40424 w 607899"/>
                <a:gd name="connsiteY31" fmla="*/ 0 h 53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7899" h="535760">
                  <a:moveTo>
                    <a:pt x="387182" y="0"/>
                  </a:moveTo>
                  <a:lnTo>
                    <a:pt x="576756" y="0"/>
                  </a:lnTo>
                  <a:cubicBezTo>
                    <a:pt x="593964" y="0"/>
                    <a:pt x="607899" y="13914"/>
                    <a:pt x="607899" y="31095"/>
                  </a:cubicBezTo>
                  <a:lnTo>
                    <a:pt x="607899" y="179895"/>
                  </a:lnTo>
                  <a:cubicBezTo>
                    <a:pt x="607899" y="252731"/>
                    <a:pt x="601493" y="310113"/>
                    <a:pt x="588633" y="352227"/>
                  </a:cubicBezTo>
                  <a:cubicBezTo>
                    <a:pt x="575820" y="394294"/>
                    <a:pt x="552065" y="432020"/>
                    <a:pt x="517368" y="465449"/>
                  </a:cubicBezTo>
                  <a:cubicBezTo>
                    <a:pt x="488937" y="492856"/>
                    <a:pt x="454099" y="515361"/>
                    <a:pt x="412808" y="533196"/>
                  </a:cubicBezTo>
                  <a:cubicBezTo>
                    <a:pt x="397377" y="539826"/>
                    <a:pt x="379467" y="533196"/>
                    <a:pt x="372219" y="517975"/>
                  </a:cubicBezTo>
                  <a:lnTo>
                    <a:pt x="349773" y="470679"/>
                  </a:lnTo>
                  <a:cubicBezTo>
                    <a:pt x="342291" y="454851"/>
                    <a:pt x="349212" y="435941"/>
                    <a:pt x="365251" y="428891"/>
                  </a:cubicBezTo>
                  <a:cubicBezTo>
                    <a:pt x="400089" y="413530"/>
                    <a:pt x="426182" y="394061"/>
                    <a:pt x="443390" y="370529"/>
                  </a:cubicBezTo>
                  <a:cubicBezTo>
                    <a:pt x="465181" y="340695"/>
                    <a:pt x="476732" y="301055"/>
                    <a:pt x="477901" y="251471"/>
                  </a:cubicBezTo>
                  <a:lnTo>
                    <a:pt x="387182" y="251471"/>
                  </a:lnTo>
                  <a:cubicBezTo>
                    <a:pt x="369974" y="251471"/>
                    <a:pt x="356039" y="237557"/>
                    <a:pt x="356039" y="220375"/>
                  </a:cubicBezTo>
                  <a:lnTo>
                    <a:pt x="356039" y="31095"/>
                  </a:lnTo>
                  <a:cubicBezTo>
                    <a:pt x="356039" y="13914"/>
                    <a:pt x="369974" y="0"/>
                    <a:pt x="387182" y="0"/>
                  </a:cubicBezTo>
                  <a:close/>
                  <a:moveTo>
                    <a:pt x="40424" y="0"/>
                  </a:moveTo>
                  <a:lnTo>
                    <a:pt x="229998" y="0"/>
                  </a:lnTo>
                  <a:cubicBezTo>
                    <a:pt x="247206" y="0"/>
                    <a:pt x="261141" y="13913"/>
                    <a:pt x="261141" y="31094"/>
                  </a:cubicBezTo>
                  <a:lnTo>
                    <a:pt x="261141" y="179887"/>
                  </a:lnTo>
                  <a:cubicBezTo>
                    <a:pt x="261141" y="253280"/>
                    <a:pt x="254735" y="310846"/>
                    <a:pt x="241875" y="352631"/>
                  </a:cubicBezTo>
                  <a:cubicBezTo>
                    <a:pt x="229062" y="394417"/>
                    <a:pt x="205167" y="432000"/>
                    <a:pt x="170189" y="465428"/>
                  </a:cubicBezTo>
                  <a:cubicBezTo>
                    <a:pt x="141571" y="492741"/>
                    <a:pt x="106920" y="515291"/>
                    <a:pt x="66144" y="533032"/>
                  </a:cubicBezTo>
                  <a:cubicBezTo>
                    <a:pt x="50665" y="539755"/>
                    <a:pt x="32662" y="533032"/>
                    <a:pt x="25414" y="517859"/>
                  </a:cubicBezTo>
                  <a:lnTo>
                    <a:pt x="3015" y="470657"/>
                  </a:lnTo>
                  <a:cubicBezTo>
                    <a:pt x="-4467" y="454830"/>
                    <a:pt x="2454" y="435922"/>
                    <a:pt x="18493" y="428872"/>
                  </a:cubicBezTo>
                  <a:cubicBezTo>
                    <a:pt x="53331" y="413512"/>
                    <a:pt x="79424" y="394043"/>
                    <a:pt x="96632" y="370513"/>
                  </a:cubicBezTo>
                  <a:cubicBezTo>
                    <a:pt x="118423" y="340679"/>
                    <a:pt x="129974" y="301041"/>
                    <a:pt x="131143" y="251459"/>
                  </a:cubicBezTo>
                  <a:lnTo>
                    <a:pt x="40424" y="251459"/>
                  </a:lnTo>
                  <a:cubicBezTo>
                    <a:pt x="23216" y="251459"/>
                    <a:pt x="9281" y="237546"/>
                    <a:pt x="9281" y="220365"/>
                  </a:cubicBezTo>
                  <a:lnTo>
                    <a:pt x="9281" y="31094"/>
                  </a:lnTo>
                  <a:cubicBezTo>
                    <a:pt x="9281" y="13913"/>
                    <a:pt x="23216" y="0"/>
                    <a:pt x="40424" y="0"/>
                  </a:cubicBezTo>
                  <a:close/>
                </a:path>
              </a:pathLst>
            </a:custGeom>
            <a:solidFill>
              <a:schemeClr val="bg1">
                <a:lumMod val="95000"/>
              </a:schemeClr>
            </a:solidFill>
            <a:ln>
              <a:noFill/>
            </a:ln>
          </p:spPr>
          <p:txBody>
            <a:bodyPr/>
            <a:lstStyle/>
            <a:p>
              <a:endParaRPr lang="zh-CN" altLang="en-US">
                <a:solidFill>
                  <a:srgbClr val="000000"/>
                </a:solidFill>
              </a:endParaRPr>
            </a:p>
          </p:txBody>
        </p:sp>
        <p:grpSp>
          <p:nvGrpSpPr>
            <p:cNvPr id="10" name="iŝ1îḑe">
              <a:extLst>
                <a:ext uri="{FF2B5EF4-FFF2-40B4-BE49-F238E27FC236}">
                  <a16:creationId xmlns:a16="http://schemas.microsoft.com/office/drawing/2014/main" id="{529163F0-9BE4-4A2E-A1DE-A10564B5C213}"/>
                </a:ext>
              </a:extLst>
            </p:cNvPr>
            <p:cNvGrpSpPr/>
            <p:nvPr/>
          </p:nvGrpSpPr>
          <p:grpSpPr>
            <a:xfrm>
              <a:off x="736505" y="2651501"/>
              <a:ext cx="3082945" cy="1430401"/>
              <a:chOff x="742114" y="2510212"/>
              <a:chExt cx="3082945" cy="1430401"/>
            </a:xfrm>
          </p:grpSpPr>
          <p:sp>
            <p:nvSpPr>
              <p:cNvPr id="25" name="íšḻiḋe">
                <a:extLst>
                  <a:ext uri="{FF2B5EF4-FFF2-40B4-BE49-F238E27FC236}">
                    <a16:creationId xmlns:a16="http://schemas.microsoft.com/office/drawing/2014/main" id="{A0D4AABA-10FD-4C3D-BF4A-D0610E8F1113}"/>
                  </a:ext>
                </a:extLst>
              </p:cNvPr>
              <p:cNvSpPr txBox="1"/>
              <p:nvPr/>
            </p:nvSpPr>
            <p:spPr bwMode="auto">
              <a:xfrm>
                <a:off x="742114" y="3498808"/>
                <a:ext cx="308294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en-US" altLang="zh-CN" sz="2000" b="1" dirty="0">
                    <a:solidFill>
                      <a:srgbClr val="000000"/>
                    </a:solidFill>
                  </a:rPr>
                  <a:t>1.</a:t>
                </a:r>
                <a:r>
                  <a:rPr lang="zh-CN" altLang="en-US" sz="2000" b="1" dirty="0">
                    <a:solidFill>
                      <a:srgbClr val="000000"/>
                    </a:solidFill>
                  </a:rPr>
                  <a:t>开发意图</a:t>
                </a:r>
                <a:endParaRPr lang="en-US" altLang="zh-CN" sz="2000" b="1" dirty="0">
                  <a:solidFill>
                    <a:srgbClr val="000000"/>
                  </a:solidFill>
                </a:endParaRPr>
              </a:p>
            </p:txBody>
          </p:sp>
          <p:grpSp>
            <p:nvGrpSpPr>
              <p:cNvPr id="27" name="i$ḻïďê">
                <a:extLst>
                  <a:ext uri="{FF2B5EF4-FFF2-40B4-BE49-F238E27FC236}">
                    <a16:creationId xmlns:a16="http://schemas.microsoft.com/office/drawing/2014/main" id="{A777D254-BABE-45EB-A8B9-13C5FAF1DFBE}"/>
                  </a:ext>
                </a:extLst>
              </p:cNvPr>
              <p:cNvGrpSpPr/>
              <p:nvPr/>
            </p:nvGrpSpPr>
            <p:grpSpPr>
              <a:xfrm>
                <a:off x="1764357" y="2510212"/>
                <a:ext cx="899312" cy="900726"/>
                <a:chOff x="5646344" y="2547540"/>
                <a:chExt cx="899312" cy="900726"/>
              </a:xfrm>
            </p:grpSpPr>
            <p:sp>
              <p:nvSpPr>
                <p:cNvPr id="28" name="îṥḷîḋè">
                  <a:extLst>
                    <a:ext uri="{FF2B5EF4-FFF2-40B4-BE49-F238E27FC236}">
                      <a16:creationId xmlns:a16="http://schemas.microsoft.com/office/drawing/2014/main" id="{359F6C7B-4C5B-4329-805B-CED2984EDAA7}"/>
                    </a:ext>
                  </a:extLst>
                </p:cNvPr>
                <p:cNvSpPr/>
                <p:nvPr/>
              </p:nvSpPr>
              <p:spPr bwMode="auto">
                <a:xfrm>
                  <a:off x="5646344" y="2547540"/>
                  <a:ext cx="899312" cy="900726"/>
                </a:xfrm>
                <a:custGeom>
                  <a:avLst/>
                  <a:gdLst>
                    <a:gd name="T0" fmla="*/ 1066 w 1272"/>
                    <a:gd name="T1" fmla="*/ 168 h 1274"/>
                    <a:gd name="T2" fmla="*/ 1132 w 1272"/>
                    <a:gd name="T3" fmla="*/ 238 h 1274"/>
                    <a:gd name="T4" fmla="*/ 1186 w 1272"/>
                    <a:gd name="T5" fmla="*/ 316 h 1274"/>
                    <a:gd name="T6" fmla="*/ 1226 w 1272"/>
                    <a:gd name="T7" fmla="*/ 398 h 1274"/>
                    <a:gd name="T8" fmla="*/ 1254 w 1272"/>
                    <a:gd name="T9" fmla="*/ 486 h 1274"/>
                    <a:gd name="T10" fmla="*/ 1270 w 1272"/>
                    <a:gd name="T11" fmla="*/ 576 h 1274"/>
                    <a:gd name="T12" fmla="*/ 1272 w 1272"/>
                    <a:gd name="T13" fmla="*/ 668 h 1274"/>
                    <a:gd name="T14" fmla="*/ 1260 w 1272"/>
                    <a:gd name="T15" fmla="*/ 760 h 1274"/>
                    <a:gd name="T16" fmla="*/ 1236 w 1272"/>
                    <a:gd name="T17" fmla="*/ 850 h 1274"/>
                    <a:gd name="T18" fmla="*/ 1198 w 1272"/>
                    <a:gd name="T19" fmla="*/ 936 h 1274"/>
                    <a:gd name="T20" fmla="*/ 1146 w 1272"/>
                    <a:gd name="T21" fmla="*/ 1016 h 1274"/>
                    <a:gd name="T22" fmla="*/ 1106 w 1272"/>
                    <a:gd name="T23" fmla="*/ 1068 h 1274"/>
                    <a:gd name="T24" fmla="*/ 1036 w 1272"/>
                    <a:gd name="T25" fmla="*/ 1134 h 1274"/>
                    <a:gd name="T26" fmla="*/ 958 w 1272"/>
                    <a:gd name="T27" fmla="*/ 1186 h 1274"/>
                    <a:gd name="T28" fmla="*/ 874 w 1272"/>
                    <a:gd name="T29" fmla="*/ 1228 h 1274"/>
                    <a:gd name="T30" fmla="*/ 786 w 1272"/>
                    <a:gd name="T31" fmla="*/ 1256 h 1274"/>
                    <a:gd name="T32" fmla="*/ 696 w 1272"/>
                    <a:gd name="T33" fmla="*/ 1272 h 1274"/>
                    <a:gd name="T34" fmla="*/ 604 w 1272"/>
                    <a:gd name="T35" fmla="*/ 1274 h 1274"/>
                    <a:gd name="T36" fmla="*/ 514 w 1272"/>
                    <a:gd name="T37" fmla="*/ 1262 h 1274"/>
                    <a:gd name="T38" fmla="*/ 424 w 1272"/>
                    <a:gd name="T39" fmla="*/ 1238 h 1274"/>
                    <a:gd name="T40" fmla="*/ 338 w 1272"/>
                    <a:gd name="T41" fmla="*/ 1200 h 1274"/>
                    <a:gd name="T42" fmla="*/ 256 w 1272"/>
                    <a:gd name="T43" fmla="*/ 1148 h 1274"/>
                    <a:gd name="T44" fmla="*/ 206 w 1272"/>
                    <a:gd name="T45" fmla="*/ 1106 h 1274"/>
                    <a:gd name="T46" fmla="*/ 140 w 1272"/>
                    <a:gd name="T47" fmla="*/ 1036 h 1274"/>
                    <a:gd name="T48" fmla="*/ 86 w 1272"/>
                    <a:gd name="T49" fmla="*/ 958 h 1274"/>
                    <a:gd name="T50" fmla="*/ 46 w 1272"/>
                    <a:gd name="T51" fmla="*/ 876 h 1274"/>
                    <a:gd name="T52" fmla="*/ 18 w 1272"/>
                    <a:gd name="T53" fmla="*/ 788 h 1274"/>
                    <a:gd name="T54" fmla="*/ 2 w 1272"/>
                    <a:gd name="T55" fmla="*/ 698 h 1274"/>
                    <a:gd name="T56" fmla="*/ 0 w 1272"/>
                    <a:gd name="T57" fmla="*/ 606 h 1274"/>
                    <a:gd name="T58" fmla="*/ 10 w 1272"/>
                    <a:gd name="T59" fmla="*/ 514 h 1274"/>
                    <a:gd name="T60" fmla="*/ 36 w 1272"/>
                    <a:gd name="T61" fmla="*/ 426 h 1274"/>
                    <a:gd name="T62" fmla="*/ 74 w 1272"/>
                    <a:gd name="T63" fmla="*/ 338 h 1274"/>
                    <a:gd name="T64" fmla="*/ 124 w 1272"/>
                    <a:gd name="T65" fmla="*/ 258 h 1274"/>
                    <a:gd name="T66" fmla="*/ 166 w 1272"/>
                    <a:gd name="T67" fmla="*/ 208 h 1274"/>
                    <a:gd name="T68" fmla="*/ 236 w 1272"/>
                    <a:gd name="T69" fmla="*/ 142 h 1274"/>
                    <a:gd name="T70" fmla="*/ 314 w 1272"/>
                    <a:gd name="T71" fmla="*/ 88 h 1274"/>
                    <a:gd name="T72" fmla="*/ 398 w 1272"/>
                    <a:gd name="T73" fmla="*/ 46 h 1274"/>
                    <a:gd name="T74" fmla="*/ 486 w 1272"/>
                    <a:gd name="T75" fmla="*/ 18 h 1274"/>
                    <a:gd name="T76" fmla="*/ 576 w 1272"/>
                    <a:gd name="T77" fmla="*/ 4 h 1274"/>
                    <a:gd name="T78" fmla="*/ 668 w 1272"/>
                    <a:gd name="T79" fmla="*/ 2 h 1274"/>
                    <a:gd name="T80" fmla="*/ 758 w 1272"/>
                    <a:gd name="T81" fmla="*/ 12 h 1274"/>
                    <a:gd name="T82" fmla="*/ 848 w 1272"/>
                    <a:gd name="T83" fmla="*/ 36 h 1274"/>
                    <a:gd name="T84" fmla="*/ 934 w 1272"/>
                    <a:gd name="T85" fmla="*/ 74 h 1274"/>
                    <a:gd name="T86" fmla="*/ 1016 w 1272"/>
                    <a:gd name="T87" fmla="*/ 126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2" h="1274">
                      <a:moveTo>
                        <a:pt x="1042" y="146"/>
                      </a:moveTo>
                      <a:lnTo>
                        <a:pt x="1042" y="146"/>
                      </a:lnTo>
                      <a:lnTo>
                        <a:pt x="1066" y="168"/>
                      </a:lnTo>
                      <a:lnTo>
                        <a:pt x="1090" y="190"/>
                      </a:lnTo>
                      <a:lnTo>
                        <a:pt x="1112" y="214"/>
                      </a:lnTo>
                      <a:lnTo>
                        <a:pt x="1132" y="238"/>
                      </a:lnTo>
                      <a:lnTo>
                        <a:pt x="1152" y="264"/>
                      </a:lnTo>
                      <a:lnTo>
                        <a:pt x="1170" y="290"/>
                      </a:lnTo>
                      <a:lnTo>
                        <a:pt x="1186" y="316"/>
                      </a:lnTo>
                      <a:lnTo>
                        <a:pt x="1200" y="342"/>
                      </a:lnTo>
                      <a:lnTo>
                        <a:pt x="1214" y="370"/>
                      </a:lnTo>
                      <a:lnTo>
                        <a:pt x="1226" y="398"/>
                      </a:lnTo>
                      <a:lnTo>
                        <a:pt x="1238" y="428"/>
                      </a:lnTo>
                      <a:lnTo>
                        <a:pt x="1246" y="456"/>
                      </a:lnTo>
                      <a:lnTo>
                        <a:pt x="1254" y="486"/>
                      </a:lnTo>
                      <a:lnTo>
                        <a:pt x="1260" y="516"/>
                      </a:lnTo>
                      <a:lnTo>
                        <a:pt x="1266" y="546"/>
                      </a:lnTo>
                      <a:lnTo>
                        <a:pt x="1270" y="576"/>
                      </a:lnTo>
                      <a:lnTo>
                        <a:pt x="1272" y="608"/>
                      </a:lnTo>
                      <a:lnTo>
                        <a:pt x="1272" y="638"/>
                      </a:lnTo>
                      <a:lnTo>
                        <a:pt x="1272" y="668"/>
                      </a:lnTo>
                      <a:lnTo>
                        <a:pt x="1270" y="700"/>
                      </a:lnTo>
                      <a:lnTo>
                        <a:pt x="1266" y="730"/>
                      </a:lnTo>
                      <a:lnTo>
                        <a:pt x="1260" y="760"/>
                      </a:lnTo>
                      <a:lnTo>
                        <a:pt x="1254" y="790"/>
                      </a:lnTo>
                      <a:lnTo>
                        <a:pt x="1246" y="820"/>
                      </a:lnTo>
                      <a:lnTo>
                        <a:pt x="1236" y="850"/>
                      </a:lnTo>
                      <a:lnTo>
                        <a:pt x="1226" y="878"/>
                      </a:lnTo>
                      <a:lnTo>
                        <a:pt x="1212" y="908"/>
                      </a:lnTo>
                      <a:lnTo>
                        <a:pt x="1198" y="936"/>
                      </a:lnTo>
                      <a:lnTo>
                        <a:pt x="1182" y="964"/>
                      </a:lnTo>
                      <a:lnTo>
                        <a:pt x="1166" y="990"/>
                      </a:lnTo>
                      <a:lnTo>
                        <a:pt x="1146" y="1016"/>
                      </a:lnTo>
                      <a:lnTo>
                        <a:pt x="1126" y="1042"/>
                      </a:lnTo>
                      <a:lnTo>
                        <a:pt x="1126" y="1042"/>
                      </a:lnTo>
                      <a:lnTo>
                        <a:pt x="1106" y="1068"/>
                      </a:lnTo>
                      <a:lnTo>
                        <a:pt x="1082" y="1090"/>
                      </a:lnTo>
                      <a:lnTo>
                        <a:pt x="1060" y="1112"/>
                      </a:lnTo>
                      <a:lnTo>
                        <a:pt x="1036" y="1134"/>
                      </a:lnTo>
                      <a:lnTo>
                        <a:pt x="1010" y="1152"/>
                      </a:lnTo>
                      <a:lnTo>
                        <a:pt x="984" y="1170"/>
                      </a:lnTo>
                      <a:lnTo>
                        <a:pt x="958" y="1186"/>
                      </a:lnTo>
                      <a:lnTo>
                        <a:pt x="930" y="1202"/>
                      </a:lnTo>
                      <a:lnTo>
                        <a:pt x="902" y="1216"/>
                      </a:lnTo>
                      <a:lnTo>
                        <a:pt x="874" y="1228"/>
                      </a:lnTo>
                      <a:lnTo>
                        <a:pt x="846" y="1238"/>
                      </a:lnTo>
                      <a:lnTo>
                        <a:pt x="816" y="1248"/>
                      </a:lnTo>
                      <a:lnTo>
                        <a:pt x="786" y="1256"/>
                      </a:lnTo>
                      <a:lnTo>
                        <a:pt x="756" y="1262"/>
                      </a:lnTo>
                      <a:lnTo>
                        <a:pt x="726" y="1268"/>
                      </a:lnTo>
                      <a:lnTo>
                        <a:pt x="696" y="1272"/>
                      </a:lnTo>
                      <a:lnTo>
                        <a:pt x="666" y="1274"/>
                      </a:lnTo>
                      <a:lnTo>
                        <a:pt x="636" y="1274"/>
                      </a:lnTo>
                      <a:lnTo>
                        <a:pt x="604" y="1274"/>
                      </a:lnTo>
                      <a:lnTo>
                        <a:pt x="574" y="1270"/>
                      </a:lnTo>
                      <a:lnTo>
                        <a:pt x="544" y="1268"/>
                      </a:lnTo>
                      <a:lnTo>
                        <a:pt x="514" y="1262"/>
                      </a:lnTo>
                      <a:lnTo>
                        <a:pt x="484" y="1256"/>
                      </a:lnTo>
                      <a:lnTo>
                        <a:pt x="454" y="1248"/>
                      </a:lnTo>
                      <a:lnTo>
                        <a:pt x="424" y="1238"/>
                      </a:lnTo>
                      <a:lnTo>
                        <a:pt x="394" y="1226"/>
                      </a:lnTo>
                      <a:lnTo>
                        <a:pt x="366" y="1214"/>
                      </a:lnTo>
                      <a:lnTo>
                        <a:pt x="338" y="1200"/>
                      </a:lnTo>
                      <a:lnTo>
                        <a:pt x="310" y="1184"/>
                      </a:lnTo>
                      <a:lnTo>
                        <a:pt x="282" y="1166"/>
                      </a:lnTo>
                      <a:lnTo>
                        <a:pt x="256" y="1148"/>
                      </a:lnTo>
                      <a:lnTo>
                        <a:pt x="230" y="1128"/>
                      </a:lnTo>
                      <a:lnTo>
                        <a:pt x="230" y="1128"/>
                      </a:lnTo>
                      <a:lnTo>
                        <a:pt x="206" y="1106"/>
                      </a:lnTo>
                      <a:lnTo>
                        <a:pt x="182" y="1084"/>
                      </a:lnTo>
                      <a:lnTo>
                        <a:pt x="160" y="1060"/>
                      </a:lnTo>
                      <a:lnTo>
                        <a:pt x="140" y="1036"/>
                      </a:lnTo>
                      <a:lnTo>
                        <a:pt x="120" y="1012"/>
                      </a:lnTo>
                      <a:lnTo>
                        <a:pt x="102" y="986"/>
                      </a:lnTo>
                      <a:lnTo>
                        <a:pt x="86" y="958"/>
                      </a:lnTo>
                      <a:lnTo>
                        <a:pt x="72" y="932"/>
                      </a:lnTo>
                      <a:lnTo>
                        <a:pt x="58" y="904"/>
                      </a:lnTo>
                      <a:lnTo>
                        <a:pt x="46" y="876"/>
                      </a:lnTo>
                      <a:lnTo>
                        <a:pt x="34" y="846"/>
                      </a:lnTo>
                      <a:lnTo>
                        <a:pt x="26" y="818"/>
                      </a:lnTo>
                      <a:lnTo>
                        <a:pt x="18" y="788"/>
                      </a:lnTo>
                      <a:lnTo>
                        <a:pt x="10" y="758"/>
                      </a:lnTo>
                      <a:lnTo>
                        <a:pt x="6" y="728"/>
                      </a:lnTo>
                      <a:lnTo>
                        <a:pt x="2" y="698"/>
                      </a:lnTo>
                      <a:lnTo>
                        <a:pt x="0" y="668"/>
                      </a:lnTo>
                      <a:lnTo>
                        <a:pt x="0" y="636"/>
                      </a:lnTo>
                      <a:lnTo>
                        <a:pt x="0" y="606"/>
                      </a:lnTo>
                      <a:lnTo>
                        <a:pt x="2" y="576"/>
                      </a:lnTo>
                      <a:lnTo>
                        <a:pt x="6" y="544"/>
                      </a:lnTo>
                      <a:lnTo>
                        <a:pt x="10" y="514"/>
                      </a:lnTo>
                      <a:lnTo>
                        <a:pt x="18" y="484"/>
                      </a:lnTo>
                      <a:lnTo>
                        <a:pt x="26" y="454"/>
                      </a:lnTo>
                      <a:lnTo>
                        <a:pt x="36" y="426"/>
                      </a:lnTo>
                      <a:lnTo>
                        <a:pt x="46" y="396"/>
                      </a:lnTo>
                      <a:lnTo>
                        <a:pt x="60" y="368"/>
                      </a:lnTo>
                      <a:lnTo>
                        <a:pt x="74" y="338"/>
                      </a:lnTo>
                      <a:lnTo>
                        <a:pt x="88" y="312"/>
                      </a:lnTo>
                      <a:lnTo>
                        <a:pt x="106" y="284"/>
                      </a:lnTo>
                      <a:lnTo>
                        <a:pt x="124" y="258"/>
                      </a:lnTo>
                      <a:lnTo>
                        <a:pt x="146" y="232"/>
                      </a:lnTo>
                      <a:lnTo>
                        <a:pt x="146" y="232"/>
                      </a:lnTo>
                      <a:lnTo>
                        <a:pt x="166" y="208"/>
                      </a:lnTo>
                      <a:lnTo>
                        <a:pt x="190" y="184"/>
                      </a:lnTo>
                      <a:lnTo>
                        <a:pt x="212" y="162"/>
                      </a:lnTo>
                      <a:lnTo>
                        <a:pt x="236" y="142"/>
                      </a:lnTo>
                      <a:lnTo>
                        <a:pt x="262" y="122"/>
                      </a:lnTo>
                      <a:lnTo>
                        <a:pt x="288" y="104"/>
                      </a:lnTo>
                      <a:lnTo>
                        <a:pt x="314" y="88"/>
                      </a:lnTo>
                      <a:lnTo>
                        <a:pt x="342" y="72"/>
                      </a:lnTo>
                      <a:lnTo>
                        <a:pt x="370" y="58"/>
                      </a:lnTo>
                      <a:lnTo>
                        <a:pt x="398" y="46"/>
                      </a:lnTo>
                      <a:lnTo>
                        <a:pt x="426" y="36"/>
                      </a:lnTo>
                      <a:lnTo>
                        <a:pt x="456" y="26"/>
                      </a:lnTo>
                      <a:lnTo>
                        <a:pt x="486" y="18"/>
                      </a:lnTo>
                      <a:lnTo>
                        <a:pt x="516" y="12"/>
                      </a:lnTo>
                      <a:lnTo>
                        <a:pt x="546" y="8"/>
                      </a:lnTo>
                      <a:lnTo>
                        <a:pt x="576" y="4"/>
                      </a:lnTo>
                      <a:lnTo>
                        <a:pt x="606" y="2"/>
                      </a:lnTo>
                      <a:lnTo>
                        <a:pt x="636" y="0"/>
                      </a:lnTo>
                      <a:lnTo>
                        <a:pt x="668" y="2"/>
                      </a:lnTo>
                      <a:lnTo>
                        <a:pt x="698" y="4"/>
                      </a:lnTo>
                      <a:lnTo>
                        <a:pt x="728" y="8"/>
                      </a:lnTo>
                      <a:lnTo>
                        <a:pt x="758" y="12"/>
                      </a:lnTo>
                      <a:lnTo>
                        <a:pt x="788" y="18"/>
                      </a:lnTo>
                      <a:lnTo>
                        <a:pt x="818" y="28"/>
                      </a:lnTo>
                      <a:lnTo>
                        <a:pt x="848" y="36"/>
                      </a:lnTo>
                      <a:lnTo>
                        <a:pt x="878" y="48"/>
                      </a:lnTo>
                      <a:lnTo>
                        <a:pt x="906" y="60"/>
                      </a:lnTo>
                      <a:lnTo>
                        <a:pt x="934" y="74"/>
                      </a:lnTo>
                      <a:lnTo>
                        <a:pt x="962" y="90"/>
                      </a:lnTo>
                      <a:lnTo>
                        <a:pt x="990" y="108"/>
                      </a:lnTo>
                      <a:lnTo>
                        <a:pt x="1016" y="126"/>
                      </a:lnTo>
                      <a:lnTo>
                        <a:pt x="1042" y="146"/>
                      </a:lnTo>
                      <a:lnTo>
                        <a:pt x="1042" y="146"/>
                      </a:lnTo>
                      <a:close/>
                    </a:path>
                  </a:pathLst>
                </a:custGeom>
                <a:solidFill>
                  <a:schemeClr val="bg1"/>
                </a:solidFill>
                <a:ln w="57150">
                  <a:solidFill>
                    <a:schemeClr val="tx2">
                      <a:lumMod val="20000"/>
                      <a:lumOff val="80000"/>
                    </a:schemeClr>
                  </a:solidFill>
                </a:ln>
              </p:spPr>
              <p:txBody>
                <a:bodyPr vert="horz" wrap="square" lIns="91440" tIns="45720" rIns="91440" bIns="45720" numCol="1" anchor="t" anchorCtr="0" compatLnSpc="1">
                  <a:prstTxWarp prst="textNoShape">
                    <a:avLst/>
                  </a:prstTxWarp>
                </a:bodyPr>
                <a:lstStyle/>
                <a:p>
                  <a:endParaRPr lang="id-ID">
                    <a:solidFill>
                      <a:srgbClr val="000000"/>
                    </a:solidFill>
                  </a:endParaRPr>
                </a:p>
              </p:txBody>
            </p:sp>
            <p:sp>
              <p:nvSpPr>
                <p:cNvPr id="29" name="íSļiďe">
                  <a:extLst>
                    <a:ext uri="{FF2B5EF4-FFF2-40B4-BE49-F238E27FC236}">
                      <a16:creationId xmlns:a16="http://schemas.microsoft.com/office/drawing/2014/main" id="{FCFACD13-5B87-4F18-A37B-ABB30B58FFB3}"/>
                    </a:ext>
                  </a:extLst>
                </p:cNvPr>
                <p:cNvSpPr/>
                <p:nvPr/>
              </p:nvSpPr>
              <p:spPr>
                <a:xfrm>
                  <a:off x="5832873" y="2724453"/>
                  <a:ext cx="533699" cy="547632"/>
                </a:xfrm>
                <a:custGeom>
                  <a:avLst/>
                  <a:gdLst>
                    <a:gd name="T0" fmla="*/ 4313 w 5734"/>
                    <a:gd name="T1" fmla="*/ 3918 h 5892"/>
                    <a:gd name="T2" fmla="*/ 5734 w 5734"/>
                    <a:gd name="T3" fmla="*/ 2497 h 5892"/>
                    <a:gd name="T4" fmla="*/ 4313 w 5734"/>
                    <a:gd name="T5" fmla="*/ 1076 h 5892"/>
                    <a:gd name="T6" fmla="*/ 4149 w 5734"/>
                    <a:gd name="T7" fmla="*/ 1085 h 5892"/>
                    <a:gd name="T8" fmla="*/ 3733 w 5734"/>
                    <a:gd name="T9" fmla="*/ 378 h 5892"/>
                    <a:gd name="T10" fmla="*/ 2768 w 5734"/>
                    <a:gd name="T11" fmla="*/ 0 h 5892"/>
                    <a:gd name="T12" fmla="*/ 1389 w 5734"/>
                    <a:gd name="T13" fmla="*/ 1076 h 5892"/>
                    <a:gd name="T14" fmla="*/ 0 w 5734"/>
                    <a:gd name="T15" fmla="*/ 2497 h 5892"/>
                    <a:gd name="T16" fmla="*/ 1421 w 5734"/>
                    <a:gd name="T17" fmla="*/ 3918 h 5892"/>
                    <a:gd name="T18" fmla="*/ 2140 w 5734"/>
                    <a:gd name="T19" fmla="*/ 3918 h 5892"/>
                    <a:gd name="T20" fmla="*/ 2140 w 5734"/>
                    <a:gd name="T21" fmla="*/ 4472 h 5892"/>
                    <a:gd name="T22" fmla="*/ 1315 w 5734"/>
                    <a:gd name="T23" fmla="*/ 4472 h 5892"/>
                    <a:gd name="T24" fmla="*/ 954 w 5734"/>
                    <a:gd name="T25" fmla="*/ 4259 h 5892"/>
                    <a:gd name="T26" fmla="*/ 540 w 5734"/>
                    <a:gd name="T27" fmla="*/ 4672 h 5892"/>
                    <a:gd name="T28" fmla="*/ 954 w 5734"/>
                    <a:gd name="T29" fmla="*/ 5086 h 5892"/>
                    <a:gd name="T30" fmla="*/ 1315 w 5734"/>
                    <a:gd name="T31" fmla="*/ 4872 h 5892"/>
                    <a:gd name="T32" fmla="*/ 2340 w 5734"/>
                    <a:gd name="T33" fmla="*/ 4872 h 5892"/>
                    <a:gd name="T34" fmla="*/ 2540 w 5734"/>
                    <a:gd name="T35" fmla="*/ 4672 h 5892"/>
                    <a:gd name="T36" fmla="*/ 2540 w 5734"/>
                    <a:gd name="T37" fmla="*/ 3918 h 5892"/>
                    <a:gd name="T38" fmla="*/ 2667 w 5734"/>
                    <a:gd name="T39" fmla="*/ 3918 h 5892"/>
                    <a:gd name="T40" fmla="*/ 2667 w 5734"/>
                    <a:gd name="T41" fmla="*/ 5117 h 5892"/>
                    <a:gd name="T42" fmla="*/ 2454 w 5734"/>
                    <a:gd name="T43" fmla="*/ 5479 h 5892"/>
                    <a:gd name="T44" fmla="*/ 2867 w 5734"/>
                    <a:gd name="T45" fmla="*/ 5892 h 5892"/>
                    <a:gd name="T46" fmla="*/ 3280 w 5734"/>
                    <a:gd name="T47" fmla="*/ 5479 h 5892"/>
                    <a:gd name="T48" fmla="*/ 3067 w 5734"/>
                    <a:gd name="T49" fmla="*/ 5117 h 5892"/>
                    <a:gd name="T50" fmla="*/ 3067 w 5734"/>
                    <a:gd name="T51" fmla="*/ 3918 h 5892"/>
                    <a:gd name="T52" fmla="*/ 3194 w 5734"/>
                    <a:gd name="T53" fmla="*/ 3918 h 5892"/>
                    <a:gd name="T54" fmla="*/ 3194 w 5734"/>
                    <a:gd name="T55" fmla="*/ 4691 h 5892"/>
                    <a:gd name="T56" fmla="*/ 3394 w 5734"/>
                    <a:gd name="T57" fmla="*/ 4891 h 5892"/>
                    <a:gd name="T58" fmla="*/ 4430 w 5734"/>
                    <a:gd name="T59" fmla="*/ 4891 h 5892"/>
                    <a:gd name="T60" fmla="*/ 4780 w 5734"/>
                    <a:gd name="T61" fmla="*/ 5085 h 5892"/>
                    <a:gd name="T62" fmla="*/ 5194 w 5734"/>
                    <a:gd name="T63" fmla="*/ 4672 h 5892"/>
                    <a:gd name="T64" fmla="*/ 4780 w 5734"/>
                    <a:gd name="T65" fmla="*/ 4259 h 5892"/>
                    <a:gd name="T66" fmla="*/ 4409 w 5734"/>
                    <a:gd name="T67" fmla="*/ 4491 h 5892"/>
                    <a:gd name="T68" fmla="*/ 3594 w 5734"/>
                    <a:gd name="T69" fmla="*/ 4491 h 5892"/>
                    <a:gd name="T70" fmla="*/ 3594 w 5734"/>
                    <a:gd name="T71" fmla="*/ 3918 h 5892"/>
                    <a:gd name="T72" fmla="*/ 4313 w 5734"/>
                    <a:gd name="T73" fmla="*/ 3918 h 5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34" h="5892">
                      <a:moveTo>
                        <a:pt x="4313" y="3918"/>
                      </a:moveTo>
                      <a:cubicBezTo>
                        <a:pt x="5096" y="3918"/>
                        <a:pt x="5734" y="3280"/>
                        <a:pt x="5734" y="2497"/>
                      </a:cubicBezTo>
                      <a:cubicBezTo>
                        <a:pt x="5734" y="1713"/>
                        <a:pt x="5096" y="1076"/>
                        <a:pt x="4313" y="1076"/>
                      </a:cubicBezTo>
                      <a:cubicBezTo>
                        <a:pt x="4258" y="1076"/>
                        <a:pt x="4203" y="1079"/>
                        <a:pt x="4149" y="1085"/>
                      </a:cubicBezTo>
                      <a:cubicBezTo>
                        <a:pt x="4084" y="816"/>
                        <a:pt x="3940" y="570"/>
                        <a:pt x="3733" y="378"/>
                      </a:cubicBezTo>
                      <a:cubicBezTo>
                        <a:pt x="3470" y="134"/>
                        <a:pt x="3127" y="0"/>
                        <a:pt x="2768" y="0"/>
                      </a:cubicBezTo>
                      <a:cubicBezTo>
                        <a:pt x="2107" y="0"/>
                        <a:pt x="1544" y="451"/>
                        <a:pt x="1389" y="1076"/>
                      </a:cubicBezTo>
                      <a:cubicBezTo>
                        <a:pt x="620" y="1093"/>
                        <a:pt x="0" y="1724"/>
                        <a:pt x="0" y="2497"/>
                      </a:cubicBezTo>
                      <a:cubicBezTo>
                        <a:pt x="0" y="3281"/>
                        <a:pt x="638" y="3918"/>
                        <a:pt x="1421" y="3918"/>
                      </a:cubicBezTo>
                      <a:lnTo>
                        <a:pt x="2140" y="3918"/>
                      </a:lnTo>
                      <a:lnTo>
                        <a:pt x="2140" y="4472"/>
                      </a:lnTo>
                      <a:lnTo>
                        <a:pt x="1315" y="4472"/>
                      </a:lnTo>
                      <a:cubicBezTo>
                        <a:pt x="1245" y="4345"/>
                        <a:pt x="1109" y="4259"/>
                        <a:pt x="954" y="4259"/>
                      </a:cubicBezTo>
                      <a:cubicBezTo>
                        <a:pt x="726" y="4259"/>
                        <a:pt x="540" y="4444"/>
                        <a:pt x="540" y="4672"/>
                      </a:cubicBezTo>
                      <a:cubicBezTo>
                        <a:pt x="540" y="4900"/>
                        <a:pt x="726" y="5086"/>
                        <a:pt x="954" y="5086"/>
                      </a:cubicBezTo>
                      <a:cubicBezTo>
                        <a:pt x="1109" y="5086"/>
                        <a:pt x="1245" y="4999"/>
                        <a:pt x="1315" y="4872"/>
                      </a:cubicBezTo>
                      <a:lnTo>
                        <a:pt x="2340" y="4872"/>
                      </a:lnTo>
                      <a:cubicBezTo>
                        <a:pt x="2451" y="4872"/>
                        <a:pt x="2540" y="4783"/>
                        <a:pt x="2540" y="4672"/>
                      </a:cubicBezTo>
                      <a:lnTo>
                        <a:pt x="2540" y="3918"/>
                      </a:lnTo>
                      <a:lnTo>
                        <a:pt x="2667" y="3918"/>
                      </a:lnTo>
                      <a:lnTo>
                        <a:pt x="2667" y="5117"/>
                      </a:lnTo>
                      <a:cubicBezTo>
                        <a:pt x="2540" y="5188"/>
                        <a:pt x="2454" y="5323"/>
                        <a:pt x="2454" y="5479"/>
                      </a:cubicBezTo>
                      <a:cubicBezTo>
                        <a:pt x="2454" y="5707"/>
                        <a:pt x="2639" y="5892"/>
                        <a:pt x="2867" y="5892"/>
                      </a:cubicBezTo>
                      <a:cubicBezTo>
                        <a:pt x="3095" y="5892"/>
                        <a:pt x="3280" y="5707"/>
                        <a:pt x="3280" y="5479"/>
                      </a:cubicBezTo>
                      <a:cubicBezTo>
                        <a:pt x="3280" y="5323"/>
                        <a:pt x="3194" y="5188"/>
                        <a:pt x="3067" y="5117"/>
                      </a:cubicBezTo>
                      <a:lnTo>
                        <a:pt x="3067" y="3918"/>
                      </a:lnTo>
                      <a:lnTo>
                        <a:pt x="3194" y="3918"/>
                      </a:lnTo>
                      <a:lnTo>
                        <a:pt x="3194" y="4691"/>
                      </a:lnTo>
                      <a:cubicBezTo>
                        <a:pt x="3194" y="4802"/>
                        <a:pt x="3283" y="4891"/>
                        <a:pt x="3394" y="4891"/>
                      </a:cubicBezTo>
                      <a:lnTo>
                        <a:pt x="4430" y="4891"/>
                      </a:lnTo>
                      <a:cubicBezTo>
                        <a:pt x="4503" y="5008"/>
                        <a:pt x="4633" y="5085"/>
                        <a:pt x="4780" y="5085"/>
                      </a:cubicBezTo>
                      <a:cubicBezTo>
                        <a:pt x="5008" y="5085"/>
                        <a:pt x="5194" y="4900"/>
                        <a:pt x="5194" y="4672"/>
                      </a:cubicBezTo>
                      <a:cubicBezTo>
                        <a:pt x="5194" y="4444"/>
                        <a:pt x="5008" y="4259"/>
                        <a:pt x="4780" y="4259"/>
                      </a:cubicBezTo>
                      <a:cubicBezTo>
                        <a:pt x="4617" y="4259"/>
                        <a:pt x="4476" y="4354"/>
                        <a:pt x="4409" y="4491"/>
                      </a:cubicBezTo>
                      <a:lnTo>
                        <a:pt x="3594" y="4491"/>
                      </a:lnTo>
                      <a:lnTo>
                        <a:pt x="3594" y="3918"/>
                      </a:lnTo>
                      <a:lnTo>
                        <a:pt x="4313" y="3918"/>
                      </a:lnTo>
                      <a:close/>
                    </a:path>
                  </a:pathLst>
                </a:custGeom>
                <a:solidFill>
                  <a:schemeClr val="accent1"/>
                </a:solidFill>
                <a:ln w="12700">
                  <a:miter lim="400000"/>
                </a:ln>
              </p:spPr>
              <p:txBody>
                <a:bodyPr lIns="19045" tIns="19045" rIns="19045" bIns="19045"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228532">
                    <a:defRPr sz="3000" cap="none">
                      <a:solidFill>
                        <a:srgbClr val="FFFFFF"/>
                      </a:solidFill>
                      <a:effectLst>
                        <a:outerShdw blurRad="38100" dist="12700" dir="5400000" rotWithShape="0">
                          <a:srgbClr val="000000">
                            <a:alpha val="50000"/>
                          </a:srgbClr>
                        </a:outerShdw>
                      </a:effectLst>
                    </a:defRPr>
                  </a:pPr>
                  <a:endParaRPr sz="1500">
                    <a:solidFill>
                      <a:srgbClr val="FFFFFF"/>
                    </a:solidFill>
                    <a:effectLst>
                      <a:outerShdw blurRad="38100" dist="12700" dir="5400000" rotWithShape="0">
                        <a:srgbClr val="000000">
                          <a:alpha val="50000"/>
                        </a:srgbClr>
                      </a:outerShdw>
                    </a:effectLst>
                  </a:endParaRPr>
                </a:p>
              </p:txBody>
            </p:sp>
          </p:grpSp>
        </p:grpSp>
        <p:grpSp>
          <p:nvGrpSpPr>
            <p:cNvPr id="11" name="ïṩḷíḓe">
              <a:extLst>
                <a:ext uri="{FF2B5EF4-FFF2-40B4-BE49-F238E27FC236}">
                  <a16:creationId xmlns:a16="http://schemas.microsoft.com/office/drawing/2014/main" id="{EDB8B467-CCCD-451F-9694-178FBF14F53D}"/>
                </a:ext>
              </a:extLst>
            </p:cNvPr>
            <p:cNvGrpSpPr/>
            <p:nvPr/>
          </p:nvGrpSpPr>
          <p:grpSpPr>
            <a:xfrm>
              <a:off x="4530715" y="2651867"/>
              <a:ext cx="3082945" cy="1430034"/>
              <a:chOff x="648728" y="2510578"/>
              <a:chExt cx="3082945" cy="1430034"/>
            </a:xfrm>
          </p:grpSpPr>
          <p:sp>
            <p:nvSpPr>
              <p:cNvPr id="20" name="îŝ1îdé">
                <a:extLst>
                  <a:ext uri="{FF2B5EF4-FFF2-40B4-BE49-F238E27FC236}">
                    <a16:creationId xmlns:a16="http://schemas.microsoft.com/office/drawing/2014/main" id="{2E81A674-6B1D-4BC6-98EA-E332DC540935}"/>
                  </a:ext>
                </a:extLst>
              </p:cNvPr>
              <p:cNvSpPr txBox="1"/>
              <p:nvPr/>
            </p:nvSpPr>
            <p:spPr bwMode="auto">
              <a:xfrm>
                <a:off x="648728" y="3498807"/>
                <a:ext cx="308294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en-US" altLang="zh-CN" sz="2000" b="1" dirty="0">
                    <a:solidFill>
                      <a:srgbClr val="000000"/>
                    </a:solidFill>
                  </a:rPr>
                  <a:t>2.</a:t>
                </a:r>
                <a:r>
                  <a:rPr lang="zh-CN" altLang="en-US" sz="2000" b="1" dirty="0">
                    <a:solidFill>
                      <a:srgbClr val="000000"/>
                    </a:solidFill>
                  </a:rPr>
                  <a:t>应用目标和作用范围</a:t>
                </a:r>
                <a:endParaRPr lang="en-US" altLang="zh-CN" sz="2000" b="1" dirty="0">
                  <a:solidFill>
                    <a:srgbClr val="000000"/>
                  </a:solidFill>
                </a:endParaRPr>
              </a:p>
            </p:txBody>
          </p:sp>
          <p:grpSp>
            <p:nvGrpSpPr>
              <p:cNvPr id="22" name="iṣlïḓé">
                <a:extLst>
                  <a:ext uri="{FF2B5EF4-FFF2-40B4-BE49-F238E27FC236}">
                    <a16:creationId xmlns:a16="http://schemas.microsoft.com/office/drawing/2014/main" id="{8843F53C-BD28-42AD-9F95-EE39545DBF30}"/>
                  </a:ext>
                </a:extLst>
              </p:cNvPr>
              <p:cNvGrpSpPr/>
              <p:nvPr/>
            </p:nvGrpSpPr>
            <p:grpSpPr>
              <a:xfrm>
                <a:off x="1769967" y="2510578"/>
                <a:ext cx="899312" cy="900726"/>
                <a:chOff x="5651954" y="2547906"/>
                <a:chExt cx="899312" cy="900726"/>
              </a:xfrm>
            </p:grpSpPr>
            <p:sp>
              <p:nvSpPr>
                <p:cNvPr id="23" name="íṧľîďê">
                  <a:extLst>
                    <a:ext uri="{FF2B5EF4-FFF2-40B4-BE49-F238E27FC236}">
                      <a16:creationId xmlns:a16="http://schemas.microsoft.com/office/drawing/2014/main" id="{65DB162C-B6C0-42AE-A846-80F5D57D1594}"/>
                    </a:ext>
                  </a:extLst>
                </p:cNvPr>
                <p:cNvSpPr/>
                <p:nvPr/>
              </p:nvSpPr>
              <p:spPr bwMode="auto">
                <a:xfrm>
                  <a:off x="5651954" y="2547906"/>
                  <a:ext cx="899312" cy="900726"/>
                </a:xfrm>
                <a:custGeom>
                  <a:avLst/>
                  <a:gdLst>
                    <a:gd name="T0" fmla="*/ 1066 w 1272"/>
                    <a:gd name="T1" fmla="*/ 168 h 1274"/>
                    <a:gd name="T2" fmla="*/ 1132 w 1272"/>
                    <a:gd name="T3" fmla="*/ 238 h 1274"/>
                    <a:gd name="T4" fmla="*/ 1186 w 1272"/>
                    <a:gd name="T5" fmla="*/ 316 h 1274"/>
                    <a:gd name="T6" fmla="*/ 1226 w 1272"/>
                    <a:gd name="T7" fmla="*/ 398 h 1274"/>
                    <a:gd name="T8" fmla="*/ 1254 w 1272"/>
                    <a:gd name="T9" fmla="*/ 486 h 1274"/>
                    <a:gd name="T10" fmla="*/ 1270 w 1272"/>
                    <a:gd name="T11" fmla="*/ 576 h 1274"/>
                    <a:gd name="T12" fmla="*/ 1272 w 1272"/>
                    <a:gd name="T13" fmla="*/ 668 h 1274"/>
                    <a:gd name="T14" fmla="*/ 1260 w 1272"/>
                    <a:gd name="T15" fmla="*/ 760 h 1274"/>
                    <a:gd name="T16" fmla="*/ 1236 w 1272"/>
                    <a:gd name="T17" fmla="*/ 850 h 1274"/>
                    <a:gd name="T18" fmla="*/ 1198 w 1272"/>
                    <a:gd name="T19" fmla="*/ 936 h 1274"/>
                    <a:gd name="T20" fmla="*/ 1146 w 1272"/>
                    <a:gd name="T21" fmla="*/ 1016 h 1274"/>
                    <a:gd name="T22" fmla="*/ 1106 w 1272"/>
                    <a:gd name="T23" fmla="*/ 1068 h 1274"/>
                    <a:gd name="T24" fmla="*/ 1036 w 1272"/>
                    <a:gd name="T25" fmla="*/ 1134 h 1274"/>
                    <a:gd name="T26" fmla="*/ 958 w 1272"/>
                    <a:gd name="T27" fmla="*/ 1186 h 1274"/>
                    <a:gd name="T28" fmla="*/ 874 w 1272"/>
                    <a:gd name="T29" fmla="*/ 1228 h 1274"/>
                    <a:gd name="T30" fmla="*/ 786 w 1272"/>
                    <a:gd name="T31" fmla="*/ 1256 h 1274"/>
                    <a:gd name="T32" fmla="*/ 696 w 1272"/>
                    <a:gd name="T33" fmla="*/ 1272 h 1274"/>
                    <a:gd name="T34" fmla="*/ 604 w 1272"/>
                    <a:gd name="T35" fmla="*/ 1274 h 1274"/>
                    <a:gd name="T36" fmla="*/ 514 w 1272"/>
                    <a:gd name="T37" fmla="*/ 1262 h 1274"/>
                    <a:gd name="T38" fmla="*/ 424 w 1272"/>
                    <a:gd name="T39" fmla="*/ 1238 h 1274"/>
                    <a:gd name="T40" fmla="*/ 338 w 1272"/>
                    <a:gd name="T41" fmla="*/ 1200 h 1274"/>
                    <a:gd name="T42" fmla="*/ 256 w 1272"/>
                    <a:gd name="T43" fmla="*/ 1148 h 1274"/>
                    <a:gd name="T44" fmla="*/ 206 w 1272"/>
                    <a:gd name="T45" fmla="*/ 1106 h 1274"/>
                    <a:gd name="T46" fmla="*/ 140 w 1272"/>
                    <a:gd name="T47" fmla="*/ 1036 h 1274"/>
                    <a:gd name="T48" fmla="*/ 86 w 1272"/>
                    <a:gd name="T49" fmla="*/ 958 h 1274"/>
                    <a:gd name="T50" fmla="*/ 46 w 1272"/>
                    <a:gd name="T51" fmla="*/ 876 h 1274"/>
                    <a:gd name="T52" fmla="*/ 18 w 1272"/>
                    <a:gd name="T53" fmla="*/ 788 h 1274"/>
                    <a:gd name="T54" fmla="*/ 2 w 1272"/>
                    <a:gd name="T55" fmla="*/ 698 h 1274"/>
                    <a:gd name="T56" fmla="*/ 0 w 1272"/>
                    <a:gd name="T57" fmla="*/ 606 h 1274"/>
                    <a:gd name="T58" fmla="*/ 10 w 1272"/>
                    <a:gd name="T59" fmla="*/ 514 h 1274"/>
                    <a:gd name="T60" fmla="*/ 36 w 1272"/>
                    <a:gd name="T61" fmla="*/ 426 h 1274"/>
                    <a:gd name="T62" fmla="*/ 74 w 1272"/>
                    <a:gd name="T63" fmla="*/ 338 h 1274"/>
                    <a:gd name="T64" fmla="*/ 124 w 1272"/>
                    <a:gd name="T65" fmla="*/ 258 h 1274"/>
                    <a:gd name="T66" fmla="*/ 166 w 1272"/>
                    <a:gd name="T67" fmla="*/ 208 h 1274"/>
                    <a:gd name="T68" fmla="*/ 236 w 1272"/>
                    <a:gd name="T69" fmla="*/ 142 h 1274"/>
                    <a:gd name="T70" fmla="*/ 314 w 1272"/>
                    <a:gd name="T71" fmla="*/ 88 h 1274"/>
                    <a:gd name="T72" fmla="*/ 398 w 1272"/>
                    <a:gd name="T73" fmla="*/ 46 h 1274"/>
                    <a:gd name="T74" fmla="*/ 486 w 1272"/>
                    <a:gd name="T75" fmla="*/ 18 h 1274"/>
                    <a:gd name="T76" fmla="*/ 576 w 1272"/>
                    <a:gd name="T77" fmla="*/ 4 h 1274"/>
                    <a:gd name="T78" fmla="*/ 668 w 1272"/>
                    <a:gd name="T79" fmla="*/ 2 h 1274"/>
                    <a:gd name="T80" fmla="*/ 758 w 1272"/>
                    <a:gd name="T81" fmla="*/ 12 h 1274"/>
                    <a:gd name="T82" fmla="*/ 848 w 1272"/>
                    <a:gd name="T83" fmla="*/ 36 h 1274"/>
                    <a:gd name="T84" fmla="*/ 934 w 1272"/>
                    <a:gd name="T85" fmla="*/ 74 h 1274"/>
                    <a:gd name="T86" fmla="*/ 1016 w 1272"/>
                    <a:gd name="T87" fmla="*/ 126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2" h="1274">
                      <a:moveTo>
                        <a:pt x="1042" y="146"/>
                      </a:moveTo>
                      <a:lnTo>
                        <a:pt x="1042" y="146"/>
                      </a:lnTo>
                      <a:lnTo>
                        <a:pt x="1066" y="168"/>
                      </a:lnTo>
                      <a:lnTo>
                        <a:pt x="1090" y="190"/>
                      </a:lnTo>
                      <a:lnTo>
                        <a:pt x="1112" y="214"/>
                      </a:lnTo>
                      <a:lnTo>
                        <a:pt x="1132" y="238"/>
                      </a:lnTo>
                      <a:lnTo>
                        <a:pt x="1152" y="264"/>
                      </a:lnTo>
                      <a:lnTo>
                        <a:pt x="1170" y="290"/>
                      </a:lnTo>
                      <a:lnTo>
                        <a:pt x="1186" y="316"/>
                      </a:lnTo>
                      <a:lnTo>
                        <a:pt x="1200" y="342"/>
                      </a:lnTo>
                      <a:lnTo>
                        <a:pt x="1214" y="370"/>
                      </a:lnTo>
                      <a:lnTo>
                        <a:pt x="1226" y="398"/>
                      </a:lnTo>
                      <a:lnTo>
                        <a:pt x="1238" y="428"/>
                      </a:lnTo>
                      <a:lnTo>
                        <a:pt x="1246" y="456"/>
                      </a:lnTo>
                      <a:lnTo>
                        <a:pt x="1254" y="486"/>
                      </a:lnTo>
                      <a:lnTo>
                        <a:pt x="1260" y="516"/>
                      </a:lnTo>
                      <a:lnTo>
                        <a:pt x="1266" y="546"/>
                      </a:lnTo>
                      <a:lnTo>
                        <a:pt x="1270" y="576"/>
                      </a:lnTo>
                      <a:lnTo>
                        <a:pt x="1272" y="608"/>
                      </a:lnTo>
                      <a:lnTo>
                        <a:pt x="1272" y="638"/>
                      </a:lnTo>
                      <a:lnTo>
                        <a:pt x="1272" y="668"/>
                      </a:lnTo>
                      <a:lnTo>
                        <a:pt x="1270" y="700"/>
                      </a:lnTo>
                      <a:lnTo>
                        <a:pt x="1266" y="730"/>
                      </a:lnTo>
                      <a:lnTo>
                        <a:pt x="1260" y="760"/>
                      </a:lnTo>
                      <a:lnTo>
                        <a:pt x="1254" y="790"/>
                      </a:lnTo>
                      <a:lnTo>
                        <a:pt x="1246" y="820"/>
                      </a:lnTo>
                      <a:lnTo>
                        <a:pt x="1236" y="850"/>
                      </a:lnTo>
                      <a:lnTo>
                        <a:pt x="1226" y="878"/>
                      </a:lnTo>
                      <a:lnTo>
                        <a:pt x="1212" y="908"/>
                      </a:lnTo>
                      <a:lnTo>
                        <a:pt x="1198" y="936"/>
                      </a:lnTo>
                      <a:lnTo>
                        <a:pt x="1182" y="964"/>
                      </a:lnTo>
                      <a:lnTo>
                        <a:pt x="1166" y="990"/>
                      </a:lnTo>
                      <a:lnTo>
                        <a:pt x="1146" y="1016"/>
                      </a:lnTo>
                      <a:lnTo>
                        <a:pt x="1126" y="1042"/>
                      </a:lnTo>
                      <a:lnTo>
                        <a:pt x="1126" y="1042"/>
                      </a:lnTo>
                      <a:lnTo>
                        <a:pt x="1106" y="1068"/>
                      </a:lnTo>
                      <a:lnTo>
                        <a:pt x="1082" y="1090"/>
                      </a:lnTo>
                      <a:lnTo>
                        <a:pt x="1060" y="1112"/>
                      </a:lnTo>
                      <a:lnTo>
                        <a:pt x="1036" y="1134"/>
                      </a:lnTo>
                      <a:lnTo>
                        <a:pt x="1010" y="1152"/>
                      </a:lnTo>
                      <a:lnTo>
                        <a:pt x="984" y="1170"/>
                      </a:lnTo>
                      <a:lnTo>
                        <a:pt x="958" y="1186"/>
                      </a:lnTo>
                      <a:lnTo>
                        <a:pt x="930" y="1202"/>
                      </a:lnTo>
                      <a:lnTo>
                        <a:pt x="902" y="1216"/>
                      </a:lnTo>
                      <a:lnTo>
                        <a:pt x="874" y="1228"/>
                      </a:lnTo>
                      <a:lnTo>
                        <a:pt x="846" y="1238"/>
                      </a:lnTo>
                      <a:lnTo>
                        <a:pt x="816" y="1248"/>
                      </a:lnTo>
                      <a:lnTo>
                        <a:pt x="786" y="1256"/>
                      </a:lnTo>
                      <a:lnTo>
                        <a:pt x="756" y="1262"/>
                      </a:lnTo>
                      <a:lnTo>
                        <a:pt x="726" y="1268"/>
                      </a:lnTo>
                      <a:lnTo>
                        <a:pt x="696" y="1272"/>
                      </a:lnTo>
                      <a:lnTo>
                        <a:pt x="666" y="1274"/>
                      </a:lnTo>
                      <a:lnTo>
                        <a:pt x="636" y="1274"/>
                      </a:lnTo>
                      <a:lnTo>
                        <a:pt x="604" y="1274"/>
                      </a:lnTo>
                      <a:lnTo>
                        <a:pt x="574" y="1270"/>
                      </a:lnTo>
                      <a:lnTo>
                        <a:pt x="544" y="1268"/>
                      </a:lnTo>
                      <a:lnTo>
                        <a:pt x="514" y="1262"/>
                      </a:lnTo>
                      <a:lnTo>
                        <a:pt x="484" y="1256"/>
                      </a:lnTo>
                      <a:lnTo>
                        <a:pt x="454" y="1248"/>
                      </a:lnTo>
                      <a:lnTo>
                        <a:pt x="424" y="1238"/>
                      </a:lnTo>
                      <a:lnTo>
                        <a:pt x="394" y="1226"/>
                      </a:lnTo>
                      <a:lnTo>
                        <a:pt x="366" y="1214"/>
                      </a:lnTo>
                      <a:lnTo>
                        <a:pt x="338" y="1200"/>
                      </a:lnTo>
                      <a:lnTo>
                        <a:pt x="310" y="1184"/>
                      </a:lnTo>
                      <a:lnTo>
                        <a:pt x="282" y="1166"/>
                      </a:lnTo>
                      <a:lnTo>
                        <a:pt x="256" y="1148"/>
                      </a:lnTo>
                      <a:lnTo>
                        <a:pt x="230" y="1128"/>
                      </a:lnTo>
                      <a:lnTo>
                        <a:pt x="230" y="1128"/>
                      </a:lnTo>
                      <a:lnTo>
                        <a:pt x="206" y="1106"/>
                      </a:lnTo>
                      <a:lnTo>
                        <a:pt x="182" y="1084"/>
                      </a:lnTo>
                      <a:lnTo>
                        <a:pt x="160" y="1060"/>
                      </a:lnTo>
                      <a:lnTo>
                        <a:pt x="140" y="1036"/>
                      </a:lnTo>
                      <a:lnTo>
                        <a:pt x="120" y="1012"/>
                      </a:lnTo>
                      <a:lnTo>
                        <a:pt x="102" y="986"/>
                      </a:lnTo>
                      <a:lnTo>
                        <a:pt x="86" y="958"/>
                      </a:lnTo>
                      <a:lnTo>
                        <a:pt x="72" y="932"/>
                      </a:lnTo>
                      <a:lnTo>
                        <a:pt x="58" y="904"/>
                      </a:lnTo>
                      <a:lnTo>
                        <a:pt x="46" y="876"/>
                      </a:lnTo>
                      <a:lnTo>
                        <a:pt x="34" y="846"/>
                      </a:lnTo>
                      <a:lnTo>
                        <a:pt x="26" y="818"/>
                      </a:lnTo>
                      <a:lnTo>
                        <a:pt x="18" y="788"/>
                      </a:lnTo>
                      <a:lnTo>
                        <a:pt x="10" y="758"/>
                      </a:lnTo>
                      <a:lnTo>
                        <a:pt x="6" y="728"/>
                      </a:lnTo>
                      <a:lnTo>
                        <a:pt x="2" y="698"/>
                      </a:lnTo>
                      <a:lnTo>
                        <a:pt x="0" y="668"/>
                      </a:lnTo>
                      <a:lnTo>
                        <a:pt x="0" y="636"/>
                      </a:lnTo>
                      <a:lnTo>
                        <a:pt x="0" y="606"/>
                      </a:lnTo>
                      <a:lnTo>
                        <a:pt x="2" y="576"/>
                      </a:lnTo>
                      <a:lnTo>
                        <a:pt x="6" y="544"/>
                      </a:lnTo>
                      <a:lnTo>
                        <a:pt x="10" y="514"/>
                      </a:lnTo>
                      <a:lnTo>
                        <a:pt x="18" y="484"/>
                      </a:lnTo>
                      <a:lnTo>
                        <a:pt x="26" y="454"/>
                      </a:lnTo>
                      <a:lnTo>
                        <a:pt x="36" y="426"/>
                      </a:lnTo>
                      <a:lnTo>
                        <a:pt x="46" y="396"/>
                      </a:lnTo>
                      <a:lnTo>
                        <a:pt x="60" y="368"/>
                      </a:lnTo>
                      <a:lnTo>
                        <a:pt x="74" y="338"/>
                      </a:lnTo>
                      <a:lnTo>
                        <a:pt x="88" y="312"/>
                      </a:lnTo>
                      <a:lnTo>
                        <a:pt x="106" y="284"/>
                      </a:lnTo>
                      <a:lnTo>
                        <a:pt x="124" y="258"/>
                      </a:lnTo>
                      <a:lnTo>
                        <a:pt x="146" y="232"/>
                      </a:lnTo>
                      <a:lnTo>
                        <a:pt x="146" y="232"/>
                      </a:lnTo>
                      <a:lnTo>
                        <a:pt x="166" y="208"/>
                      </a:lnTo>
                      <a:lnTo>
                        <a:pt x="190" y="184"/>
                      </a:lnTo>
                      <a:lnTo>
                        <a:pt x="212" y="162"/>
                      </a:lnTo>
                      <a:lnTo>
                        <a:pt x="236" y="142"/>
                      </a:lnTo>
                      <a:lnTo>
                        <a:pt x="262" y="122"/>
                      </a:lnTo>
                      <a:lnTo>
                        <a:pt x="288" y="104"/>
                      </a:lnTo>
                      <a:lnTo>
                        <a:pt x="314" y="88"/>
                      </a:lnTo>
                      <a:lnTo>
                        <a:pt x="342" y="72"/>
                      </a:lnTo>
                      <a:lnTo>
                        <a:pt x="370" y="58"/>
                      </a:lnTo>
                      <a:lnTo>
                        <a:pt x="398" y="46"/>
                      </a:lnTo>
                      <a:lnTo>
                        <a:pt x="426" y="36"/>
                      </a:lnTo>
                      <a:lnTo>
                        <a:pt x="456" y="26"/>
                      </a:lnTo>
                      <a:lnTo>
                        <a:pt x="486" y="18"/>
                      </a:lnTo>
                      <a:lnTo>
                        <a:pt x="516" y="12"/>
                      </a:lnTo>
                      <a:lnTo>
                        <a:pt x="546" y="8"/>
                      </a:lnTo>
                      <a:lnTo>
                        <a:pt x="576" y="4"/>
                      </a:lnTo>
                      <a:lnTo>
                        <a:pt x="606" y="2"/>
                      </a:lnTo>
                      <a:lnTo>
                        <a:pt x="636" y="0"/>
                      </a:lnTo>
                      <a:lnTo>
                        <a:pt x="668" y="2"/>
                      </a:lnTo>
                      <a:lnTo>
                        <a:pt x="698" y="4"/>
                      </a:lnTo>
                      <a:lnTo>
                        <a:pt x="728" y="8"/>
                      </a:lnTo>
                      <a:lnTo>
                        <a:pt x="758" y="12"/>
                      </a:lnTo>
                      <a:lnTo>
                        <a:pt x="788" y="18"/>
                      </a:lnTo>
                      <a:lnTo>
                        <a:pt x="818" y="28"/>
                      </a:lnTo>
                      <a:lnTo>
                        <a:pt x="848" y="36"/>
                      </a:lnTo>
                      <a:lnTo>
                        <a:pt x="878" y="48"/>
                      </a:lnTo>
                      <a:lnTo>
                        <a:pt x="906" y="60"/>
                      </a:lnTo>
                      <a:lnTo>
                        <a:pt x="934" y="74"/>
                      </a:lnTo>
                      <a:lnTo>
                        <a:pt x="962" y="90"/>
                      </a:lnTo>
                      <a:lnTo>
                        <a:pt x="990" y="108"/>
                      </a:lnTo>
                      <a:lnTo>
                        <a:pt x="1016" y="126"/>
                      </a:lnTo>
                      <a:lnTo>
                        <a:pt x="1042" y="146"/>
                      </a:lnTo>
                      <a:lnTo>
                        <a:pt x="1042" y="146"/>
                      </a:lnTo>
                      <a:close/>
                    </a:path>
                  </a:pathLst>
                </a:custGeom>
                <a:solidFill>
                  <a:schemeClr val="bg1"/>
                </a:solidFill>
                <a:ln w="57150">
                  <a:solidFill>
                    <a:schemeClr val="tx2">
                      <a:lumMod val="20000"/>
                      <a:lumOff val="80000"/>
                    </a:schemeClr>
                  </a:solidFill>
                </a:ln>
              </p:spPr>
              <p:txBody>
                <a:bodyPr vert="horz" wrap="square" lIns="91440" tIns="45720" rIns="91440" bIns="45720" numCol="1" anchor="t" anchorCtr="0" compatLnSpc="1">
                  <a:prstTxWarp prst="textNoShape">
                    <a:avLst/>
                  </a:prstTxWarp>
                </a:bodyPr>
                <a:lstStyle/>
                <a:p>
                  <a:endParaRPr lang="id-ID">
                    <a:solidFill>
                      <a:srgbClr val="000000"/>
                    </a:solidFill>
                  </a:endParaRPr>
                </a:p>
              </p:txBody>
            </p:sp>
            <p:sp>
              <p:nvSpPr>
                <p:cNvPr id="24" name="îṧ1íḓè">
                  <a:extLst>
                    <a:ext uri="{FF2B5EF4-FFF2-40B4-BE49-F238E27FC236}">
                      <a16:creationId xmlns:a16="http://schemas.microsoft.com/office/drawing/2014/main" id="{B408F76E-8204-4E6C-8B09-54899FBDEAAA}"/>
                    </a:ext>
                  </a:extLst>
                </p:cNvPr>
                <p:cNvSpPr/>
                <p:nvPr/>
              </p:nvSpPr>
              <p:spPr>
                <a:xfrm>
                  <a:off x="5828357" y="2724087"/>
                  <a:ext cx="533699" cy="547632"/>
                </a:xfrm>
                <a:custGeom>
                  <a:avLst/>
                  <a:gdLst>
                    <a:gd name="T0" fmla="*/ 4313 w 5734"/>
                    <a:gd name="T1" fmla="*/ 3918 h 5892"/>
                    <a:gd name="T2" fmla="*/ 5734 w 5734"/>
                    <a:gd name="T3" fmla="*/ 2497 h 5892"/>
                    <a:gd name="T4" fmla="*/ 4313 w 5734"/>
                    <a:gd name="T5" fmla="*/ 1076 h 5892"/>
                    <a:gd name="T6" fmla="*/ 4149 w 5734"/>
                    <a:gd name="T7" fmla="*/ 1085 h 5892"/>
                    <a:gd name="T8" fmla="*/ 3733 w 5734"/>
                    <a:gd name="T9" fmla="*/ 378 h 5892"/>
                    <a:gd name="T10" fmla="*/ 2768 w 5734"/>
                    <a:gd name="T11" fmla="*/ 0 h 5892"/>
                    <a:gd name="T12" fmla="*/ 1389 w 5734"/>
                    <a:gd name="T13" fmla="*/ 1076 h 5892"/>
                    <a:gd name="T14" fmla="*/ 0 w 5734"/>
                    <a:gd name="T15" fmla="*/ 2497 h 5892"/>
                    <a:gd name="T16" fmla="*/ 1421 w 5734"/>
                    <a:gd name="T17" fmla="*/ 3918 h 5892"/>
                    <a:gd name="T18" fmla="*/ 2140 w 5734"/>
                    <a:gd name="T19" fmla="*/ 3918 h 5892"/>
                    <a:gd name="T20" fmla="*/ 2140 w 5734"/>
                    <a:gd name="T21" fmla="*/ 4472 h 5892"/>
                    <a:gd name="T22" fmla="*/ 1315 w 5734"/>
                    <a:gd name="T23" fmla="*/ 4472 h 5892"/>
                    <a:gd name="T24" fmla="*/ 954 w 5734"/>
                    <a:gd name="T25" fmla="*/ 4259 h 5892"/>
                    <a:gd name="T26" fmla="*/ 540 w 5734"/>
                    <a:gd name="T27" fmla="*/ 4672 h 5892"/>
                    <a:gd name="T28" fmla="*/ 954 w 5734"/>
                    <a:gd name="T29" fmla="*/ 5086 h 5892"/>
                    <a:gd name="T30" fmla="*/ 1315 w 5734"/>
                    <a:gd name="T31" fmla="*/ 4872 h 5892"/>
                    <a:gd name="T32" fmla="*/ 2340 w 5734"/>
                    <a:gd name="T33" fmla="*/ 4872 h 5892"/>
                    <a:gd name="T34" fmla="*/ 2540 w 5734"/>
                    <a:gd name="T35" fmla="*/ 4672 h 5892"/>
                    <a:gd name="T36" fmla="*/ 2540 w 5734"/>
                    <a:gd name="T37" fmla="*/ 3918 h 5892"/>
                    <a:gd name="T38" fmla="*/ 2667 w 5734"/>
                    <a:gd name="T39" fmla="*/ 3918 h 5892"/>
                    <a:gd name="T40" fmla="*/ 2667 w 5734"/>
                    <a:gd name="T41" fmla="*/ 5117 h 5892"/>
                    <a:gd name="T42" fmla="*/ 2454 w 5734"/>
                    <a:gd name="T43" fmla="*/ 5479 h 5892"/>
                    <a:gd name="T44" fmla="*/ 2867 w 5734"/>
                    <a:gd name="T45" fmla="*/ 5892 h 5892"/>
                    <a:gd name="T46" fmla="*/ 3280 w 5734"/>
                    <a:gd name="T47" fmla="*/ 5479 h 5892"/>
                    <a:gd name="T48" fmla="*/ 3067 w 5734"/>
                    <a:gd name="T49" fmla="*/ 5117 h 5892"/>
                    <a:gd name="T50" fmla="*/ 3067 w 5734"/>
                    <a:gd name="T51" fmla="*/ 3918 h 5892"/>
                    <a:gd name="T52" fmla="*/ 3194 w 5734"/>
                    <a:gd name="T53" fmla="*/ 3918 h 5892"/>
                    <a:gd name="T54" fmla="*/ 3194 w 5734"/>
                    <a:gd name="T55" fmla="*/ 4691 h 5892"/>
                    <a:gd name="T56" fmla="*/ 3394 w 5734"/>
                    <a:gd name="T57" fmla="*/ 4891 h 5892"/>
                    <a:gd name="T58" fmla="*/ 4430 w 5734"/>
                    <a:gd name="T59" fmla="*/ 4891 h 5892"/>
                    <a:gd name="T60" fmla="*/ 4780 w 5734"/>
                    <a:gd name="T61" fmla="*/ 5085 h 5892"/>
                    <a:gd name="T62" fmla="*/ 5194 w 5734"/>
                    <a:gd name="T63" fmla="*/ 4672 h 5892"/>
                    <a:gd name="T64" fmla="*/ 4780 w 5734"/>
                    <a:gd name="T65" fmla="*/ 4259 h 5892"/>
                    <a:gd name="T66" fmla="*/ 4409 w 5734"/>
                    <a:gd name="T67" fmla="*/ 4491 h 5892"/>
                    <a:gd name="T68" fmla="*/ 3594 w 5734"/>
                    <a:gd name="T69" fmla="*/ 4491 h 5892"/>
                    <a:gd name="T70" fmla="*/ 3594 w 5734"/>
                    <a:gd name="T71" fmla="*/ 3918 h 5892"/>
                    <a:gd name="T72" fmla="*/ 4313 w 5734"/>
                    <a:gd name="T73" fmla="*/ 3918 h 5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34" h="5892">
                      <a:moveTo>
                        <a:pt x="4313" y="3918"/>
                      </a:moveTo>
                      <a:cubicBezTo>
                        <a:pt x="5096" y="3918"/>
                        <a:pt x="5734" y="3280"/>
                        <a:pt x="5734" y="2497"/>
                      </a:cubicBezTo>
                      <a:cubicBezTo>
                        <a:pt x="5734" y="1713"/>
                        <a:pt x="5096" y="1076"/>
                        <a:pt x="4313" y="1076"/>
                      </a:cubicBezTo>
                      <a:cubicBezTo>
                        <a:pt x="4258" y="1076"/>
                        <a:pt x="4203" y="1079"/>
                        <a:pt x="4149" y="1085"/>
                      </a:cubicBezTo>
                      <a:cubicBezTo>
                        <a:pt x="4084" y="816"/>
                        <a:pt x="3940" y="570"/>
                        <a:pt x="3733" y="378"/>
                      </a:cubicBezTo>
                      <a:cubicBezTo>
                        <a:pt x="3470" y="134"/>
                        <a:pt x="3127" y="0"/>
                        <a:pt x="2768" y="0"/>
                      </a:cubicBezTo>
                      <a:cubicBezTo>
                        <a:pt x="2107" y="0"/>
                        <a:pt x="1544" y="451"/>
                        <a:pt x="1389" y="1076"/>
                      </a:cubicBezTo>
                      <a:cubicBezTo>
                        <a:pt x="620" y="1093"/>
                        <a:pt x="0" y="1724"/>
                        <a:pt x="0" y="2497"/>
                      </a:cubicBezTo>
                      <a:cubicBezTo>
                        <a:pt x="0" y="3281"/>
                        <a:pt x="638" y="3918"/>
                        <a:pt x="1421" y="3918"/>
                      </a:cubicBezTo>
                      <a:lnTo>
                        <a:pt x="2140" y="3918"/>
                      </a:lnTo>
                      <a:lnTo>
                        <a:pt x="2140" y="4472"/>
                      </a:lnTo>
                      <a:lnTo>
                        <a:pt x="1315" y="4472"/>
                      </a:lnTo>
                      <a:cubicBezTo>
                        <a:pt x="1245" y="4345"/>
                        <a:pt x="1109" y="4259"/>
                        <a:pt x="954" y="4259"/>
                      </a:cubicBezTo>
                      <a:cubicBezTo>
                        <a:pt x="726" y="4259"/>
                        <a:pt x="540" y="4444"/>
                        <a:pt x="540" y="4672"/>
                      </a:cubicBezTo>
                      <a:cubicBezTo>
                        <a:pt x="540" y="4900"/>
                        <a:pt x="726" y="5086"/>
                        <a:pt x="954" y="5086"/>
                      </a:cubicBezTo>
                      <a:cubicBezTo>
                        <a:pt x="1109" y="5086"/>
                        <a:pt x="1245" y="4999"/>
                        <a:pt x="1315" y="4872"/>
                      </a:cubicBezTo>
                      <a:lnTo>
                        <a:pt x="2340" y="4872"/>
                      </a:lnTo>
                      <a:cubicBezTo>
                        <a:pt x="2451" y="4872"/>
                        <a:pt x="2540" y="4783"/>
                        <a:pt x="2540" y="4672"/>
                      </a:cubicBezTo>
                      <a:lnTo>
                        <a:pt x="2540" y="3918"/>
                      </a:lnTo>
                      <a:lnTo>
                        <a:pt x="2667" y="3918"/>
                      </a:lnTo>
                      <a:lnTo>
                        <a:pt x="2667" y="5117"/>
                      </a:lnTo>
                      <a:cubicBezTo>
                        <a:pt x="2540" y="5188"/>
                        <a:pt x="2454" y="5323"/>
                        <a:pt x="2454" y="5479"/>
                      </a:cubicBezTo>
                      <a:cubicBezTo>
                        <a:pt x="2454" y="5707"/>
                        <a:pt x="2639" y="5892"/>
                        <a:pt x="2867" y="5892"/>
                      </a:cubicBezTo>
                      <a:cubicBezTo>
                        <a:pt x="3095" y="5892"/>
                        <a:pt x="3280" y="5707"/>
                        <a:pt x="3280" y="5479"/>
                      </a:cubicBezTo>
                      <a:cubicBezTo>
                        <a:pt x="3280" y="5323"/>
                        <a:pt x="3194" y="5188"/>
                        <a:pt x="3067" y="5117"/>
                      </a:cubicBezTo>
                      <a:lnTo>
                        <a:pt x="3067" y="3918"/>
                      </a:lnTo>
                      <a:lnTo>
                        <a:pt x="3194" y="3918"/>
                      </a:lnTo>
                      <a:lnTo>
                        <a:pt x="3194" y="4691"/>
                      </a:lnTo>
                      <a:cubicBezTo>
                        <a:pt x="3194" y="4802"/>
                        <a:pt x="3283" y="4891"/>
                        <a:pt x="3394" y="4891"/>
                      </a:cubicBezTo>
                      <a:lnTo>
                        <a:pt x="4430" y="4891"/>
                      </a:lnTo>
                      <a:cubicBezTo>
                        <a:pt x="4503" y="5008"/>
                        <a:pt x="4633" y="5085"/>
                        <a:pt x="4780" y="5085"/>
                      </a:cubicBezTo>
                      <a:cubicBezTo>
                        <a:pt x="5008" y="5085"/>
                        <a:pt x="5194" y="4900"/>
                        <a:pt x="5194" y="4672"/>
                      </a:cubicBezTo>
                      <a:cubicBezTo>
                        <a:pt x="5194" y="4444"/>
                        <a:pt x="5008" y="4259"/>
                        <a:pt x="4780" y="4259"/>
                      </a:cubicBezTo>
                      <a:cubicBezTo>
                        <a:pt x="4617" y="4259"/>
                        <a:pt x="4476" y="4354"/>
                        <a:pt x="4409" y="4491"/>
                      </a:cubicBezTo>
                      <a:lnTo>
                        <a:pt x="3594" y="4491"/>
                      </a:lnTo>
                      <a:lnTo>
                        <a:pt x="3594" y="3918"/>
                      </a:lnTo>
                      <a:lnTo>
                        <a:pt x="4313" y="3918"/>
                      </a:lnTo>
                      <a:close/>
                    </a:path>
                  </a:pathLst>
                </a:custGeom>
                <a:solidFill>
                  <a:schemeClr val="accent1"/>
                </a:solidFill>
                <a:ln w="12700">
                  <a:miter lim="400000"/>
                </a:ln>
              </p:spPr>
              <p:txBody>
                <a:bodyPr lIns="19045" tIns="19045" rIns="19045" bIns="19045"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228532">
                    <a:defRPr sz="3000" cap="none">
                      <a:solidFill>
                        <a:srgbClr val="FFFFFF"/>
                      </a:solidFill>
                      <a:effectLst>
                        <a:outerShdw blurRad="38100" dist="12700" dir="5400000" rotWithShape="0">
                          <a:srgbClr val="000000">
                            <a:alpha val="50000"/>
                          </a:srgbClr>
                        </a:outerShdw>
                      </a:effectLst>
                    </a:defRPr>
                  </a:pPr>
                  <a:endParaRPr sz="1500">
                    <a:solidFill>
                      <a:srgbClr val="FFFFFF"/>
                    </a:solidFill>
                    <a:effectLst>
                      <a:outerShdw blurRad="38100" dist="12700" dir="5400000" rotWithShape="0">
                        <a:srgbClr val="000000">
                          <a:alpha val="50000"/>
                        </a:srgbClr>
                      </a:outerShdw>
                    </a:effectLst>
                  </a:endParaRPr>
                </a:p>
              </p:txBody>
            </p:sp>
          </p:grpSp>
        </p:grpSp>
        <p:grpSp>
          <p:nvGrpSpPr>
            <p:cNvPr id="12" name="ïsľîḓê">
              <a:extLst>
                <a:ext uri="{FF2B5EF4-FFF2-40B4-BE49-F238E27FC236}">
                  <a16:creationId xmlns:a16="http://schemas.microsoft.com/office/drawing/2014/main" id="{FDD35034-BB65-430D-B19F-D68560154FDC}"/>
                </a:ext>
              </a:extLst>
            </p:cNvPr>
            <p:cNvGrpSpPr/>
            <p:nvPr/>
          </p:nvGrpSpPr>
          <p:grpSpPr>
            <a:xfrm>
              <a:off x="8448639" y="2651867"/>
              <a:ext cx="3082945" cy="1404540"/>
              <a:chOff x="679056" y="2510578"/>
              <a:chExt cx="3082945" cy="1404540"/>
            </a:xfrm>
          </p:grpSpPr>
          <p:sp>
            <p:nvSpPr>
              <p:cNvPr id="15" name="î$ḷîḋè">
                <a:extLst>
                  <a:ext uri="{FF2B5EF4-FFF2-40B4-BE49-F238E27FC236}">
                    <a16:creationId xmlns:a16="http://schemas.microsoft.com/office/drawing/2014/main" id="{5320B081-2FA3-4E99-890F-C5257DB6BFB5}"/>
                  </a:ext>
                </a:extLst>
              </p:cNvPr>
              <p:cNvSpPr txBox="1"/>
              <p:nvPr/>
            </p:nvSpPr>
            <p:spPr bwMode="auto">
              <a:xfrm>
                <a:off x="679056" y="3473313"/>
                <a:ext cx="308294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en-US" altLang="zh-CN" sz="2000" b="1" dirty="0">
                    <a:solidFill>
                      <a:srgbClr val="000000"/>
                    </a:solidFill>
                  </a:rPr>
                  <a:t>3.</a:t>
                </a:r>
                <a:r>
                  <a:rPr lang="zh-CN" altLang="en-US" sz="2000" b="1" dirty="0">
                    <a:solidFill>
                      <a:srgbClr val="000000"/>
                    </a:solidFill>
                  </a:rPr>
                  <a:t>产品前景</a:t>
                </a:r>
                <a:endParaRPr lang="en-US" altLang="zh-CN" sz="2000" b="1" dirty="0">
                  <a:solidFill>
                    <a:srgbClr val="000000"/>
                  </a:solidFill>
                </a:endParaRPr>
              </a:p>
            </p:txBody>
          </p:sp>
          <p:grpSp>
            <p:nvGrpSpPr>
              <p:cNvPr id="17" name="iSḻiḍé">
                <a:extLst>
                  <a:ext uri="{FF2B5EF4-FFF2-40B4-BE49-F238E27FC236}">
                    <a16:creationId xmlns:a16="http://schemas.microsoft.com/office/drawing/2014/main" id="{B21E54B7-D3EE-45A2-A906-A0C5821BE953}"/>
                  </a:ext>
                </a:extLst>
              </p:cNvPr>
              <p:cNvGrpSpPr/>
              <p:nvPr/>
            </p:nvGrpSpPr>
            <p:grpSpPr>
              <a:xfrm>
                <a:off x="1764357" y="2510578"/>
                <a:ext cx="899312" cy="900726"/>
                <a:chOff x="5646344" y="2547906"/>
                <a:chExt cx="899312" cy="900726"/>
              </a:xfrm>
            </p:grpSpPr>
            <p:sp>
              <p:nvSpPr>
                <p:cNvPr id="18" name="iśḻîḍè">
                  <a:extLst>
                    <a:ext uri="{FF2B5EF4-FFF2-40B4-BE49-F238E27FC236}">
                      <a16:creationId xmlns:a16="http://schemas.microsoft.com/office/drawing/2014/main" id="{347ADE28-D454-46A8-8132-699FE5E79B98}"/>
                    </a:ext>
                  </a:extLst>
                </p:cNvPr>
                <p:cNvSpPr/>
                <p:nvPr/>
              </p:nvSpPr>
              <p:spPr bwMode="auto">
                <a:xfrm>
                  <a:off x="5646344" y="2547906"/>
                  <a:ext cx="899312" cy="900726"/>
                </a:xfrm>
                <a:custGeom>
                  <a:avLst/>
                  <a:gdLst>
                    <a:gd name="T0" fmla="*/ 1066 w 1272"/>
                    <a:gd name="T1" fmla="*/ 168 h 1274"/>
                    <a:gd name="T2" fmla="*/ 1132 w 1272"/>
                    <a:gd name="T3" fmla="*/ 238 h 1274"/>
                    <a:gd name="T4" fmla="*/ 1186 w 1272"/>
                    <a:gd name="T5" fmla="*/ 316 h 1274"/>
                    <a:gd name="T6" fmla="*/ 1226 w 1272"/>
                    <a:gd name="T7" fmla="*/ 398 h 1274"/>
                    <a:gd name="T8" fmla="*/ 1254 w 1272"/>
                    <a:gd name="T9" fmla="*/ 486 h 1274"/>
                    <a:gd name="T10" fmla="*/ 1270 w 1272"/>
                    <a:gd name="T11" fmla="*/ 576 h 1274"/>
                    <a:gd name="T12" fmla="*/ 1272 w 1272"/>
                    <a:gd name="T13" fmla="*/ 668 h 1274"/>
                    <a:gd name="T14" fmla="*/ 1260 w 1272"/>
                    <a:gd name="T15" fmla="*/ 760 h 1274"/>
                    <a:gd name="T16" fmla="*/ 1236 w 1272"/>
                    <a:gd name="T17" fmla="*/ 850 h 1274"/>
                    <a:gd name="T18" fmla="*/ 1198 w 1272"/>
                    <a:gd name="T19" fmla="*/ 936 h 1274"/>
                    <a:gd name="T20" fmla="*/ 1146 w 1272"/>
                    <a:gd name="T21" fmla="*/ 1016 h 1274"/>
                    <a:gd name="T22" fmla="*/ 1106 w 1272"/>
                    <a:gd name="T23" fmla="*/ 1068 h 1274"/>
                    <a:gd name="T24" fmla="*/ 1036 w 1272"/>
                    <a:gd name="T25" fmla="*/ 1134 h 1274"/>
                    <a:gd name="T26" fmla="*/ 958 w 1272"/>
                    <a:gd name="T27" fmla="*/ 1186 h 1274"/>
                    <a:gd name="T28" fmla="*/ 874 w 1272"/>
                    <a:gd name="T29" fmla="*/ 1228 h 1274"/>
                    <a:gd name="T30" fmla="*/ 786 w 1272"/>
                    <a:gd name="T31" fmla="*/ 1256 h 1274"/>
                    <a:gd name="T32" fmla="*/ 696 w 1272"/>
                    <a:gd name="T33" fmla="*/ 1272 h 1274"/>
                    <a:gd name="T34" fmla="*/ 604 w 1272"/>
                    <a:gd name="T35" fmla="*/ 1274 h 1274"/>
                    <a:gd name="T36" fmla="*/ 514 w 1272"/>
                    <a:gd name="T37" fmla="*/ 1262 h 1274"/>
                    <a:gd name="T38" fmla="*/ 424 w 1272"/>
                    <a:gd name="T39" fmla="*/ 1238 h 1274"/>
                    <a:gd name="T40" fmla="*/ 338 w 1272"/>
                    <a:gd name="T41" fmla="*/ 1200 h 1274"/>
                    <a:gd name="T42" fmla="*/ 256 w 1272"/>
                    <a:gd name="T43" fmla="*/ 1148 h 1274"/>
                    <a:gd name="T44" fmla="*/ 206 w 1272"/>
                    <a:gd name="T45" fmla="*/ 1106 h 1274"/>
                    <a:gd name="T46" fmla="*/ 140 w 1272"/>
                    <a:gd name="T47" fmla="*/ 1036 h 1274"/>
                    <a:gd name="T48" fmla="*/ 86 w 1272"/>
                    <a:gd name="T49" fmla="*/ 958 h 1274"/>
                    <a:gd name="T50" fmla="*/ 46 w 1272"/>
                    <a:gd name="T51" fmla="*/ 876 h 1274"/>
                    <a:gd name="T52" fmla="*/ 18 w 1272"/>
                    <a:gd name="T53" fmla="*/ 788 h 1274"/>
                    <a:gd name="T54" fmla="*/ 2 w 1272"/>
                    <a:gd name="T55" fmla="*/ 698 h 1274"/>
                    <a:gd name="T56" fmla="*/ 0 w 1272"/>
                    <a:gd name="T57" fmla="*/ 606 h 1274"/>
                    <a:gd name="T58" fmla="*/ 10 w 1272"/>
                    <a:gd name="T59" fmla="*/ 514 h 1274"/>
                    <a:gd name="T60" fmla="*/ 36 w 1272"/>
                    <a:gd name="T61" fmla="*/ 426 h 1274"/>
                    <a:gd name="T62" fmla="*/ 74 w 1272"/>
                    <a:gd name="T63" fmla="*/ 338 h 1274"/>
                    <a:gd name="T64" fmla="*/ 124 w 1272"/>
                    <a:gd name="T65" fmla="*/ 258 h 1274"/>
                    <a:gd name="T66" fmla="*/ 166 w 1272"/>
                    <a:gd name="T67" fmla="*/ 208 h 1274"/>
                    <a:gd name="T68" fmla="*/ 236 w 1272"/>
                    <a:gd name="T69" fmla="*/ 142 h 1274"/>
                    <a:gd name="T70" fmla="*/ 314 w 1272"/>
                    <a:gd name="T71" fmla="*/ 88 h 1274"/>
                    <a:gd name="T72" fmla="*/ 398 w 1272"/>
                    <a:gd name="T73" fmla="*/ 46 h 1274"/>
                    <a:gd name="T74" fmla="*/ 486 w 1272"/>
                    <a:gd name="T75" fmla="*/ 18 h 1274"/>
                    <a:gd name="T76" fmla="*/ 576 w 1272"/>
                    <a:gd name="T77" fmla="*/ 4 h 1274"/>
                    <a:gd name="T78" fmla="*/ 668 w 1272"/>
                    <a:gd name="T79" fmla="*/ 2 h 1274"/>
                    <a:gd name="T80" fmla="*/ 758 w 1272"/>
                    <a:gd name="T81" fmla="*/ 12 h 1274"/>
                    <a:gd name="T82" fmla="*/ 848 w 1272"/>
                    <a:gd name="T83" fmla="*/ 36 h 1274"/>
                    <a:gd name="T84" fmla="*/ 934 w 1272"/>
                    <a:gd name="T85" fmla="*/ 74 h 1274"/>
                    <a:gd name="T86" fmla="*/ 1016 w 1272"/>
                    <a:gd name="T87" fmla="*/ 126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2" h="1274">
                      <a:moveTo>
                        <a:pt x="1042" y="146"/>
                      </a:moveTo>
                      <a:lnTo>
                        <a:pt x="1042" y="146"/>
                      </a:lnTo>
                      <a:lnTo>
                        <a:pt x="1066" y="168"/>
                      </a:lnTo>
                      <a:lnTo>
                        <a:pt x="1090" y="190"/>
                      </a:lnTo>
                      <a:lnTo>
                        <a:pt x="1112" y="214"/>
                      </a:lnTo>
                      <a:lnTo>
                        <a:pt x="1132" y="238"/>
                      </a:lnTo>
                      <a:lnTo>
                        <a:pt x="1152" y="264"/>
                      </a:lnTo>
                      <a:lnTo>
                        <a:pt x="1170" y="290"/>
                      </a:lnTo>
                      <a:lnTo>
                        <a:pt x="1186" y="316"/>
                      </a:lnTo>
                      <a:lnTo>
                        <a:pt x="1200" y="342"/>
                      </a:lnTo>
                      <a:lnTo>
                        <a:pt x="1214" y="370"/>
                      </a:lnTo>
                      <a:lnTo>
                        <a:pt x="1226" y="398"/>
                      </a:lnTo>
                      <a:lnTo>
                        <a:pt x="1238" y="428"/>
                      </a:lnTo>
                      <a:lnTo>
                        <a:pt x="1246" y="456"/>
                      </a:lnTo>
                      <a:lnTo>
                        <a:pt x="1254" y="486"/>
                      </a:lnTo>
                      <a:lnTo>
                        <a:pt x="1260" y="516"/>
                      </a:lnTo>
                      <a:lnTo>
                        <a:pt x="1266" y="546"/>
                      </a:lnTo>
                      <a:lnTo>
                        <a:pt x="1270" y="576"/>
                      </a:lnTo>
                      <a:lnTo>
                        <a:pt x="1272" y="608"/>
                      </a:lnTo>
                      <a:lnTo>
                        <a:pt x="1272" y="638"/>
                      </a:lnTo>
                      <a:lnTo>
                        <a:pt x="1272" y="668"/>
                      </a:lnTo>
                      <a:lnTo>
                        <a:pt x="1270" y="700"/>
                      </a:lnTo>
                      <a:lnTo>
                        <a:pt x="1266" y="730"/>
                      </a:lnTo>
                      <a:lnTo>
                        <a:pt x="1260" y="760"/>
                      </a:lnTo>
                      <a:lnTo>
                        <a:pt x="1254" y="790"/>
                      </a:lnTo>
                      <a:lnTo>
                        <a:pt x="1246" y="820"/>
                      </a:lnTo>
                      <a:lnTo>
                        <a:pt x="1236" y="850"/>
                      </a:lnTo>
                      <a:lnTo>
                        <a:pt x="1226" y="878"/>
                      </a:lnTo>
                      <a:lnTo>
                        <a:pt x="1212" y="908"/>
                      </a:lnTo>
                      <a:lnTo>
                        <a:pt x="1198" y="936"/>
                      </a:lnTo>
                      <a:lnTo>
                        <a:pt x="1182" y="964"/>
                      </a:lnTo>
                      <a:lnTo>
                        <a:pt x="1166" y="990"/>
                      </a:lnTo>
                      <a:lnTo>
                        <a:pt x="1146" y="1016"/>
                      </a:lnTo>
                      <a:lnTo>
                        <a:pt x="1126" y="1042"/>
                      </a:lnTo>
                      <a:lnTo>
                        <a:pt x="1126" y="1042"/>
                      </a:lnTo>
                      <a:lnTo>
                        <a:pt x="1106" y="1068"/>
                      </a:lnTo>
                      <a:lnTo>
                        <a:pt x="1082" y="1090"/>
                      </a:lnTo>
                      <a:lnTo>
                        <a:pt x="1060" y="1112"/>
                      </a:lnTo>
                      <a:lnTo>
                        <a:pt x="1036" y="1134"/>
                      </a:lnTo>
                      <a:lnTo>
                        <a:pt x="1010" y="1152"/>
                      </a:lnTo>
                      <a:lnTo>
                        <a:pt x="984" y="1170"/>
                      </a:lnTo>
                      <a:lnTo>
                        <a:pt x="958" y="1186"/>
                      </a:lnTo>
                      <a:lnTo>
                        <a:pt x="930" y="1202"/>
                      </a:lnTo>
                      <a:lnTo>
                        <a:pt x="902" y="1216"/>
                      </a:lnTo>
                      <a:lnTo>
                        <a:pt x="874" y="1228"/>
                      </a:lnTo>
                      <a:lnTo>
                        <a:pt x="846" y="1238"/>
                      </a:lnTo>
                      <a:lnTo>
                        <a:pt x="816" y="1248"/>
                      </a:lnTo>
                      <a:lnTo>
                        <a:pt x="786" y="1256"/>
                      </a:lnTo>
                      <a:lnTo>
                        <a:pt x="756" y="1262"/>
                      </a:lnTo>
                      <a:lnTo>
                        <a:pt x="726" y="1268"/>
                      </a:lnTo>
                      <a:lnTo>
                        <a:pt x="696" y="1272"/>
                      </a:lnTo>
                      <a:lnTo>
                        <a:pt x="666" y="1274"/>
                      </a:lnTo>
                      <a:lnTo>
                        <a:pt x="636" y="1274"/>
                      </a:lnTo>
                      <a:lnTo>
                        <a:pt x="604" y="1274"/>
                      </a:lnTo>
                      <a:lnTo>
                        <a:pt x="574" y="1270"/>
                      </a:lnTo>
                      <a:lnTo>
                        <a:pt x="544" y="1268"/>
                      </a:lnTo>
                      <a:lnTo>
                        <a:pt x="514" y="1262"/>
                      </a:lnTo>
                      <a:lnTo>
                        <a:pt x="484" y="1256"/>
                      </a:lnTo>
                      <a:lnTo>
                        <a:pt x="454" y="1248"/>
                      </a:lnTo>
                      <a:lnTo>
                        <a:pt x="424" y="1238"/>
                      </a:lnTo>
                      <a:lnTo>
                        <a:pt x="394" y="1226"/>
                      </a:lnTo>
                      <a:lnTo>
                        <a:pt x="366" y="1214"/>
                      </a:lnTo>
                      <a:lnTo>
                        <a:pt x="338" y="1200"/>
                      </a:lnTo>
                      <a:lnTo>
                        <a:pt x="310" y="1184"/>
                      </a:lnTo>
                      <a:lnTo>
                        <a:pt x="282" y="1166"/>
                      </a:lnTo>
                      <a:lnTo>
                        <a:pt x="256" y="1148"/>
                      </a:lnTo>
                      <a:lnTo>
                        <a:pt x="230" y="1128"/>
                      </a:lnTo>
                      <a:lnTo>
                        <a:pt x="230" y="1128"/>
                      </a:lnTo>
                      <a:lnTo>
                        <a:pt x="206" y="1106"/>
                      </a:lnTo>
                      <a:lnTo>
                        <a:pt x="182" y="1084"/>
                      </a:lnTo>
                      <a:lnTo>
                        <a:pt x="160" y="1060"/>
                      </a:lnTo>
                      <a:lnTo>
                        <a:pt x="140" y="1036"/>
                      </a:lnTo>
                      <a:lnTo>
                        <a:pt x="120" y="1012"/>
                      </a:lnTo>
                      <a:lnTo>
                        <a:pt x="102" y="986"/>
                      </a:lnTo>
                      <a:lnTo>
                        <a:pt x="86" y="958"/>
                      </a:lnTo>
                      <a:lnTo>
                        <a:pt x="72" y="932"/>
                      </a:lnTo>
                      <a:lnTo>
                        <a:pt x="58" y="904"/>
                      </a:lnTo>
                      <a:lnTo>
                        <a:pt x="46" y="876"/>
                      </a:lnTo>
                      <a:lnTo>
                        <a:pt x="34" y="846"/>
                      </a:lnTo>
                      <a:lnTo>
                        <a:pt x="26" y="818"/>
                      </a:lnTo>
                      <a:lnTo>
                        <a:pt x="18" y="788"/>
                      </a:lnTo>
                      <a:lnTo>
                        <a:pt x="10" y="758"/>
                      </a:lnTo>
                      <a:lnTo>
                        <a:pt x="6" y="728"/>
                      </a:lnTo>
                      <a:lnTo>
                        <a:pt x="2" y="698"/>
                      </a:lnTo>
                      <a:lnTo>
                        <a:pt x="0" y="668"/>
                      </a:lnTo>
                      <a:lnTo>
                        <a:pt x="0" y="636"/>
                      </a:lnTo>
                      <a:lnTo>
                        <a:pt x="0" y="606"/>
                      </a:lnTo>
                      <a:lnTo>
                        <a:pt x="2" y="576"/>
                      </a:lnTo>
                      <a:lnTo>
                        <a:pt x="6" y="544"/>
                      </a:lnTo>
                      <a:lnTo>
                        <a:pt x="10" y="514"/>
                      </a:lnTo>
                      <a:lnTo>
                        <a:pt x="18" y="484"/>
                      </a:lnTo>
                      <a:lnTo>
                        <a:pt x="26" y="454"/>
                      </a:lnTo>
                      <a:lnTo>
                        <a:pt x="36" y="426"/>
                      </a:lnTo>
                      <a:lnTo>
                        <a:pt x="46" y="396"/>
                      </a:lnTo>
                      <a:lnTo>
                        <a:pt x="60" y="368"/>
                      </a:lnTo>
                      <a:lnTo>
                        <a:pt x="74" y="338"/>
                      </a:lnTo>
                      <a:lnTo>
                        <a:pt x="88" y="312"/>
                      </a:lnTo>
                      <a:lnTo>
                        <a:pt x="106" y="284"/>
                      </a:lnTo>
                      <a:lnTo>
                        <a:pt x="124" y="258"/>
                      </a:lnTo>
                      <a:lnTo>
                        <a:pt x="146" y="232"/>
                      </a:lnTo>
                      <a:lnTo>
                        <a:pt x="146" y="232"/>
                      </a:lnTo>
                      <a:lnTo>
                        <a:pt x="166" y="208"/>
                      </a:lnTo>
                      <a:lnTo>
                        <a:pt x="190" y="184"/>
                      </a:lnTo>
                      <a:lnTo>
                        <a:pt x="212" y="162"/>
                      </a:lnTo>
                      <a:lnTo>
                        <a:pt x="236" y="142"/>
                      </a:lnTo>
                      <a:lnTo>
                        <a:pt x="262" y="122"/>
                      </a:lnTo>
                      <a:lnTo>
                        <a:pt x="288" y="104"/>
                      </a:lnTo>
                      <a:lnTo>
                        <a:pt x="314" y="88"/>
                      </a:lnTo>
                      <a:lnTo>
                        <a:pt x="342" y="72"/>
                      </a:lnTo>
                      <a:lnTo>
                        <a:pt x="370" y="58"/>
                      </a:lnTo>
                      <a:lnTo>
                        <a:pt x="398" y="46"/>
                      </a:lnTo>
                      <a:lnTo>
                        <a:pt x="426" y="36"/>
                      </a:lnTo>
                      <a:lnTo>
                        <a:pt x="456" y="26"/>
                      </a:lnTo>
                      <a:lnTo>
                        <a:pt x="486" y="18"/>
                      </a:lnTo>
                      <a:lnTo>
                        <a:pt x="516" y="12"/>
                      </a:lnTo>
                      <a:lnTo>
                        <a:pt x="546" y="8"/>
                      </a:lnTo>
                      <a:lnTo>
                        <a:pt x="576" y="4"/>
                      </a:lnTo>
                      <a:lnTo>
                        <a:pt x="606" y="2"/>
                      </a:lnTo>
                      <a:lnTo>
                        <a:pt x="636" y="0"/>
                      </a:lnTo>
                      <a:lnTo>
                        <a:pt x="668" y="2"/>
                      </a:lnTo>
                      <a:lnTo>
                        <a:pt x="698" y="4"/>
                      </a:lnTo>
                      <a:lnTo>
                        <a:pt x="728" y="8"/>
                      </a:lnTo>
                      <a:lnTo>
                        <a:pt x="758" y="12"/>
                      </a:lnTo>
                      <a:lnTo>
                        <a:pt x="788" y="18"/>
                      </a:lnTo>
                      <a:lnTo>
                        <a:pt x="818" y="28"/>
                      </a:lnTo>
                      <a:lnTo>
                        <a:pt x="848" y="36"/>
                      </a:lnTo>
                      <a:lnTo>
                        <a:pt x="878" y="48"/>
                      </a:lnTo>
                      <a:lnTo>
                        <a:pt x="906" y="60"/>
                      </a:lnTo>
                      <a:lnTo>
                        <a:pt x="934" y="74"/>
                      </a:lnTo>
                      <a:lnTo>
                        <a:pt x="962" y="90"/>
                      </a:lnTo>
                      <a:lnTo>
                        <a:pt x="990" y="108"/>
                      </a:lnTo>
                      <a:lnTo>
                        <a:pt x="1016" y="126"/>
                      </a:lnTo>
                      <a:lnTo>
                        <a:pt x="1042" y="146"/>
                      </a:lnTo>
                      <a:lnTo>
                        <a:pt x="1042" y="146"/>
                      </a:lnTo>
                      <a:close/>
                    </a:path>
                  </a:pathLst>
                </a:custGeom>
                <a:solidFill>
                  <a:schemeClr val="bg1"/>
                </a:solidFill>
                <a:ln w="57150">
                  <a:solidFill>
                    <a:schemeClr val="tx2">
                      <a:lumMod val="20000"/>
                      <a:lumOff val="80000"/>
                    </a:schemeClr>
                  </a:solidFill>
                </a:ln>
              </p:spPr>
              <p:txBody>
                <a:bodyPr vert="horz" wrap="square" lIns="91440" tIns="45720" rIns="91440" bIns="45720" numCol="1" anchor="t" anchorCtr="0" compatLnSpc="1">
                  <a:prstTxWarp prst="textNoShape">
                    <a:avLst/>
                  </a:prstTxWarp>
                </a:bodyPr>
                <a:lstStyle/>
                <a:p>
                  <a:endParaRPr lang="id-ID">
                    <a:solidFill>
                      <a:srgbClr val="000000"/>
                    </a:solidFill>
                  </a:endParaRPr>
                </a:p>
              </p:txBody>
            </p:sp>
            <p:sp>
              <p:nvSpPr>
                <p:cNvPr id="19" name="îşlîḋé">
                  <a:extLst>
                    <a:ext uri="{FF2B5EF4-FFF2-40B4-BE49-F238E27FC236}">
                      <a16:creationId xmlns:a16="http://schemas.microsoft.com/office/drawing/2014/main" id="{B7324C42-D436-4E4D-9F75-C9C9FF126AC4}"/>
                    </a:ext>
                  </a:extLst>
                </p:cNvPr>
                <p:cNvSpPr/>
                <p:nvPr/>
              </p:nvSpPr>
              <p:spPr>
                <a:xfrm>
                  <a:off x="5835667" y="2724453"/>
                  <a:ext cx="533699" cy="547632"/>
                </a:xfrm>
                <a:custGeom>
                  <a:avLst/>
                  <a:gdLst>
                    <a:gd name="T0" fmla="*/ 4313 w 5734"/>
                    <a:gd name="T1" fmla="*/ 3918 h 5892"/>
                    <a:gd name="T2" fmla="*/ 5734 w 5734"/>
                    <a:gd name="T3" fmla="*/ 2497 h 5892"/>
                    <a:gd name="T4" fmla="*/ 4313 w 5734"/>
                    <a:gd name="T5" fmla="*/ 1076 h 5892"/>
                    <a:gd name="T6" fmla="*/ 4149 w 5734"/>
                    <a:gd name="T7" fmla="*/ 1085 h 5892"/>
                    <a:gd name="T8" fmla="*/ 3733 w 5734"/>
                    <a:gd name="T9" fmla="*/ 378 h 5892"/>
                    <a:gd name="T10" fmla="*/ 2768 w 5734"/>
                    <a:gd name="T11" fmla="*/ 0 h 5892"/>
                    <a:gd name="T12" fmla="*/ 1389 w 5734"/>
                    <a:gd name="T13" fmla="*/ 1076 h 5892"/>
                    <a:gd name="T14" fmla="*/ 0 w 5734"/>
                    <a:gd name="T15" fmla="*/ 2497 h 5892"/>
                    <a:gd name="T16" fmla="*/ 1421 w 5734"/>
                    <a:gd name="T17" fmla="*/ 3918 h 5892"/>
                    <a:gd name="T18" fmla="*/ 2140 w 5734"/>
                    <a:gd name="T19" fmla="*/ 3918 h 5892"/>
                    <a:gd name="T20" fmla="*/ 2140 w 5734"/>
                    <a:gd name="T21" fmla="*/ 4472 h 5892"/>
                    <a:gd name="T22" fmla="*/ 1315 w 5734"/>
                    <a:gd name="T23" fmla="*/ 4472 h 5892"/>
                    <a:gd name="T24" fmla="*/ 954 w 5734"/>
                    <a:gd name="T25" fmla="*/ 4259 h 5892"/>
                    <a:gd name="T26" fmla="*/ 540 w 5734"/>
                    <a:gd name="T27" fmla="*/ 4672 h 5892"/>
                    <a:gd name="T28" fmla="*/ 954 w 5734"/>
                    <a:gd name="T29" fmla="*/ 5086 h 5892"/>
                    <a:gd name="T30" fmla="*/ 1315 w 5734"/>
                    <a:gd name="T31" fmla="*/ 4872 h 5892"/>
                    <a:gd name="T32" fmla="*/ 2340 w 5734"/>
                    <a:gd name="T33" fmla="*/ 4872 h 5892"/>
                    <a:gd name="T34" fmla="*/ 2540 w 5734"/>
                    <a:gd name="T35" fmla="*/ 4672 h 5892"/>
                    <a:gd name="T36" fmla="*/ 2540 w 5734"/>
                    <a:gd name="T37" fmla="*/ 3918 h 5892"/>
                    <a:gd name="T38" fmla="*/ 2667 w 5734"/>
                    <a:gd name="T39" fmla="*/ 3918 h 5892"/>
                    <a:gd name="T40" fmla="*/ 2667 w 5734"/>
                    <a:gd name="T41" fmla="*/ 5117 h 5892"/>
                    <a:gd name="T42" fmla="*/ 2454 w 5734"/>
                    <a:gd name="T43" fmla="*/ 5479 h 5892"/>
                    <a:gd name="T44" fmla="*/ 2867 w 5734"/>
                    <a:gd name="T45" fmla="*/ 5892 h 5892"/>
                    <a:gd name="T46" fmla="*/ 3280 w 5734"/>
                    <a:gd name="T47" fmla="*/ 5479 h 5892"/>
                    <a:gd name="T48" fmla="*/ 3067 w 5734"/>
                    <a:gd name="T49" fmla="*/ 5117 h 5892"/>
                    <a:gd name="T50" fmla="*/ 3067 w 5734"/>
                    <a:gd name="T51" fmla="*/ 3918 h 5892"/>
                    <a:gd name="T52" fmla="*/ 3194 w 5734"/>
                    <a:gd name="T53" fmla="*/ 3918 h 5892"/>
                    <a:gd name="T54" fmla="*/ 3194 w 5734"/>
                    <a:gd name="T55" fmla="*/ 4691 h 5892"/>
                    <a:gd name="T56" fmla="*/ 3394 w 5734"/>
                    <a:gd name="T57" fmla="*/ 4891 h 5892"/>
                    <a:gd name="T58" fmla="*/ 4430 w 5734"/>
                    <a:gd name="T59" fmla="*/ 4891 h 5892"/>
                    <a:gd name="T60" fmla="*/ 4780 w 5734"/>
                    <a:gd name="T61" fmla="*/ 5085 h 5892"/>
                    <a:gd name="T62" fmla="*/ 5194 w 5734"/>
                    <a:gd name="T63" fmla="*/ 4672 h 5892"/>
                    <a:gd name="T64" fmla="*/ 4780 w 5734"/>
                    <a:gd name="T65" fmla="*/ 4259 h 5892"/>
                    <a:gd name="T66" fmla="*/ 4409 w 5734"/>
                    <a:gd name="T67" fmla="*/ 4491 h 5892"/>
                    <a:gd name="T68" fmla="*/ 3594 w 5734"/>
                    <a:gd name="T69" fmla="*/ 4491 h 5892"/>
                    <a:gd name="T70" fmla="*/ 3594 w 5734"/>
                    <a:gd name="T71" fmla="*/ 3918 h 5892"/>
                    <a:gd name="T72" fmla="*/ 4313 w 5734"/>
                    <a:gd name="T73" fmla="*/ 3918 h 5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34" h="5892">
                      <a:moveTo>
                        <a:pt x="4313" y="3918"/>
                      </a:moveTo>
                      <a:cubicBezTo>
                        <a:pt x="5096" y="3918"/>
                        <a:pt x="5734" y="3280"/>
                        <a:pt x="5734" y="2497"/>
                      </a:cubicBezTo>
                      <a:cubicBezTo>
                        <a:pt x="5734" y="1713"/>
                        <a:pt x="5096" y="1076"/>
                        <a:pt x="4313" y="1076"/>
                      </a:cubicBezTo>
                      <a:cubicBezTo>
                        <a:pt x="4258" y="1076"/>
                        <a:pt x="4203" y="1079"/>
                        <a:pt x="4149" y="1085"/>
                      </a:cubicBezTo>
                      <a:cubicBezTo>
                        <a:pt x="4084" y="816"/>
                        <a:pt x="3940" y="570"/>
                        <a:pt x="3733" y="378"/>
                      </a:cubicBezTo>
                      <a:cubicBezTo>
                        <a:pt x="3470" y="134"/>
                        <a:pt x="3127" y="0"/>
                        <a:pt x="2768" y="0"/>
                      </a:cubicBezTo>
                      <a:cubicBezTo>
                        <a:pt x="2107" y="0"/>
                        <a:pt x="1544" y="451"/>
                        <a:pt x="1389" y="1076"/>
                      </a:cubicBezTo>
                      <a:cubicBezTo>
                        <a:pt x="620" y="1093"/>
                        <a:pt x="0" y="1724"/>
                        <a:pt x="0" y="2497"/>
                      </a:cubicBezTo>
                      <a:cubicBezTo>
                        <a:pt x="0" y="3281"/>
                        <a:pt x="638" y="3918"/>
                        <a:pt x="1421" y="3918"/>
                      </a:cubicBezTo>
                      <a:lnTo>
                        <a:pt x="2140" y="3918"/>
                      </a:lnTo>
                      <a:lnTo>
                        <a:pt x="2140" y="4472"/>
                      </a:lnTo>
                      <a:lnTo>
                        <a:pt x="1315" y="4472"/>
                      </a:lnTo>
                      <a:cubicBezTo>
                        <a:pt x="1245" y="4345"/>
                        <a:pt x="1109" y="4259"/>
                        <a:pt x="954" y="4259"/>
                      </a:cubicBezTo>
                      <a:cubicBezTo>
                        <a:pt x="726" y="4259"/>
                        <a:pt x="540" y="4444"/>
                        <a:pt x="540" y="4672"/>
                      </a:cubicBezTo>
                      <a:cubicBezTo>
                        <a:pt x="540" y="4900"/>
                        <a:pt x="726" y="5086"/>
                        <a:pt x="954" y="5086"/>
                      </a:cubicBezTo>
                      <a:cubicBezTo>
                        <a:pt x="1109" y="5086"/>
                        <a:pt x="1245" y="4999"/>
                        <a:pt x="1315" y="4872"/>
                      </a:cubicBezTo>
                      <a:lnTo>
                        <a:pt x="2340" y="4872"/>
                      </a:lnTo>
                      <a:cubicBezTo>
                        <a:pt x="2451" y="4872"/>
                        <a:pt x="2540" y="4783"/>
                        <a:pt x="2540" y="4672"/>
                      </a:cubicBezTo>
                      <a:lnTo>
                        <a:pt x="2540" y="3918"/>
                      </a:lnTo>
                      <a:lnTo>
                        <a:pt x="2667" y="3918"/>
                      </a:lnTo>
                      <a:lnTo>
                        <a:pt x="2667" y="5117"/>
                      </a:lnTo>
                      <a:cubicBezTo>
                        <a:pt x="2540" y="5188"/>
                        <a:pt x="2454" y="5323"/>
                        <a:pt x="2454" y="5479"/>
                      </a:cubicBezTo>
                      <a:cubicBezTo>
                        <a:pt x="2454" y="5707"/>
                        <a:pt x="2639" y="5892"/>
                        <a:pt x="2867" y="5892"/>
                      </a:cubicBezTo>
                      <a:cubicBezTo>
                        <a:pt x="3095" y="5892"/>
                        <a:pt x="3280" y="5707"/>
                        <a:pt x="3280" y="5479"/>
                      </a:cubicBezTo>
                      <a:cubicBezTo>
                        <a:pt x="3280" y="5323"/>
                        <a:pt x="3194" y="5188"/>
                        <a:pt x="3067" y="5117"/>
                      </a:cubicBezTo>
                      <a:lnTo>
                        <a:pt x="3067" y="3918"/>
                      </a:lnTo>
                      <a:lnTo>
                        <a:pt x="3194" y="3918"/>
                      </a:lnTo>
                      <a:lnTo>
                        <a:pt x="3194" y="4691"/>
                      </a:lnTo>
                      <a:cubicBezTo>
                        <a:pt x="3194" y="4802"/>
                        <a:pt x="3283" y="4891"/>
                        <a:pt x="3394" y="4891"/>
                      </a:cubicBezTo>
                      <a:lnTo>
                        <a:pt x="4430" y="4891"/>
                      </a:lnTo>
                      <a:cubicBezTo>
                        <a:pt x="4503" y="5008"/>
                        <a:pt x="4633" y="5085"/>
                        <a:pt x="4780" y="5085"/>
                      </a:cubicBezTo>
                      <a:cubicBezTo>
                        <a:pt x="5008" y="5085"/>
                        <a:pt x="5194" y="4900"/>
                        <a:pt x="5194" y="4672"/>
                      </a:cubicBezTo>
                      <a:cubicBezTo>
                        <a:pt x="5194" y="4444"/>
                        <a:pt x="5008" y="4259"/>
                        <a:pt x="4780" y="4259"/>
                      </a:cubicBezTo>
                      <a:cubicBezTo>
                        <a:pt x="4617" y="4259"/>
                        <a:pt x="4476" y="4354"/>
                        <a:pt x="4409" y="4491"/>
                      </a:cubicBezTo>
                      <a:lnTo>
                        <a:pt x="3594" y="4491"/>
                      </a:lnTo>
                      <a:lnTo>
                        <a:pt x="3594" y="3918"/>
                      </a:lnTo>
                      <a:lnTo>
                        <a:pt x="4313" y="3918"/>
                      </a:lnTo>
                      <a:close/>
                    </a:path>
                  </a:pathLst>
                </a:custGeom>
                <a:solidFill>
                  <a:schemeClr val="accent1"/>
                </a:solidFill>
                <a:ln w="12700">
                  <a:miter lim="400000"/>
                </a:ln>
              </p:spPr>
              <p:txBody>
                <a:bodyPr lIns="19045" tIns="19045" rIns="19045" bIns="19045"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228532">
                    <a:defRPr sz="3000" cap="none">
                      <a:solidFill>
                        <a:srgbClr val="FFFFFF"/>
                      </a:solidFill>
                      <a:effectLst>
                        <a:outerShdw blurRad="38100" dist="12700" dir="5400000" rotWithShape="0">
                          <a:srgbClr val="000000">
                            <a:alpha val="50000"/>
                          </a:srgbClr>
                        </a:outerShdw>
                      </a:effectLst>
                    </a:defRPr>
                  </a:pPr>
                  <a:endParaRPr sz="1500">
                    <a:solidFill>
                      <a:srgbClr val="FFFFFF"/>
                    </a:solidFill>
                    <a:effectLst>
                      <a:outerShdw blurRad="38100" dist="12700" dir="5400000" rotWithShape="0">
                        <a:srgbClr val="000000">
                          <a:alpha val="50000"/>
                        </a:srgbClr>
                      </a:outerShdw>
                    </a:effectLst>
                  </a:endParaRPr>
                </a:p>
              </p:txBody>
            </p:sp>
          </p:grpSp>
        </p:grpSp>
        <p:cxnSp>
          <p:nvCxnSpPr>
            <p:cNvPr id="13" name="直接连接符 12">
              <a:extLst>
                <a:ext uri="{FF2B5EF4-FFF2-40B4-BE49-F238E27FC236}">
                  <a16:creationId xmlns:a16="http://schemas.microsoft.com/office/drawing/2014/main" id="{710EAF27-762B-4F83-B57D-8BC9DCA6754E}"/>
                </a:ext>
              </a:extLst>
            </p:cNvPr>
            <p:cNvCxnSpPr/>
            <p:nvPr/>
          </p:nvCxnSpPr>
          <p:spPr>
            <a:xfrm>
              <a:off x="4059028" y="4132290"/>
              <a:ext cx="0" cy="2029971"/>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AE0ED89-77FE-466A-8E6B-1893CE9E4574}"/>
                </a:ext>
              </a:extLst>
            </p:cNvPr>
            <p:cNvCxnSpPr/>
            <p:nvPr/>
          </p:nvCxnSpPr>
          <p:spPr>
            <a:xfrm>
              <a:off x="8370200" y="4132289"/>
              <a:ext cx="0" cy="2029972"/>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31" name="标题 1">
            <a:extLst>
              <a:ext uri="{FF2B5EF4-FFF2-40B4-BE49-F238E27FC236}">
                <a16:creationId xmlns:a16="http://schemas.microsoft.com/office/drawing/2014/main" id="{F5A56F34-943B-4203-B6C6-2FF6C3A5B779}"/>
              </a:ext>
            </a:extLst>
          </p:cNvPr>
          <p:cNvSpPr>
            <a:spLocks noGrp="1"/>
          </p:cNvSpPr>
          <p:nvPr>
            <p:ph type="title"/>
          </p:nvPr>
        </p:nvSpPr>
        <p:spPr>
          <a:xfrm>
            <a:off x="669924" y="318052"/>
            <a:ext cx="2515567" cy="710648"/>
          </a:xfrm>
        </p:spPr>
        <p:txBody>
          <a:bodyPr/>
          <a:lstStyle/>
          <a:p>
            <a:r>
              <a:rPr lang="en-US" altLang="zh-CN" dirty="0">
                <a:solidFill>
                  <a:schemeClr val="accent3"/>
                </a:solidFill>
              </a:rPr>
              <a:t>1.2</a:t>
            </a:r>
            <a:r>
              <a:rPr lang="zh-CN" altLang="en-US" dirty="0">
                <a:solidFill>
                  <a:schemeClr val="accent3"/>
                </a:solidFill>
              </a:rPr>
              <a:t>总体描述</a:t>
            </a:r>
          </a:p>
        </p:txBody>
      </p:sp>
      <p:sp>
        <p:nvSpPr>
          <p:cNvPr id="32" name="矩形 31"/>
          <p:cNvSpPr/>
          <p:nvPr/>
        </p:nvSpPr>
        <p:spPr>
          <a:xfrm>
            <a:off x="849457" y="4243508"/>
            <a:ext cx="2946952" cy="1477328"/>
          </a:xfrm>
          <a:prstGeom prst="rect">
            <a:avLst/>
          </a:prstGeom>
        </p:spPr>
        <p:txBody>
          <a:bodyPr wrap="square">
            <a:spAutoFit/>
          </a:bodyPr>
          <a:lstStyle/>
          <a:p>
            <a:r>
              <a:rPr lang="en-US" altLang="zh-CN" dirty="0"/>
              <a:t>       </a:t>
            </a:r>
            <a:r>
              <a:rPr lang="zh-CN" altLang="zh-CN" dirty="0"/>
              <a:t>方便《软件工程实践》课程的老师、助教和同学进行实践后的评分，包括组内以及组间评分，并得出个人贡献分和小组得分。</a:t>
            </a:r>
          </a:p>
        </p:txBody>
      </p:sp>
      <p:sp>
        <p:nvSpPr>
          <p:cNvPr id="33" name="矩形 32"/>
          <p:cNvSpPr/>
          <p:nvPr/>
        </p:nvSpPr>
        <p:spPr>
          <a:xfrm>
            <a:off x="4263748" y="4198782"/>
            <a:ext cx="3916155" cy="2031325"/>
          </a:xfrm>
          <a:prstGeom prst="rect">
            <a:avLst/>
          </a:prstGeom>
        </p:spPr>
        <p:txBody>
          <a:bodyPr wrap="square">
            <a:spAutoFit/>
          </a:bodyPr>
          <a:lstStyle/>
          <a:p>
            <a:r>
              <a:rPr lang="en-US" altLang="zh-CN" dirty="0"/>
              <a:t>       </a:t>
            </a:r>
            <a:r>
              <a:rPr lang="zh-CN" altLang="zh-CN" dirty="0"/>
              <a:t>目标：该系统将为同学提供互相评分的平台，为老师和助教提供查看学生贡献分以及小组表现情况的平台。方便大家实践打分，节约时间，提高效率。</a:t>
            </a:r>
          </a:p>
          <a:p>
            <a:r>
              <a:rPr lang="en-US" altLang="zh-CN" dirty="0"/>
              <a:t>       </a:t>
            </a:r>
            <a:r>
              <a:rPr lang="zh-CN" altLang="zh-CN" dirty="0"/>
              <a:t>作用范围：《软件工程实践》课程的老师、助教、学生。</a:t>
            </a:r>
          </a:p>
        </p:txBody>
      </p:sp>
      <p:sp>
        <p:nvSpPr>
          <p:cNvPr id="36" name="矩形 35"/>
          <p:cNvSpPr/>
          <p:nvPr/>
        </p:nvSpPr>
        <p:spPr>
          <a:xfrm>
            <a:off x="8527773" y="4135404"/>
            <a:ext cx="3284883" cy="2031325"/>
          </a:xfrm>
          <a:prstGeom prst="rect">
            <a:avLst/>
          </a:prstGeom>
        </p:spPr>
        <p:txBody>
          <a:bodyPr wrap="square">
            <a:spAutoFit/>
          </a:bodyPr>
          <a:lstStyle/>
          <a:p>
            <a:r>
              <a:rPr lang="en-US" altLang="zh-CN" dirty="0"/>
              <a:t>       </a:t>
            </a:r>
            <a:r>
              <a:rPr lang="zh-CN" altLang="zh-CN" dirty="0"/>
              <a:t>该系统主要用于《软件工程实践》课程，为老师、助教、学生提供一个完成实践评分的平台。将大大减少在此环节花费的时间，同时老师和助教查看学生的实践情况也更加方便。有着很不错的实用前景。</a:t>
            </a:r>
          </a:p>
        </p:txBody>
      </p:sp>
    </p:spTree>
    <p:extLst>
      <p:ext uri="{BB962C8B-B14F-4D97-AF65-F5344CB8AC3E}">
        <p14:creationId xmlns:p14="http://schemas.microsoft.com/office/powerpoint/2010/main" val="2270012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1000"/>
                                        <p:tgtEl>
                                          <p:spTgt spid="33"/>
                                        </p:tgtEl>
                                      </p:cBhvr>
                                    </p:animEffect>
                                    <p:anim calcmode="lin" valueType="num">
                                      <p:cBhvr>
                                        <p:cTn id="15" dur="1000" fill="hold"/>
                                        <p:tgtEl>
                                          <p:spTgt spid="33"/>
                                        </p:tgtEl>
                                        <p:attrNameLst>
                                          <p:attrName>ppt_x</p:attrName>
                                        </p:attrNameLst>
                                      </p:cBhvr>
                                      <p:tavLst>
                                        <p:tav tm="0">
                                          <p:val>
                                            <p:strVal val="#ppt_x"/>
                                          </p:val>
                                        </p:tav>
                                        <p:tav tm="100000">
                                          <p:val>
                                            <p:strVal val="#ppt_x"/>
                                          </p:val>
                                        </p:tav>
                                      </p:tavLst>
                                    </p:anim>
                                    <p:anim calcmode="lin" valueType="num">
                                      <p:cBhvr>
                                        <p:cTn id="1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1000"/>
                                        <p:tgtEl>
                                          <p:spTgt spid="36"/>
                                        </p:tgtEl>
                                      </p:cBhvr>
                                    </p:animEffect>
                                    <p:anim calcmode="lin" valueType="num">
                                      <p:cBhvr>
                                        <p:cTn id="22" dur="1000" fill="hold"/>
                                        <p:tgtEl>
                                          <p:spTgt spid="36"/>
                                        </p:tgtEl>
                                        <p:attrNameLst>
                                          <p:attrName>ppt_x</p:attrName>
                                        </p:attrNameLst>
                                      </p:cBhvr>
                                      <p:tavLst>
                                        <p:tav tm="0">
                                          <p:val>
                                            <p:strVal val="#ppt_x"/>
                                          </p:val>
                                        </p:tav>
                                        <p:tav tm="100000">
                                          <p:val>
                                            <p:strVal val="#ppt_x"/>
                                          </p:val>
                                        </p:tav>
                                      </p:tavLst>
                                    </p:anim>
                                    <p:anim calcmode="lin" valueType="num">
                                      <p:cBhvr>
                                        <p:cTn id="2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50">
          <a:fgClr>
            <a:schemeClr val="accent3">
              <a:lumMod val="40000"/>
              <a:lumOff val="60000"/>
            </a:schemeClr>
          </a:fgClr>
          <a:bgClr>
            <a:schemeClr val="bg1"/>
          </a:bgClr>
        </a:pattFill>
        <a:effectLst/>
      </p:bgPr>
    </p:bg>
    <p:spTree>
      <p:nvGrpSpPr>
        <p:cNvPr id="1" name=""/>
        <p:cNvGrpSpPr/>
        <p:nvPr/>
      </p:nvGrpSpPr>
      <p:grpSpPr>
        <a:xfrm>
          <a:off x="0" y="0"/>
          <a:ext cx="0" cy="0"/>
          <a:chOff x="0" y="0"/>
          <a:chExt cx="0" cy="0"/>
        </a:xfrm>
      </p:grpSpPr>
      <p:cxnSp>
        <p:nvCxnSpPr>
          <p:cNvPr id="4" name="直接连接符 3"/>
          <p:cNvCxnSpPr>
            <a:cxnSpLocks/>
          </p:cNvCxnSpPr>
          <p:nvPr/>
        </p:nvCxnSpPr>
        <p:spPr>
          <a:xfrm>
            <a:off x="6346483" y="2655212"/>
            <a:ext cx="46686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标题 4">
            <a:extLst>
              <a:ext uri="{FF2B5EF4-FFF2-40B4-BE49-F238E27FC236}">
                <a16:creationId xmlns:a16="http://schemas.microsoft.com/office/drawing/2014/main" id="{F26FB423-9443-4695-B04A-45F4AFCEB3A5}"/>
              </a:ext>
            </a:extLst>
          </p:cNvPr>
          <p:cNvSpPr>
            <a:spLocks noGrp="1"/>
          </p:cNvSpPr>
          <p:nvPr>
            <p:ph type="title"/>
          </p:nvPr>
        </p:nvSpPr>
        <p:spPr>
          <a:xfrm>
            <a:off x="6346483" y="1600199"/>
            <a:ext cx="4826484" cy="976800"/>
          </a:xfrm>
        </p:spPr>
        <p:txBody>
          <a:bodyPr>
            <a:noAutofit/>
          </a:bodyPr>
          <a:lstStyle/>
          <a:p>
            <a:r>
              <a:rPr lang="zh-CN" altLang="en-US" sz="4800" dirty="0"/>
              <a:t>具体要求</a:t>
            </a:r>
          </a:p>
        </p:txBody>
      </p:sp>
      <p:sp>
        <p:nvSpPr>
          <p:cNvPr id="9" name="文本框 8">
            <a:extLst>
              <a:ext uri="{FF2B5EF4-FFF2-40B4-BE49-F238E27FC236}">
                <a16:creationId xmlns:a16="http://schemas.microsoft.com/office/drawing/2014/main" id="{ED905DC7-404B-4E33-8FFC-91ECFA384D72}"/>
              </a:ext>
            </a:extLst>
          </p:cNvPr>
          <p:cNvSpPr txBox="1"/>
          <p:nvPr/>
        </p:nvSpPr>
        <p:spPr>
          <a:xfrm>
            <a:off x="5127484" y="17525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138888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pattFill prst="pct50">
          <a:fgClr>
            <a:schemeClr val="accent3">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8</a:t>
            </a:fld>
            <a:endParaRPr lang="zh-CN" altLang="en-US" dirty="0"/>
          </a:p>
        </p:txBody>
      </p:sp>
      <p:sp>
        <p:nvSpPr>
          <p:cNvPr id="5" name="标题 1">
            <a:extLst>
              <a:ext uri="{FF2B5EF4-FFF2-40B4-BE49-F238E27FC236}">
                <a16:creationId xmlns:a16="http://schemas.microsoft.com/office/drawing/2014/main" id="{F5A56F34-943B-4203-B6C6-2FF6C3A5B779}"/>
              </a:ext>
            </a:extLst>
          </p:cNvPr>
          <p:cNvSpPr txBox="1">
            <a:spLocks/>
          </p:cNvSpPr>
          <p:nvPr/>
        </p:nvSpPr>
        <p:spPr>
          <a:xfrm>
            <a:off x="446292" y="144117"/>
            <a:ext cx="2515567" cy="710648"/>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altLang="zh-CN" dirty="0">
                <a:solidFill>
                  <a:schemeClr val="accent3"/>
                </a:solidFill>
              </a:rPr>
              <a:t>2.1</a:t>
            </a:r>
            <a:r>
              <a:rPr lang="zh-CN" altLang="en-US" dirty="0">
                <a:solidFill>
                  <a:schemeClr val="accent3"/>
                </a:solidFill>
              </a:rPr>
              <a:t>类图</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185" y="499441"/>
            <a:ext cx="8190328" cy="5917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4704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pattFill prst="pct50">
          <a:fgClr>
            <a:schemeClr val="accent3">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9</a:t>
            </a:fld>
            <a:endParaRPr lang="zh-CN" altLang="en-US" dirty="0"/>
          </a:p>
        </p:txBody>
      </p:sp>
      <p:sp>
        <p:nvSpPr>
          <p:cNvPr id="5" name="标题 1">
            <a:extLst>
              <a:ext uri="{FF2B5EF4-FFF2-40B4-BE49-F238E27FC236}">
                <a16:creationId xmlns:a16="http://schemas.microsoft.com/office/drawing/2014/main" id="{F5A56F34-943B-4203-B6C6-2FF6C3A5B779}"/>
              </a:ext>
            </a:extLst>
          </p:cNvPr>
          <p:cNvSpPr txBox="1">
            <a:spLocks/>
          </p:cNvSpPr>
          <p:nvPr/>
        </p:nvSpPr>
        <p:spPr>
          <a:xfrm>
            <a:off x="446292" y="144117"/>
            <a:ext cx="2515567" cy="710648"/>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altLang="zh-CN" dirty="0">
                <a:solidFill>
                  <a:schemeClr val="accent3"/>
                </a:solidFill>
              </a:rPr>
              <a:t>2.2</a:t>
            </a:r>
            <a:r>
              <a:rPr lang="zh-CN" altLang="en-US" dirty="0">
                <a:solidFill>
                  <a:schemeClr val="accent3"/>
                </a:solidFill>
              </a:rPr>
              <a:t>用况图</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959" y="978800"/>
            <a:ext cx="9788663" cy="5203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3048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PRING_RESOURCE_PATHS_HASH_PRESENTER" val="63926e215d4cd3b91b74661dbe8a64a31c7e57c"/>
  <p:tag name="ISLIDE.THEME" val="4814f9c8-86d4-4018-a08b-90a3fb58fe94"/>
</p:tagLst>
</file>

<file path=ppt/tags/tag2.xml><?xml version="1.0" encoding="utf-8"?>
<p:tagLst xmlns:a="http://schemas.openxmlformats.org/drawingml/2006/main" xmlns:r="http://schemas.openxmlformats.org/officeDocument/2006/relationships" xmlns:p="http://schemas.openxmlformats.org/presentationml/2006/main">
  <p:tag name="ISLIDE.DIAGRAM" val="0cd5ff57-a39c-496a-8f96-726bae8f6252"/>
</p:tagLst>
</file>

<file path=ppt/tags/tag3.xml><?xml version="1.0" encoding="utf-8"?>
<p:tagLst xmlns:a="http://schemas.openxmlformats.org/drawingml/2006/main" xmlns:r="http://schemas.openxmlformats.org/officeDocument/2006/relationships" xmlns:p="http://schemas.openxmlformats.org/presentationml/2006/main">
  <p:tag name="ISLIDE.DIAGRAM" val="283951a2-7bf7-4f80-b997-ae4b6188b877"/>
</p:tagLst>
</file>

<file path=ppt/tags/tag4.xml><?xml version="1.0" encoding="utf-8"?>
<p:tagLst xmlns:a="http://schemas.openxmlformats.org/drawingml/2006/main" xmlns:r="http://schemas.openxmlformats.org/officeDocument/2006/relationships" xmlns:p="http://schemas.openxmlformats.org/presentationml/2006/main">
  <p:tag name="ISLIDE.DIAGRAM" val="691ff9ac-1baf-47b6-971e-90b8fed2e25e"/>
</p:tagLst>
</file>

<file path=ppt/tags/tag5.xml><?xml version="1.0" encoding="utf-8"?>
<p:tagLst xmlns:a="http://schemas.openxmlformats.org/drawingml/2006/main" xmlns:r="http://schemas.openxmlformats.org/officeDocument/2006/relationships" xmlns:p="http://schemas.openxmlformats.org/presentationml/2006/main">
  <p:tag name="ISLIDE.DIAGRAM" val="930ce228-8c20-4b72-b864-6c8a8b565a84"/>
</p:tagLst>
</file>

<file path=ppt/tags/tag6.xml><?xml version="1.0" encoding="utf-8"?>
<p:tagLst xmlns:a="http://schemas.openxmlformats.org/drawingml/2006/main" xmlns:r="http://schemas.openxmlformats.org/officeDocument/2006/relationships" xmlns:p="http://schemas.openxmlformats.org/presentationml/2006/main">
  <p:tag name="ISLIDE.DIAGRAM" val="470d4233-bf96-4b0c-b35c-5425b20cb384"/>
</p:tagLst>
</file>

<file path=ppt/tags/tag7.xml><?xml version="1.0" encoding="utf-8"?>
<p:tagLst xmlns:a="http://schemas.openxmlformats.org/drawingml/2006/main" xmlns:r="http://schemas.openxmlformats.org/officeDocument/2006/relationships" xmlns:p="http://schemas.openxmlformats.org/presentationml/2006/main">
  <p:tag name="ISLIDE.DIAGRAM" val="c5612220-5295-41e9-99c6-7e1544c5a814"/>
</p:tagLst>
</file>

<file path=ppt/tags/tag8.xml><?xml version="1.0" encoding="utf-8"?>
<p:tagLst xmlns:a="http://schemas.openxmlformats.org/drawingml/2006/main" xmlns:r="http://schemas.openxmlformats.org/officeDocument/2006/relationships" xmlns:p="http://schemas.openxmlformats.org/presentationml/2006/main">
  <p:tag name="ISLIDE.DIAGRAM" val="3fdc3662-f61f-400f-8563-668b0d0493e3"/>
</p:tagLst>
</file>

<file path=ppt/theme/theme1.xml><?xml version="1.0" encoding="utf-8"?>
<a:theme xmlns:a="http://schemas.openxmlformats.org/drawingml/2006/main" name="主题5">
  <a:themeElements>
    <a:clrScheme name="092901">
      <a:dk1>
        <a:srgbClr val="000000"/>
      </a:dk1>
      <a:lt1>
        <a:srgbClr val="FFFFFF"/>
      </a:lt1>
      <a:dk2>
        <a:srgbClr val="778495"/>
      </a:dk2>
      <a:lt2>
        <a:srgbClr val="F0F0F0"/>
      </a:lt2>
      <a:accent1>
        <a:srgbClr val="FFB44D"/>
      </a:accent1>
      <a:accent2>
        <a:srgbClr val="95B867"/>
      </a:accent2>
      <a:accent3>
        <a:srgbClr val="FFCD4D"/>
      </a:accent3>
      <a:accent4>
        <a:srgbClr val="D45454"/>
      </a:accent4>
      <a:accent5>
        <a:srgbClr val="FDD603"/>
      </a:accent5>
      <a:accent6>
        <a:srgbClr val="7B7A87"/>
      </a:accent6>
      <a:hlink>
        <a:srgbClr val="FFD23C"/>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主题5">
  <a:themeElements>
    <a:clrScheme name="092901">
      <a:dk1>
        <a:srgbClr val="000000"/>
      </a:dk1>
      <a:lt1>
        <a:srgbClr val="FFFFFF"/>
      </a:lt1>
      <a:dk2>
        <a:srgbClr val="778495"/>
      </a:dk2>
      <a:lt2>
        <a:srgbClr val="F0F0F0"/>
      </a:lt2>
      <a:accent1>
        <a:srgbClr val="FFB44D"/>
      </a:accent1>
      <a:accent2>
        <a:srgbClr val="95B867"/>
      </a:accent2>
      <a:accent3>
        <a:srgbClr val="FFCD4D"/>
      </a:accent3>
      <a:accent4>
        <a:srgbClr val="D45454"/>
      </a:accent4>
      <a:accent5>
        <a:srgbClr val="FDD603"/>
      </a:accent5>
      <a:accent6>
        <a:srgbClr val="7B7A87"/>
      </a:accent6>
      <a:hlink>
        <a:srgbClr val="FFD23C"/>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203</TotalTime>
  <Words>1866</Words>
  <Application>Microsoft Office PowerPoint</Application>
  <PresentationFormat>宽屏</PresentationFormat>
  <Paragraphs>162</Paragraphs>
  <Slides>24</Slides>
  <Notes>0</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24</vt:i4>
      </vt:variant>
    </vt:vector>
  </HeadingPairs>
  <TitlesOfParts>
    <vt:vector size="32" baseType="lpstr">
      <vt:lpstr>微软雅黑</vt:lpstr>
      <vt:lpstr>Arial</vt:lpstr>
      <vt:lpstr>Calibri</vt:lpstr>
      <vt:lpstr>Impact</vt:lpstr>
      <vt:lpstr>Segoe UI Light</vt:lpstr>
      <vt:lpstr>主题5</vt:lpstr>
      <vt:lpstr>OfficePLUS</vt:lpstr>
      <vt:lpstr>1_主题5</vt:lpstr>
      <vt:lpstr>《软件工程实践》互动评价系统需求分析</vt:lpstr>
      <vt:lpstr>PowerPoint 演示文稿</vt:lpstr>
      <vt:lpstr>引言及总体描述</vt:lpstr>
      <vt:lpstr>1.1引言</vt:lpstr>
      <vt:lpstr>PowerPoint 演示文稿</vt:lpstr>
      <vt:lpstr>1.2总体描述</vt:lpstr>
      <vt:lpstr>具体要求</vt:lpstr>
      <vt:lpstr>PowerPoint 演示文稿</vt:lpstr>
      <vt:lpstr>PowerPoint 演示文稿</vt:lpstr>
      <vt:lpstr>PowerPoint 演示文稿</vt:lpstr>
      <vt:lpstr>PowerPoint 演示文稿</vt:lpstr>
      <vt:lpstr>界面原型</vt:lpstr>
      <vt:lpstr>PowerPoint 演示文稿</vt:lpstr>
      <vt:lpstr>PowerPoint 演示文稿</vt:lpstr>
      <vt:lpstr>PowerPoint 演示文稿</vt:lpstr>
      <vt:lpstr>功能描述及验收标准</vt:lpstr>
      <vt:lpstr>PowerPoint 演示文稿</vt:lpstr>
      <vt:lpstr>PowerPoint 演示文稿</vt:lpstr>
      <vt:lpstr>PowerPoint 演示文稿</vt:lpstr>
      <vt:lpstr>PowerPoint 演示文稿</vt:lpstr>
      <vt:lpstr>建议及改进</vt:lpstr>
      <vt:lpstr>PowerPoint 演示文稿</vt:lpstr>
      <vt:lpstr>PowerPoint 演示文稿</vt:lpstr>
      <vt:lpstr>感谢观看！</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家诚 许</cp:lastModifiedBy>
  <cp:revision>42</cp:revision>
  <cp:lastPrinted>2017-09-28T16:00:00Z</cp:lastPrinted>
  <dcterms:created xsi:type="dcterms:W3CDTF">2017-09-28T16:00:00Z</dcterms:created>
  <dcterms:modified xsi:type="dcterms:W3CDTF">2020-03-30T09:52:12Z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27eb896f-729d-4e58-bbcf-e7a0eaaf62f0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2019-01-03T07:40:23.5943061Z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