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2" r:id="rId5"/>
  </p:sldMasterIdLst>
  <p:notesMasterIdLst>
    <p:notesMasterId r:id="rId27"/>
  </p:notesMasterIdLst>
  <p:sldIdLst>
    <p:sldId id="305" r:id="rId6"/>
    <p:sldId id="306" r:id="rId7"/>
    <p:sldId id="267" r:id="rId8"/>
    <p:sldId id="260" r:id="rId9"/>
    <p:sldId id="308" r:id="rId10"/>
    <p:sldId id="268" r:id="rId11"/>
    <p:sldId id="274" r:id="rId12"/>
    <p:sldId id="310" r:id="rId13"/>
    <p:sldId id="311" r:id="rId14"/>
    <p:sldId id="312" r:id="rId15"/>
    <p:sldId id="313" r:id="rId16"/>
    <p:sldId id="314" r:id="rId17"/>
    <p:sldId id="271" r:id="rId18"/>
    <p:sldId id="309" r:id="rId19"/>
    <p:sldId id="315" r:id="rId20"/>
    <p:sldId id="316" r:id="rId21"/>
    <p:sldId id="317" r:id="rId22"/>
    <p:sldId id="318" r:id="rId23"/>
    <p:sldId id="319" r:id="rId24"/>
    <p:sldId id="320" r:id="rId25"/>
    <p:sldId id="307" r:id="rId26"/>
  </p:sldIdLst>
  <p:sldSz cx="12192000" cy="68580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305"/>
            <p14:sldId id="306"/>
            <p14:sldId id="267"/>
            <p14:sldId id="260"/>
            <p14:sldId id="308"/>
            <p14:sldId id="268"/>
            <p14:sldId id="274"/>
            <p14:sldId id="310"/>
            <p14:sldId id="311"/>
            <p14:sldId id="312"/>
            <p14:sldId id="313"/>
            <p14:sldId id="314"/>
            <p14:sldId id="271"/>
            <p14:sldId id="309"/>
            <p14:sldId id="315"/>
            <p14:sldId id="316"/>
            <p14:sldId id="317"/>
            <p14:sldId id="318"/>
            <p14:sldId id="319"/>
            <p14:sldId id="320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933" userDrawn="1">
          <p15:clr>
            <a:srgbClr val="A4A3A4"/>
          </p15:clr>
        </p15:guide>
        <p15:guide id="6" pos="4747" userDrawn="1">
          <p15:clr>
            <a:srgbClr val="A4A3A4"/>
          </p15:clr>
        </p15:guide>
        <p15:guide id="7" orient="horz" pos="2659" userDrawn="1">
          <p15:clr>
            <a:srgbClr val="A4A3A4"/>
          </p15:clr>
        </p15:guide>
        <p15:guide id="8" orient="horz" pos="1661" userDrawn="1">
          <p15:clr>
            <a:srgbClr val="A4A3A4"/>
          </p15:clr>
        </p15:guide>
        <p15:guide id="10" pos="5654" userDrawn="1">
          <p15:clr>
            <a:srgbClr val="A4A3A4"/>
          </p15:clr>
        </p15:guide>
        <p15:guide id="11" pos="6562" userDrawn="1">
          <p15:clr>
            <a:srgbClr val="A4A3A4"/>
          </p15:clr>
        </p15:guide>
        <p15:guide id="12" pos="1118" userDrawn="1">
          <p15:clr>
            <a:srgbClr val="A4A3A4"/>
          </p15:clr>
        </p15:guide>
        <p15:guide id="13" orient="horz" pos="3158" userDrawn="1">
          <p15:clr>
            <a:srgbClr val="A4A3A4"/>
          </p15:clr>
        </p15:guide>
        <p15:guide id="14" orient="horz" pos="1162" userDrawn="1">
          <p15:clr>
            <a:srgbClr val="A4A3A4"/>
          </p15:clr>
        </p15:guide>
        <p15:guide id="15" orient="horz" pos="3657" userDrawn="1">
          <p15:clr>
            <a:srgbClr val="A4A3A4"/>
          </p15:clr>
        </p15:guide>
        <p15:guide id="17" pos="20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E11E1-EBD6-4CCC-ABD7-0CF67657B1F2}" v="1" dt="2019-08-07T04:57:0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142" y="158"/>
      </p:cViewPr>
      <p:guideLst>
        <p:guide orient="horz" pos="2160"/>
        <p:guide pos="3840"/>
        <p:guide pos="438"/>
        <p:guide pos="7242"/>
        <p:guide pos="2933"/>
        <p:guide pos="4747"/>
        <p:guide orient="horz" pos="2659"/>
        <p:guide orient="horz" pos="1661"/>
        <p:guide pos="5654"/>
        <p:guide pos="6562"/>
        <p:guide pos="1118"/>
        <p:guide orient="horz" pos="3158"/>
        <p:guide orient="horz" pos="1162"/>
        <p:guide orient="horz" pos="3657"/>
        <p:guide pos="20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sheng Zhu" userId="235d122c-3b57-4c5d-826a-7dbf2d1a59d1" providerId="ADAL" clId="{8C8E11E1-EBD6-4CCC-ABD7-0CF67657B1F2}"/>
    <pc:docChg chg="undo custSel modSld">
      <pc:chgData name="Weisheng Zhu" userId="235d122c-3b57-4c5d-826a-7dbf2d1a59d1" providerId="ADAL" clId="{8C8E11E1-EBD6-4CCC-ABD7-0CF67657B1F2}" dt="2019-08-07T04:57:08.659" v="4" actId="20577"/>
      <pc:docMkLst>
        <pc:docMk/>
      </pc:docMkLst>
      <pc:sldChg chg="modSp">
        <pc:chgData name="Weisheng Zhu" userId="235d122c-3b57-4c5d-826a-7dbf2d1a59d1" providerId="ADAL" clId="{8C8E11E1-EBD6-4CCC-ABD7-0CF67657B1F2}" dt="2019-08-07T04:57:08.659" v="4" actId="20577"/>
        <pc:sldMkLst>
          <pc:docMk/>
          <pc:sldMk cId="981581490" sldId="281"/>
        </pc:sldMkLst>
        <pc:spChg chg="mod">
          <ac:chgData name="Weisheng Zhu" userId="235d122c-3b57-4c5d-826a-7dbf2d1a59d1" providerId="ADAL" clId="{8C8E11E1-EBD6-4CCC-ABD7-0CF67657B1F2}" dt="2019-08-07T04:57:08.659" v="4" actId="20577"/>
          <ac:spMkLst>
            <pc:docMk/>
            <pc:sldMk cId="981581490" sldId="281"/>
            <ac:spMk id="2" creationId="{D759B69D-7AB2-4515-ADE3-C87ACDC447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F14481E-8AA1-49D9-AB45-32C8E05FF73E}"/>
              </a:ext>
            </a:extLst>
          </p:cNvPr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>
            <a:extLst>
              <a:ext uri="{FF2B5EF4-FFF2-40B4-BE49-F238E27FC236}">
                <a16:creationId xmlns:a16="http://schemas.microsoft.com/office/drawing/2014/main" id="{73ADC513-7F0E-4FEF-B961-13F3364893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E3A9C70A-277F-4E49-80AC-9A18914E3971}"/>
              </a:ext>
            </a:extLst>
          </p:cNvPr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43579AF-B350-4B7F-9DFF-EA42AAC4878C}"/>
              </a:ext>
            </a:extLst>
          </p:cNvPr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>
            <a:extLst>
              <a:ext uri="{FF2B5EF4-FFF2-40B4-BE49-F238E27FC236}">
                <a16:creationId xmlns:a16="http://schemas.microsoft.com/office/drawing/2014/main" id="{ADAA20C8-96C1-42D5-8C4E-DF2F6D5607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2FC541D2-98CC-4C63-B664-28897E1F1A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A9BF21-0EDC-4037-8D6C-8E425BE6549B}"/>
              </a:ext>
            </a:extLst>
          </p:cNvPr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292848-056B-4573-8475-E7094FB1929E}"/>
              </a:ext>
            </a:extLst>
          </p:cNvPr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8B353D50-B50E-42FA-BD48-3F628C35B7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F73A7A6-E940-4562-AF41-8C8725568269}"/>
              </a:ext>
            </a:extLst>
          </p:cNvPr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C8618A0-99C7-4CB7-99E4-AD9A036F70DC}"/>
              </a:ext>
            </a:extLst>
          </p:cNvPr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33C3CE0-1ECA-486D-90B5-593325F13C76}"/>
              </a:ext>
            </a:extLst>
          </p:cNvPr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5BE46FF-E13B-4E21-B6D3-81432A17B5BB}"/>
              </a:ext>
            </a:extLst>
          </p:cNvPr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63A7626-9F15-4748-A4DE-C47DCDF8A9C2}"/>
              </a:ext>
            </a:extLst>
          </p:cNvPr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AF46636-1474-4003-A3BE-AE955AA09ECE}"/>
              </a:ext>
            </a:extLst>
          </p:cNvPr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F335E045-3870-430E-B1DD-1726003C2C1E}"/>
              </a:ext>
            </a:extLst>
          </p:cNvPr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31D2A5D-50DD-489D-A59C-408A02976BC8}"/>
              </a:ext>
            </a:extLst>
          </p:cNvPr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1992A85-F4A9-42F3-B183-0F3E2B24D1BB}"/>
              </a:ext>
            </a:extLst>
          </p:cNvPr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75C9800-F253-448F-897C-51D87C5A72CA}"/>
              </a:ext>
            </a:extLst>
          </p:cNvPr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6665F81-A8CD-4C23-AD73-CCE4449E58D5}"/>
              </a:ext>
            </a:extLst>
          </p:cNvPr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C753F1C-792D-47E0-8AF6-8F16DA549AEF}"/>
              </a:ext>
            </a:extLst>
          </p:cNvPr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679425DC-9165-4D56-BAF2-B30ADD812C91}"/>
              </a:ext>
            </a:extLst>
          </p:cNvPr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ADC7324-BECD-4CD2-8D12-94B9B8F20047}"/>
              </a:ext>
            </a:extLst>
          </p:cNvPr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5159A37-88A6-4CCB-8F60-4F8CEF7A855B}"/>
              </a:ext>
            </a:extLst>
          </p:cNvPr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D761BC22-E632-4F94-96C9-94C1095A6065}"/>
              </a:ext>
            </a:extLst>
          </p:cNvPr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6FCEF1CA-F7E7-451E-BE03-B0929C19DD0C}"/>
              </a:ext>
            </a:extLst>
          </p:cNvPr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578488F-BEF9-4122-B06C-F64F58D9D10D}"/>
              </a:ext>
            </a:extLst>
          </p:cNvPr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2068C7-386A-42EB-8FD5-C61BD745977C}"/>
              </a:ext>
            </a:extLst>
          </p:cNvPr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58F69E31-792A-4D74-A023-F8D623D43D60}"/>
              </a:ext>
            </a:extLst>
          </p:cNvPr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17E9FBEA-569B-4F2C-8605-3BEDDBAACE54}"/>
              </a:ext>
            </a:extLst>
          </p:cNvPr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E2C16281-0076-46BC-8A3E-346F98169278}"/>
              </a:ext>
            </a:extLst>
          </p:cNvPr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DE8C4AFB-D063-4A9D-B76C-0A027B1F9299}"/>
              </a:ext>
            </a:extLst>
          </p:cNvPr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6FBEE3EE-E2E3-4F45-9C83-95C64B0ECA7F}"/>
              </a:ext>
            </a:extLst>
          </p:cNvPr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890263AD-3574-4953-91D1-2A4C3E3FA508}"/>
              </a:ext>
            </a:extLst>
          </p:cNvPr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D8F8C1C0-C99F-417C-92AB-C3A0F9D185A3}"/>
              </a:ext>
            </a:extLst>
          </p:cNvPr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FF2A236B-4787-42E9-9395-E9E2CF705EDF}"/>
              </a:ext>
            </a:extLst>
          </p:cNvPr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69F4C449-3D6B-4975-A1E5-12C5A8090A49}"/>
              </a:ext>
            </a:extLst>
          </p:cNvPr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24EB4A5E-166D-4E16-AF1B-A19479593695}"/>
              </a:ext>
            </a:extLst>
          </p:cNvPr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A5AC9058-A6CF-43A7-9D37-1E32F0F95257}"/>
              </a:ext>
            </a:extLst>
          </p:cNvPr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E886BBBC-62BB-4265-B324-64E87ED28760}"/>
              </a:ext>
            </a:extLst>
          </p:cNvPr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0226B29-C2AB-4C0E-9C53-8980F6A25E61}"/>
              </a:ext>
            </a:extLst>
          </p:cNvPr>
          <p:cNvCxnSpPr>
            <a:cxnSpLocks/>
          </p:cNvCxnSpPr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6F59985-A1CD-40E6-941F-493D508EEA92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681B849-0575-4817-9C50-52CE20DEFFF1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5A55581-2EBF-423B-AF30-B9020C53AAA1}"/>
              </a:ext>
            </a:extLst>
          </p:cNvPr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>
            <a:extLst>
              <a:ext uri="{FF2B5EF4-FFF2-40B4-BE49-F238E27FC236}">
                <a16:creationId xmlns:a16="http://schemas.microsoft.com/office/drawing/2014/main" id="{B7B1269E-4F1B-47D5-972B-82DC378A0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</a:p>
        </p:txBody>
      </p:sp>
    </p:spTree>
    <p:extLst>
      <p:ext uri="{BB962C8B-B14F-4D97-AF65-F5344CB8AC3E}">
        <p14:creationId xmlns:p14="http://schemas.microsoft.com/office/powerpoint/2010/main" val="1468402847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F35FE048-669A-4606-9531-42DAF02251C5}"/>
              </a:ext>
            </a:extLst>
          </p:cNvPr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3C04A70-688A-4410-81DF-5C7C86185AD6}"/>
              </a:ext>
            </a:extLst>
          </p:cNvPr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06906B0-DF77-4711-842F-49665F1D637C}"/>
              </a:ext>
            </a:extLst>
          </p:cNvPr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839A8F9-F3DD-4EB9-B869-1896AE7C6ACC}"/>
              </a:ext>
            </a:extLst>
          </p:cNvPr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>
            <a:extLst>
              <a:ext uri="{FF2B5EF4-FFF2-40B4-BE49-F238E27FC236}">
                <a16:creationId xmlns:a16="http://schemas.microsoft.com/office/drawing/2014/main" id="{9DB3B643-ABA7-4E56-9759-E5B7C72D3D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78486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>
            <a:extLst>
              <a:ext uri="{FF2B5EF4-FFF2-40B4-BE49-F238E27FC236}">
                <a16:creationId xmlns:a16="http://schemas.microsoft.com/office/drawing/2014/main" id="{E8F4E55C-9CB1-44AB-9D07-0A7E0D0296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8810396F-C914-42E9-9C14-E926FCC4EC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>
            <a:extLst>
              <a:ext uri="{FF2B5EF4-FFF2-40B4-BE49-F238E27FC236}">
                <a16:creationId xmlns:a16="http://schemas.microsoft.com/office/drawing/2014/main" id="{86E8E567-D77C-44AD-8823-710D6C2845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12568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209A92A3-74E6-45DA-AC25-797C3342DF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>
            <a:extLst>
              <a:ext uri="{FF2B5EF4-FFF2-40B4-BE49-F238E27FC236}">
                <a16:creationId xmlns:a16="http://schemas.microsoft.com/office/drawing/2014/main" id="{9AC5454D-E3FA-41CB-922B-B7F698DE51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>
            <a:extLst>
              <a:ext uri="{FF2B5EF4-FFF2-40B4-BE49-F238E27FC236}">
                <a16:creationId xmlns:a16="http://schemas.microsoft.com/office/drawing/2014/main" id="{F25E9BFC-28C2-437B-AECB-F5FDF8515D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97601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>
            <a:extLst>
              <a:ext uri="{FF2B5EF4-FFF2-40B4-BE49-F238E27FC236}">
                <a16:creationId xmlns:a16="http://schemas.microsoft.com/office/drawing/2014/main" id="{13E52165-8582-43EF-9025-84AED6F57C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D452DA59-FAD8-4A6C-82E2-FC1E91CC49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21266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3757765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1.0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337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3110096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3511673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5989180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6390757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8869119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9270696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14656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3C75B8B-5165-4611-A4CF-344747B06EC2}"/>
              </a:ext>
            </a:extLst>
          </p:cNvPr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25A4391-5C3F-41B8-A940-92892C325848}"/>
              </a:ext>
            </a:extLst>
          </p:cNvPr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>
            <a:extLst>
              <a:ext uri="{FF2B5EF4-FFF2-40B4-BE49-F238E27FC236}">
                <a16:creationId xmlns:a16="http://schemas.microsoft.com/office/drawing/2014/main" id="{E277D6CC-89CF-4728-AB6D-3C98944B00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464479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EA124E8D-C549-41C5-86D9-8A4FDD2D57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BC82707-F2C2-4C20-BD00-92ACF2A87D67}"/>
              </a:ext>
            </a:extLst>
          </p:cNvPr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AA1EA30-C170-461D-9A5C-7BAD0C0649C3}"/>
              </a:ext>
            </a:extLst>
          </p:cNvPr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7711267-FD50-4E0E-BC5A-592742E0B083}"/>
              </a:ext>
            </a:extLst>
          </p:cNvPr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8E82205-C60E-4EB5-B003-485CA69CE75F}"/>
              </a:ext>
            </a:extLst>
          </p:cNvPr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4AA652D-4FD7-4039-B28B-12F93A645963}"/>
              </a:ext>
            </a:extLst>
          </p:cNvPr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68084C0-B897-4217-B881-38AE9F0D70A0}"/>
              </a:ext>
            </a:extLst>
          </p:cNvPr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>
            <a:extLst>
              <a:ext uri="{FF2B5EF4-FFF2-40B4-BE49-F238E27FC236}">
                <a16:creationId xmlns:a16="http://schemas.microsoft.com/office/drawing/2014/main" id="{7B8FB3EE-0F18-4A35-B647-2B1636ED9E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>
            <a:extLst>
              <a:ext uri="{FF2B5EF4-FFF2-40B4-BE49-F238E27FC236}">
                <a16:creationId xmlns:a16="http://schemas.microsoft.com/office/drawing/2014/main" id="{5DA29AB8-42A0-4316-8D89-D408F56F45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033341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DCB79D2-012A-4DBC-899C-C12C23BC637A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F3605C8-7475-44F0-805B-F415A325E1B5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F16E56B4-77D4-4EC4-8567-8B7C8505CEF9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C5AC1D01-513F-444D-8A84-35E1D5B7EE1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6E271FCB-4E90-4821-8C6E-C20670F13F65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03BC90BD-5312-4F1B-AE37-1CA14D4D102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69AED0E2-B618-467B-906A-A87B25D0B49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E9A6A173-80AC-417B-8F1A-3A89619E5BDD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E8223097-7909-44BE-A993-B7C3782DB6D8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22E38A5E-749A-4EA8-8966-578B28252972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8B327B27-852D-402B-96AB-B4221BA939D5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F0E98A2C-5DE8-4C56-9BE9-6FA6D850C719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7FB09821-F50A-420E-9F4A-F0023C117CB2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B54F39D-DAAA-4686-ADA7-9E47161E608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0417BC27-126A-4E9B-8499-E20C1298A39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44F1DF0B-3F28-4EC6-8BB3-6FAE61A041F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538E8D37-4D37-415B-B369-D7EC275D80A6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C35D541-B3C3-4377-93A3-46AD5F35EF19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AA1594F8-2550-4FAE-9014-5B803524D915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3A058A6F-D633-48BE-AA91-442FBB9FB38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33E10306-CC02-4E7B-AFFD-9A1E129AA2D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6DEF066-62A2-4DE1-87B6-E19D6B756136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74E2B5-741E-4841-A351-A4BAF000CE7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0FBBC278-93F9-4519-B51F-FC0620CD65D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78977241-4853-4191-8A78-B398B3BFA997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09F7838-E5DD-4C40-B717-538959920A8D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9BB88F9E-8049-4DDE-B00D-4E62A84F41D1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E5CA4711-E177-4110-90E9-D9FFFC35DD4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C07B91DA-81BD-4499-A233-D60A475632D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DCDDA458-376A-463D-97FF-1047AB180DFC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7919356E-D2EA-4AA2-BF5A-FECB557312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88E1D5D7-FE87-457E-8B0A-047964F4380C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A224B4FC-D4E2-4314-8B46-4A5B6122B894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7BE7ED9F-026E-4E1C-A6F0-18E12F83F553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75DE9300-0EAE-4E14-8F24-B05DC650776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DC943DD-1C24-4463-A305-317BA4B04AB7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78AED401-E746-4F8A-B12D-15BB1421F006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19DF7AE4-0578-43D6-957E-00E71A4174D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35CEE42-E65A-4F01-9CB1-9B81FB4AC52A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46B6A62-0BFA-4737-B298-27A5458D58E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8E6769D-B980-457A-87AA-AE71543FCC2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9E79523-D07D-42CF-B5C4-FCCC053B532B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B32852A8-6ACB-44E3-8E17-EB77CBEE751D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>
            <a:extLst>
              <a:ext uri="{FF2B5EF4-FFF2-40B4-BE49-F238E27FC236}">
                <a16:creationId xmlns:a16="http://schemas.microsoft.com/office/drawing/2014/main" id="{1907EC1D-81E8-4E44-96E9-641BAE1C44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DD53DB7-E3B4-4FFE-B4DC-397E0A1BCB2E}"/>
              </a:ext>
            </a:extLst>
          </p:cNvPr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7E148FC-7642-424B-9583-5012D18A6308}"/>
              </a:ext>
            </a:extLst>
          </p:cNvPr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FBE38F4-8218-47F9-B296-5243929B0E32}"/>
              </a:ext>
            </a:extLst>
          </p:cNvPr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C42FAD3-C0AE-41F0-9851-89FF4C6B9AE0}"/>
              </a:ext>
            </a:extLst>
          </p:cNvPr>
          <p:cNvCxnSpPr>
            <a:cxnSpLocks/>
          </p:cNvCxnSpPr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D5021CE6-232F-4875-8EB8-4C13E1EC461D}"/>
              </a:ext>
            </a:extLst>
          </p:cNvPr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>
            <a:extLst>
              <a:ext uri="{FF2B5EF4-FFF2-40B4-BE49-F238E27FC236}">
                <a16:creationId xmlns:a16="http://schemas.microsoft.com/office/drawing/2014/main" id="{6FE7573F-233B-4130-A668-26A348A9F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992877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425422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>
            <a:extLst>
              <a:ext uri="{FF2B5EF4-FFF2-40B4-BE49-F238E27FC236}">
                <a16:creationId xmlns:a16="http://schemas.microsoft.com/office/drawing/2014/main" id="{1C123676-6701-4D25-95EC-3B06387C51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788003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B7FF5F39-2A47-4DF6-9771-8784285DA17F}"/>
              </a:ext>
            </a:extLst>
          </p:cNvPr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FE3AD28-BE21-456D-9373-AC63E3A899FB}"/>
              </a:ext>
            </a:extLst>
          </p:cNvPr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85258EB9-797E-4CE0-A63A-7FF6AFA3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524520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CC5BA675-0B7D-4AFC-9839-FB00FD7C1F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>
            <a:extLst>
              <a:ext uri="{FF2B5EF4-FFF2-40B4-BE49-F238E27FC236}">
                <a16:creationId xmlns:a16="http://schemas.microsoft.com/office/drawing/2014/main" id="{9F5241EE-9AAC-4674-91D6-FA49B3FAEE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045289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8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76" r:id="rId5"/>
    <p:sldLayoutId id="2147483675" r:id="rId6"/>
    <p:sldLayoutId id="2147483692" r:id="rId7"/>
    <p:sldLayoutId id="2147483686" r:id="rId8"/>
    <p:sldLayoutId id="2147483687" r:id="rId9"/>
    <p:sldLayoutId id="2147483688" r:id="rId10"/>
    <p:sldLayoutId id="2147483691" r:id="rId11"/>
    <p:sldLayoutId id="2147483689" r:id="rId12"/>
    <p:sldLayoutId id="2147483690" r:id="rId13"/>
    <p:sldLayoutId id="2147483681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25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18F4086-835B-4BBE-AEAE-E6BD2EB88989}"/>
              </a:ext>
            </a:extLst>
          </p:cNvPr>
          <p:cNvSpPr txBox="1"/>
          <p:nvPr/>
        </p:nvSpPr>
        <p:spPr>
          <a:xfrm rot="16200000">
            <a:off x="6394882" y="4862258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600" dirty="0">
                <a:solidFill>
                  <a:schemeClr val="tx1">
                    <a:alpha val="10000"/>
                  </a:schemeClr>
                </a:solidFill>
              </a:rPr>
              <a:t>2020</a:t>
            </a:r>
            <a:endParaRPr lang="zh-CN" altLang="en-US" sz="3600" spc="600" dirty="0">
              <a:solidFill>
                <a:schemeClr val="tx1">
                  <a:alpha val="10000"/>
                </a:schemeClr>
              </a:solidFill>
            </a:endParaRPr>
          </a:p>
        </p:txBody>
      </p:sp>
      <p:pic>
        <p:nvPicPr>
          <p:cNvPr id="8" name="图片占位符 7" descr="图片包含 天空, 水, 户外, 船&#10;&#10;描述已自动生成">
            <a:extLst>
              <a:ext uri="{FF2B5EF4-FFF2-40B4-BE49-F238E27FC236}">
                <a16:creationId xmlns:a16="http://schemas.microsoft.com/office/drawing/2014/main" id="{44509C2B-7FD1-424A-8D19-1B9C860B48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8" r="30048"/>
          <a:stretch>
            <a:fillRect/>
          </a:stretch>
        </p:blipFill>
        <p:spPr/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05DAD-ABC1-46C3-BE2D-C56C6E40E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434" y="2136201"/>
            <a:ext cx="3877985" cy="569964"/>
          </a:xfrm>
        </p:spPr>
        <p:txBody>
          <a:bodyPr/>
          <a:lstStyle/>
          <a:p>
            <a:r>
              <a:rPr lang="zh-CN" altLang="en-US" dirty="0"/>
              <a:t>原型设计答辩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1C1E4-A6FE-4B8E-AFE4-3F9C3B7A2D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7261" y="4151835"/>
            <a:ext cx="800219" cy="258532"/>
          </a:xfrm>
        </p:spPr>
        <p:txBody>
          <a:bodyPr/>
          <a:lstStyle/>
          <a:p>
            <a:r>
              <a:rPr lang="zh-CN" altLang="en-US" dirty="0"/>
              <a:t>第八小组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4AB53-5A09-4103-85D3-85AC4843B5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909" y="4549085"/>
            <a:ext cx="1124026" cy="258532"/>
          </a:xfrm>
        </p:spPr>
        <p:txBody>
          <a:bodyPr/>
          <a:lstStyle/>
          <a:p>
            <a:r>
              <a:rPr lang="en-US" altLang="zh-CN" dirty="0"/>
              <a:t>2020 / 03 / 24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3BF8900-A576-4A60-8181-5B7317FAB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434" y="1565891"/>
            <a:ext cx="2031325" cy="341632"/>
          </a:xfrm>
        </p:spPr>
        <p:txBody>
          <a:bodyPr/>
          <a:lstStyle/>
          <a:p>
            <a:r>
              <a:rPr lang="zh-CN" altLang="en-US" dirty="0"/>
              <a:t>软工实践评价小组</a:t>
            </a: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5B4D8A19-5816-4596-A093-F340CDEF4BCD}"/>
              </a:ext>
            </a:extLst>
          </p:cNvPr>
          <p:cNvSpPr txBox="1">
            <a:spLocks/>
          </p:cNvSpPr>
          <p:nvPr/>
        </p:nvSpPr>
        <p:spPr>
          <a:xfrm>
            <a:off x="606434" y="2779013"/>
            <a:ext cx="6032421" cy="331116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项目名称：</a:t>
            </a:r>
            <a:r>
              <a:rPr lang="en-US" altLang="zh-CN" sz="2400" dirty="0"/>
              <a:t>《</a:t>
            </a:r>
            <a:r>
              <a:rPr lang="zh-CN" altLang="en-US" sz="2400" dirty="0"/>
              <a:t>软件工程实践</a:t>
            </a:r>
            <a:r>
              <a:rPr lang="en-US" altLang="zh-CN" sz="2400" dirty="0"/>
              <a:t>》</a:t>
            </a:r>
            <a:r>
              <a:rPr lang="zh-CN" altLang="en-US" sz="2400" dirty="0"/>
              <a:t>互动评价系统</a:t>
            </a:r>
          </a:p>
        </p:txBody>
      </p:sp>
    </p:spTree>
    <p:extLst>
      <p:ext uri="{BB962C8B-B14F-4D97-AF65-F5344CB8AC3E}">
        <p14:creationId xmlns:p14="http://schemas.microsoft.com/office/powerpoint/2010/main" val="2627072609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90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组内评价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C4132C-283E-4510-8B98-531E27FDC4D9}"/>
              </a:ext>
            </a:extLst>
          </p:cNvPr>
          <p:cNvSpPr txBox="1"/>
          <p:nvPr/>
        </p:nvSpPr>
        <p:spPr>
          <a:xfrm>
            <a:off x="1770434" y="163424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点击某次组内评价（组长功能）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50F1D6-8924-4FF4-9880-CF4A4E44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80" y="2013627"/>
            <a:ext cx="8769908" cy="44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8840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90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我的小组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2C9418-597F-4AD8-98F9-6C0514F2B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509" y="434080"/>
            <a:ext cx="7818798" cy="59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59409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1BA0A-4C88-4928-8ECB-5A231BEE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826141" cy="410753"/>
          </a:xfrm>
        </p:spPr>
        <p:txBody>
          <a:bodyPr/>
          <a:lstStyle/>
          <a:p>
            <a:r>
              <a:rPr lang="zh-CN" altLang="en-US" dirty="0"/>
              <a:t>个人中心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205715-5922-471B-806E-28F28665D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01" y="1439742"/>
            <a:ext cx="7834039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56176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8" y="2078754"/>
            <a:ext cx="2031325" cy="535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后台页面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1256898151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90" y="495734"/>
            <a:ext cx="1005403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登录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E541A8-5C0F-4D92-8108-3F79D1290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29" y="1545564"/>
            <a:ext cx="9779541" cy="414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85094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8BE3B-E2A8-4204-965E-EC6FFF3D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826141" cy="410753"/>
          </a:xfrm>
        </p:spPr>
        <p:txBody>
          <a:bodyPr/>
          <a:lstStyle/>
          <a:p>
            <a:r>
              <a:rPr lang="zh-CN" altLang="en-US" dirty="0"/>
              <a:t>评分统计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35DEFC-34F6-491E-B3B5-2B967CF70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53" y="1011607"/>
            <a:ext cx="10376264" cy="55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25297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7A438-FAE9-4833-A85C-8AC5E114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2236510" cy="410753"/>
          </a:xfrm>
        </p:spPr>
        <p:txBody>
          <a:bodyPr/>
          <a:lstStyle/>
          <a:p>
            <a:r>
              <a:rPr lang="zh-CN" altLang="en-US" dirty="0"/>
              <a:t>评分表管理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ABA45E-2BD7-4BF0-8B65-E7ADE2E4F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66" y="1727912"/>
            <a:ext cx="11209506" cy="298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25972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2CC1A-2C06-4AEE-9024-42ED20B0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2236510" cy="410753"/>
          </a:xfrm>
        </p:spPr>
        <p:txBody>
          <a:bodyPr/>
          <a:lstStyle/>
          <a:p>
            <a:r>
              <a:rPr lang="zh-CN" altLang="en-US" dirty="0"/>
              <a:t>创建评分表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E5ED46-3F5A-4746-A3A3-7EA6B0A3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52" y="1566153"/>
            <a:ext cx="10467194" cy="47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0754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3CE39-455B-448B-9B87-8235810A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826141" cy="410753"/>
          </a:xfrm>
        </p:spPr>
        <p:txBody>
          <a:bodyPr/>
          <a:lstStyle/>
          <a:p>
            <a:r>
              <a:rPr lang="zh-CN" altLang="en-US" dirty="0"/>
              <a:t>评价管理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712F2D-0E01-4318-90AD-02E561825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66" y="2079231"/>
            <a:ext cx="10586936" cy="26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5589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D6AAA-FBF5-48DD-B383-B90181BA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826141" cy="410753"/>
          </a:xfrm>
        </p:spPr>
        <p:txBody>
          <a:bodyPr/>
          <a:lstStyle/>
          <a:p>
            <a:r>
              <a:rPr lang="zh-CN" altLang="en-US" dirty="0"/>
              <a:t>学生管理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3E8019-9504-4B69-9F78-0A458408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19" y="1854942"/>
            <a:ext cx="11044136" cy="3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29686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F12C8F5-BEE9-4900-8632-B356DF153A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02530" y="4440286"/>
            <a:ext cx="1415772" cy="331116"/>
          </a:xfrm>
        </p:spPr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pic>
        <p:nvPicPr>
          <p:cNvPr id="7" name="图片占位符 6" descr="图片包含 天空, 水, 户外, 船&#10;&#10;描述已自动生成">
            <a:extLst>
              <a:ext uri="{FF2B5EF4-FFF2-40B4-BE49-F238E27FC236}">
                <a16:creationId xmlns:a16="http://schemas.microsoft.com/office/drawing/2014/main" id="{C53E87CC-7AF5-46DA-95B7-E7FDC7ADC5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9" b="16589"/>
          <a:stretch>
            <a:fillRect/>
          </a:stretch>
        </p:blipFill>
        <p:spPr/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201CF0-BA0B-4C13-A6A1-816588CE4F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1938" y="4440286"/>
            <a:ext cx="1415772" cy="331116"/>
          </a:xfrm>
        </p:spPr>
        <p:txBody>
          <a:bodyPr/>
          <a:lstStyle/>
          <a:p>
            <a:r>
              <a:rPr lang="zh-CN" altLang="en-US" dirty="0"/>
              <a:t>前台界面</a:t>
            </a:r>
            <a:endParaRPr lang="af-ZA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9B8BB6-B49E-4D85-9B77-D1456A376F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5685" y="4440286"/>
            <a:ext cx="1415772" cy="331116"/>
          </a:xfrm>
        </p:spPr>
        <p:txBody>
          <a:bodyPr/>
          <a:lstStyle/>
          <a:p>
            <a:r>
              <a:rPr lang="zh-CN" altLang="en-US" dirty="0"/>
              <a:t>后台界面</a:t>
            </a:r>
          </a:p>
        </p:txBody>
      </p:sp>
    </p:spTree>
    <p:extLst>
      <p:ext uri="{BB962C8B-B14F-4D97-AF65-F5344CB8AC3E}">
        <p14:creationId xmlns:p14="http://schemas.microsoft.com/office/powerpoint/2010/main" val="2177687861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B3C37-9090-4D94-83C9-84FD60F2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826141" cy="410753"/>
          </a:xfrm>
        </p:spPr>
        <p:txBody>
          <a:bodyPr/>
          <a:lstStyle/>
          <a:p>
            <a:r>
              <a:rPr lang="zh-CN" altLang="en-US" dirty="0"/>
              <a:t>班级管理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1FEE6D-26E4-42D3-B76A-3C425F63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79" y="1849122"/>
            <a:ext cx="11160867" cy="24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64892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18F4086-835B-4BBE-AEAE-E6BD2EB88989}"/>
              </a:ext>
            </a:extLst>
          </p:cNvPr>
          <p:cNvSpPr txBox="1"/>
          <p:nvPr/>
        </p:nvSpPr>
        <p:spPr>
          <a:xfrm rot="16200000">
            <a:off x="6394882" y="4862258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600" dirty="0">
                <a:solidFill>
                  <a:schemeClr val="tx1">
                    <a:alpha val="10000"/>
                  </a:schemeClr>
                </a:solidFill>
              </a:rPr>
              <a:t>2020</a:t>
            </a:r>
            <a:endParaRPr lang="zh-CN" altLang="en-US" sz="3600" spc="600" dirty="0">
              <a:solidFill>
                <a:schemeClr val="tx1">
                  <a:alpha val="10000"/>
                </a:schemeClr>
              </a:solidFill>
            </a:endParaRPr>
          </a:p>
        </p:txBody>
      </p:sp>
      <p:pic>
        <p:nvPicPr>
          <p:cNvPr id="8" name="图片占位符 7" descr="图片包含 天空, 水, 户外, 船&#10;&#10;描述已自动生成">
            <a:extLst>
              <a:ext uri="{FF2B5EF4-FFF2-40B4-BE49-F238E27FC236}">
                <a16:creationId xmlns:a16="http://schemas.microsoft.com/office/drawing/2014/main" id="{44509C2B-7FD1-424A-8D19-1B9C860B48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8" r="30048"/>
          <a:stretch>
            <a:fillRect/>
          </a:stretch>
        </p:blipFill>
        <p:spPr/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05DAD-ABC1-46C3-BE2D-C56C6E40E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816" y="2032114"/>
            <a:ext cx="4288353" cy="107721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8000" dirty="0"/>
              <a:t>谢谢观看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1C1E4-A6FE-4B8E-AFE4-3F9C3B7A2D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7261" y="4151835"/>
            <a:ext cx="800219" cy="258532"/>
          </a:xfrm>
        </p:spPr>
        <p:txBody>
          <a:bodyPr/>
          <a:lstStyle/>
          <a:p>
            <a:r>
              <a:rPr lang="zh-CN" altLang="en-US" dirty="0"/>
              <a:t>第八小组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4AB53-5A09-4103-85D3-85AC4843B5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909" y="4549085"/>
            <a:ext cx="1080745" cy="258532"/>
          </a:xfrm>
        </p:spPr>
        <p:txBody>
          <a:bodyPr/>
          <a:lstStyle/>
          <a:p>
            <a:r>
              <a:rPr lang="en-US" altLang="zh-CN" dirty="0"/>
              <a:t>2020/ 03 /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35219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8" y="2078754"/>
            <a:ext cx="2031325" cy="535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原型设计</a:t>
            </a:r>
          </a:p>
        </p:txBody>
      </p:sp>
    </p:spTree>
    <p:extLst>
      <p:ext uri="{BB962C8B-B14F-4D97-AF65-F5344CB8AC3E}">
        <p14:creationId xmlns:p14="http://schemas.microsoft.com/office/powerpoint/2010/main" val="211461457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7F2C18F-1BBC-4CC7-BEA0-527738C9AEFC}"/>
              </a:ext>
            </a:extLst>
          </p:cNvPr>
          <p:cNvSpPr/>
          <p:nvPr/>
        </p:nvSpPr>
        <p:spPr>
          <a:xfrm>
            <a:off x="4925037" y="2876590"/>
            <a:ext cx="43973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提供一个方便为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《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软件工程实践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提交评分表的平台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BD69CF-03D6-4C94-B950-6A978B152BE0}"/>
              </a:ext>
            </a:extLst>
          </p:cNvPr>
          <p:cNvSpPr txBox="1"/>
          <p:nvPr/>
        </p:nvSpPr>
        <p:spPr>
          <a:xfrm>
            <a:off x="4925036" y="23828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为同学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DE8162-F674-4D1C-BC15-CB84F18B2F93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9365051-FD98-41F3-AB1E-665829E149C0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E02F872-DC0F-4810-A9DD-EABB7B5513CD}"/>
                </a:ext>
              </a:extLst>
            </p:cNvPr>
            <p:cNvCxnSpPr/>
            <p:nvPr/>
          </p:nvCxnSpPr>
          <p:spPr>
            <a:xfrm>
              <a:off x="11118850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B86C2899-684C-4988-A060-C7872F3DBD89}"/>
              </a:ext>
            </a:extLst>
          </p:cNvPr>
          <p:cNvSpPr/>
          <p:nvPr/>
        </p:nvSpPr>
        <p:spPr>
          <a:xfrm>
            <a:off x="4925036" y="4492140"/>
            <a:ext cx="4598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提供一个方便发布、收集评分表，计算同学评分的平台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9D2200-0A7F-4054-B254-A76884330126}"/>
              </a:ext>
            </a:extLst>
          </p:cNvPr>
          <p:cNvSpPr txBox="1"/>
          <p:nvPr/>
        </p:nvSpPr>
        <p:spPr>
          <a:xfrm>
            <a:off x="4915308" y="3960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为老师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FB8BC0-B83B-4E7F-8CE3-81AF6AF9E974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237C044-0447-4E3D-AB72-8C98BE5C3E07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占位符 3" descr="图片包含 天空, 水, 户外, 船&#10;&#10;描述已自动生成">
            <a:extLst>
              <a:ext uri="{FF2B5EF4-FFF2-40B4-BE49-F238E27FC236}">
                <a16:creationId xmlns:a16="http://schemas.microsoft.com/office/drawing/2014/main" id="{E2C75EC6-D56E-406B-92BB-61CB8A894BE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8" r="30208"/>
          <a:stretch>
            <a:fillRect/>
          </a:stretch>
        </p:blipFill>
        <p:spPr>
          <a:xfrm>
            <a:off x="1779846" y="1737916"/>
            <a:ext cx="2761455" cy="4100918"/>
          </a:xfrm>
        </p:spPr>
      </p:pic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原型设计</a:t>
            </a:r>
          </a:p>
        </p:txBody>
      </p:sp>
    </p:spTree>
    <p:extLst>
      <p:ext uri="{BB962C8B-B14F-4D97-AF65-F5344CB8AC3E}">
        <p14:creationId xmlns:p14="http://schemas.microsoft.com/office/powerpoint/2010/main" val="139425301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90" y="495734"/>
            <a:ext cx="1415772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用例图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C570CB-50E1-43C3-99A6-A434F3EF03F1}"/>
              </a:ext>
            </a:extLst>
          </p:cNvPr>
          <p:cNvSpPr txBox="1"/>
          <p:nvPr/>
        </p:nvSpPr>
        <p:spPr>
          <a:xfrm>
            <a:off x="9138188" y="62840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注：省略了登录注册等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9B80DF-F86B-41CD-BB46-D03A27BD6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62" y="770250"/>
            <a:ext cx="6157494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430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8" y="2078754"/>
            <a:ext cx="2031325" cy="535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前台页面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80047812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90" y="495734"/>
            <a:ext cx="2236510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登录和注册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976C13-6F21-4997-9417-3B7807B7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3" y="2062263"/>
            <a:ext cx="5790727" cy="42197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E7FB8C-D640-4861-8B9A-081FFDC4F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481" y="928519"/>
            <a:ext cx="5929182" cy="405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86155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90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评价主页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342668-62C1-41DB-9292-60F1AD4B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89" y="2064636"/>
            <a:ext cx="7986452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26909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90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组间评价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265B54-B0FA-4398-B5C0-D77AD721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660" y="2198132"/>
            <a:ext cx="7982820" cy="38302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C4132C-283E-4510-8B98-531E27FDC4D9}"/>
              </a:ext>
            </a:extLst>
          </p:cNvPr>
          <p:cNvSpPr txBox="1"/>
          <p:nvPr/>
        </p:nvSpPr>
        <p:spPr>
          <a:xfrm>
            <a:off x="1770434" y="16342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点击某次组间评价</a:t>
            </a:r>
          </a:p>
        </p:txBody>
      </p:sp>
    </p:spTree>
    <p:extLst>
      <p:ext uri="{BB962C8B-B14F-4D97-AF65-F5344CB8AC3E}">
        <p14:creationId xmlns:p14="http://schemas.microsoft.com/office/powerpoint/2010/main" val="777938371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520B0621022B4CA37193CEB4BD4006" ma:contentTypeVersion="13" ma:contentTypeDescription="Create a new document." ma:contentTypeScope="" ma:versionID="cfe9ef737fb2ae655456fe470e3de886">
  <xsd:schema xmlns:xsd="http://www.w3.org/2001/XMLSchema" xmlns:xs="http://www.w3.org/2001/XMLSchema" xmlns:p="http://schemas.microsoft.com/office/2006/metadata/properties" xmlns:ns2="45e91f00-0250-4a60-970e-f6ee534b485a" xmlns:ns3="03902022-5f07-415b-99da-02f7a843c2d0" targetNamespace="http://schemas.microsoft.com/office/2006/metadata/properties" ma:root="true" ma:fieldsID="1f8918928c275871385115b2196c7a39" ns2:_="" ns3:_="">
    <xsd:import namespace="45e91f00-0250-4a60-970e-f6ee534b485a"/>
    <xsd:import namespace="03902022-5f07-415b-99da-02f7a843c2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91f00-0250-4a60-970e-f6ee534b4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2022-5f07-415b-99da-02f7a843c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3D684D-EF6F-4F7B-8211-64688BE7A1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4233DA-3D9D-4C0F-A740-A2F2EA5D50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e91f00-0250-4a60-970e-f6ee534b485a"/>
    <ds:schemaRef ds:uri="03902022-5f07-415b-99da-02f7a843c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474A70-BFC8-4761-970B-B1199D354F6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1566</TotalTime>
  <Words>142</Words>
  <Application>Microsoft Office PowerPoint</Application>
  <PresentationFormat>宽屏</PresentationFormat>
  <Paragraphs>41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Arial</vt:lpstr>
      <vt:lpstr>Century Gothic</vt:lpstr>
      <vt:lpstr>Segoe UI Light</vt:lpstr>
      <vt:lpstr>Office Theme</vt:lpstr>
      <vt:lpstr>自定义设计方案</vt:lpstr>
      <vt:lpstr>PowerPoint 演示文稿</vt:lpstr>
      <vt:lpstr>PowerPoint 演示文稿</vt:lpstr>
      <vt:lpstr>原型设计</vt:lpstr>
      <vt:lpstr>原型设计</vt:lpstr>
      <vt:lpstr>用例图</vt:lpstr>
      <vt:lpstr>前台页面</vt:lpstr>
      <vt:lpstr>登录和注册</vt:lpstr>
      <vt:lpstr>评价主页</vt:lpstr>
      <vt:lpstr>组间评价</vt:lpstr>
      <vt:lpstr>组内评价</vt:lpstr>
      <vt:lpstr>我的小组</vt:lpstr>
      <vt:lpstr>个人中心</vt:lpstr>
      <vt:lpstr>后台页面</vt:lpstr>
      <vt:lpstr>登录</vt:lpstr>
      <vt:lpstr>评分统计</vt:lpstr>
      <vt:lpstr>评分表管理</vt:lpstr>
      <vt:lpstr>创建评分表</vt:lpstr>
      <vt:lpstr>评价管理</vt:lpstr>
      <vt:lpstr>学生管理</vt:lpstr>
      <vt:lpstr>班级管理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家诚 许</cp:lastModifiedBy>
  <cp:revision>74</cp:revision>
  <dcterms:created xsi:type="dcterms:W3CDTF">2019-07-25T02:40:13Z</dcterms:created>
  <dcterms:modified xsi:type="dcterms:W3CDTF">2020-03-24T01:49:52Z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</Properties>
</file>