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2" r:id="rId4"/>
    <p:sldId id="273" r:id="rId5"/>
    <p:sldId id="275" r:id="rId6"/>
    <p:sldId id="274" r:id="rId7"/>
    <p:sldId id="276" r:id="rId8"/>
    <p:sldId id="278" r:id="rId9"/>
    <p:sldId id="279" r:id="rId10"/>
    <p:sldId id="282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7" autoAdjust="0"/>
    <p:restoredTop sz="94704"/>
  </p:normalViewPr>
  <p:slideViewPr>
    <p:cSldViewPr snapToGrid="0">
      <p:cViewPr varScale="1">
        <p:scale>
          <a:sx n="57" d="100"/>
          <a:sy n="57" d="100"/>
        </p:scale>
        <p:origin x="200" y="2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B5753-D53B-4E24-9E1D-73F4A804F6DB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4AFB-5BA4-4BD7-A620-A830D22E0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9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252-A982-4420-A699-70F9FA7F51A2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8A1-A5A5-42FF-9A03-51402F045482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86DE-8475-4D04-8B0D-6E9D97E8E4CF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C12E-57CB-4085-95BB-F1B01829BCC6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EEA5-F5B1-4409-828C-500C87E8C193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059A-EDCA-438B-869D-B5BB352BF77D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556-4B13-477E-8FEF-FFE1BA398189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A4CB-F114-450A-B251-2245A6C13C3A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E82-92D4-4600-8527-BC64AE944AF2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5952-26CA-4A78-8A8B-02E52552EC04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173B-B5AA-4998-916F-ABF3849BEAF7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C34F-A389-463F-89AA-9A575C211307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6A2-1BFF-433B-A804-5F7530217DC0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AE98-9412-4320-91CB-34C6659ACCCC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13B0-BB08-4795-9D6A-99FAC59B8822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B5C7-5B13-4DAF-B971-AD0C3BBA39CE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3E-3417-466B-82F5-6E8D00425453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92BEF-9EAC-4A57-AE9B-06CD372494A1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561705"/>
            <a:ext cx="8825658" cy="3329581"/>
          </a:xfrm>
        </p:spPr>
        <p:txBody>
          <a:bodyPr/>
          <a:lstStyle/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/>
              <a:t>SCRUM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08" y="434547"/>
            <a:ext cx="4524247" cy="4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7FFB2-E93D-4D4D-A1D9-6CA82A6F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rituels - Daily (mêlée)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1731C-9894-A540-958C-0A80C6F8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15 minutes max </a:t>
            </a:r>
          </a:p>
          <a:p>
            <a:endParaRPr lang="fr-FR" dirty="0"/>
          </a:p>
          <a:p>
            <a:r>
              <a:rPr lang="fr-FR" dirty="0"/>
              <a:t>Tous les jours à heure fixe !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996EF-CF06-A74D-BE15-9E3914EC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7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7FFB2-E93D-4D4D-A1D9-6CA82A6F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rituels - La revue de sprint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1731C-9894-A540-958C-0A80C6F8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la fin du sprint </a:t>
            </a:r>
          </a:p>
          <a:p>
            <a:endParaRPr lang="fr-FR" dirty="0"/>
          </a:p>
          <a:p>
            <a:r>
              <a:rPr lang="fr-FR" dirty="0"/>
              <a:t>Préparation du sprint suivant </a:t>
            </a:r>
          </a:p>
          <a:p>
            <a:endParaRPr lang="fr-FR" dirty="0"/>
          </a:p>
          <a:p>
            <a:r>
              <a:rPr lang="fr-FR" dirty="0"/>
              <a:t>Expositions des différents points sur le déroulement du sprint </a:t>
            </a:r>
          </a:p>
          <a:p>
            <a:endParaRPr lang="fr-FR" dirty="0"/>
          </a:p>
          <a:p>
            <a:r>
              <a:rPr lang="fr-FR" dirty="0"/>
              <a:t>Présentation du travail terminé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996EF-CF06-A74D-BE15-9E3914EC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7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7FFB2-E93D-4D4D-A1D9-6CA82A6F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rituels - La rétrospective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1731C-9894-A540-958C-0A80C6F8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faire une auto-inspection de l’équipe </a:t>
            </a:r>
          </a:p>
          <a:p>
            <a:endParaRPr lang="fr-FR" dirty="0"/>
          </a:p>
          <a:p>
            <a:r>
              <a:rPr lang="fr-FR" dirty="0"/>
              <a:t>Doit être un jeu </a:t>
            </a:r>
          </a:p>
          <a:p>
            <a:endParaRPr lang="fr-FR" dirty="0"/>
          </a:p>
          <a:p>
            <a:r>
              <a:rPr lang="fr-FR" dirty="0"/>
              <a:t>Se déroule en toute franchise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996EF-CF06-A74D-BE15-9E3914EC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8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6A537E-C106-45AE-9BBB-3CE5594418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D3F3B7-282C-4DDC-AD1B-C497F2942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Shape 182">
            <a:extLst>
              <a:ext uri="{FF2B5EF4-FFF2-40B4-BE49-F238E27FC236}">
                <a16:creationId xmlns:a16="http://schemas.microsoft.com/office/drawing/2014/main" id="{F41BD9C7-D9C6-2C47-9E8C-9880AF533D9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1573931"/>
            <a:ext cx="6495847" cy="4319737"/>
          </a:xfrm>
          <a:prstGeom prst="rect">
            <a:avLst/>
          </a:prstGeom>
          <a:noFill/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371BF9-737E-E443-B62E-DEB75144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fr-FR" sz="3200"/>
              <a:t>Pourquoi ?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8E263-9B62-4B45-A11A-6AD2C57E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4" name="Content Placeholder 9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8572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D8512-1E4E-F647-BDF8-D0A407A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Manifeste Agile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04450-532A-E44A-ACAE-D20C2B81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Créé en 2001 </a:t>
            </a:r>
            <a:r>
              <a:rPr lang="fr" dirty="0"/>
              <a:t>par 17 experts</a:t>
            </a:r>
          </a:p>
          <a:p>
            <a:endParaRPr lang="fr" dirty="0"/>
          </a:p>
          <a:p>
            <a:r>
              <a:rPr lang="fr" dirty="0"/>
              <a:t>12 </a:t>
            </a:r>
            <a:r>
              <a:rPr lang="fr-FR" dirty="0"/>
              <a:t>principes </a:t>
            </a:r>
          </a:p>
          <a:p>
            <a:endParaRPr lang="fr" dirty="0"/>
          </a:p>
          <a:p>
            <a:r>
              <a:rPr lang="fr" dirty="0"/>
              <a:t>4 valeurs : </a:t>
            </a:r>
          </a:p>
          <a:p>
            <a:pPr lvl="1"/>
            <a:r>
              <a:rPr lang="fr-FR" b="1" dirty="0"/>
              <a:t>Les individus et leurs interactions</a:t>
            </a:r>
            <a:r>
              <a:rPr lang="fr-FR" dirty="0"/>
              <a:t> plus que les processus et les outils.</a:t>
            </a:r>
          </a:p>
          <a:p>
            <a:pPr lvl="1"/>
            <a:r>
              <a:rPr lang="fr-FR" b="1" dirty="0"/>
              <a:t>Un logiciel qui fonctionne</a:t>
            </a:r>
            <a:r>
              <a:rPr lang="fr-FR" dirty="0"/>
              <a:t> plus qu’une documentation exhaustive.</a:t>
            </a:r>
          </a:p>
          <a:p>
            <a:pPr lvl="1"/>
            <a:r>
              <a:rPr lang="fr-FR" b="1" dirty="0"/>
              <a:t>La collaboration avec les clients</a:t>
            </a:r>
            <a:r>
              <a:rPr lang="fr-FR" dirty="0"/>
              <a:t> plus que la négociation contractuelle.</a:t>
            </a:r>
          </a:p>
          <a:p>
            <a:pPr lvl="1"/>
            <a:r>
              <a:rPr lang="fr-FR" b="1" dirty="0"/>
              <a:t>L’adaptation au changement</a:t>
            </a:r>
            <a:r>
              <a:rPr lang="fr-FR" dirty="0"/>
              <a:t> plus que le suivi d’un plan.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7606FC-5D96-1447-A606-F08A496A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2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D8512-1E4E-F647-BDF8-D0A407A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 - Product </a:t>
            </a:r>
            <a:r>
              <a:rPr lang="fr-FR" dirty="0" err="1"/>
              <a:t>Owner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04450-532A-E44A-ACAE-D20C2B81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gère le </a:t>
            </a:r>
            <a:r>
              <a:rPr lang="fr-FR" dirty="0" err="1"/>
              <a:t>Backlog</a:t>
            </a:r>
            <a:r>
              <a:rPr lang="fr-FR" dirty="0"/>
              <a:t> Product </a:t>
            </a:r>
          </a:p>
          <a:p>
            <a:endParaRPr lang="fr-FR" dirty="0"/>
          </a:p>
          <a:p>
            <a:r>
              <a:rPr lang="fr-FR" dirty="0"/>
              <a:t>Peut travailler sur les différentes tâches du </a:t>
            </a:r>
            <a:r>
              <a:rPr lang="fr-FR" dirty="0" err="1"/>
              <a:t>Backlog</a:t>
            </a:r>
            <a:r>
              <a:rPr lang="fr-FR" dirty="0"/>
              <a:t> Product </a:t>
            </a:r>
          </a:p>
          <a:p>
            <a:endParaRPr lang="fr-FR" dirty="0"/>
          </a:p>
          <a:p>
            <a:r>
              <a:rPr lang="fr-FR" dirty="0"/>
              <a:t>S’occupe du produit final face au 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7606FC-5D96-1447-A606-F08A496A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D8512-1E4E-F647-BDF8-D0A407A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 – </a:t>
            </a:r>
            <a:r>
              <a:rPr lang="fr-FR" dirty="0" err="1"/>
              <a:t>Scrum</a:t>
            </a:r>
            <a:r>
              <a:rPr lang="fr-FR" dirty="0"/>
              <a:t> Master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04450-532A-E44A-ACAE-D20C2B81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S’occupe des bonnes pratiques des méthodes </a:t>
            </a:r>
          </a:p>
          <a:p>
            <a:endParaRPr lang="fr-FR" dirty="0"/>
          </a:p>
          <a:p>
            <a:r>
              <a:rPr lang="fr-FR" dirty="0"/>
              <a:t>Planifie les différents rituels </a:t>
            </a:r>
          </a:p>
          <a:p>
            <a:endParaRPr lang="fr-FR" dirty="0"/>
          </a:p>
          <a:p>
            <a:r>
              <a:rPr lang="fr-FR" dirty="0"/>
              <a:t>Aide le PO sur la modification du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7606FC-5D96-1447-A606-F08A496A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D8512-1E4E-F647-BDF8-D0A407A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 - L’équipe de développement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04450-532A-E44A-ACAE-D20C2B81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Équipe développant les différentes </a:t>
            </a:r>
            <a:r>
              <a:rPr lang="fr-FR" dirty="0" err="1"/>
              <a:t>fonctionnalites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Auto-organisée </a:t>
            </a:r>
          </a:p>
          <a:p>
            <a:endParaRPr lang="fr-FR" dirty="0"/>
          </a:p>
          <a:p>
            <a:r>
              <a:rPr lang="fr-FR" dirty="0"/>
              <a:t>Pluridisciplinaire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7606FC-5D96-1447-A606-F08A496A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2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7FFB2-E93D-4D4D-A1D9-6CA82A6F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 - Product </a:t>
            </a:r>
            <a:r>
              <a:rPr lang="fr-FR" dirty="0" err="1"/>
              <a:t>backlog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1731C-9894-A540-958C-0A80C6F8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Contient les User Stories (en tant que .. Je souhaite pouvoir …) </a:t>
            </a:r>
          </a:p>
          <a:p>
            <a:endParaRPr lang="fr-FR" dirty="0"/>
          </a:p>
          <a:p>
            <a:r>
              <a:rPr lang="fr-FR" dirty="0"/>
              <a:t>Chaque élément contient une estimation (planning poker) </a:t>
            </a:r>
          </a:p>
          <a:p>
            <a:endParaRPr lang="fr-FR" dirty="0"/>
          </a:p>
          <a:p>
            <a:r>
              <a:rPr lang="fr-FR" dirty="0"/>
              <a:t>Géré seulement par le PO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996EF-CF06-A74D-BE15-9E3914EC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8FB6F3-5230-8042-8F45-AFAD4C6C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722980"/>
            <a:ext cx="5451627" cy="331262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67FFB2-E93D-4D4D-A1D9-6CA82A6F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/>
              <a:t>Les outils - Sprint </a:t>
            </a:r>
            <a:r>
              <a:rPr lang="fr-FR" sz="3300" err="1"/>
              <a:t>backlog</a:t>
            </a:r>
            <a:br>
              <a:rPr lang="fr-FR" sz="3300"/>
            </a:br>
            <a:r>
              <a:rPr lang="fr-FR" sz="3300"/>
              <a:t>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1731C-9894-A540-958C-0A80C6F8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Chaque US est découpée en tâche 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Chaque tâche sera attribué à un·e développeu·r·se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Doit toujours être visible de tous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996EF-CF06-A74D-BE15-9E3914EC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9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7FFB2-E93D-4D4D-A1D9-6CA82A6F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rituels - Sprint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1731C-9894-A540-958C-0A80C6F8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Entre 2 et 4 semaines </a:t>
            </a:r>
          </a:p>
          <a:p>
            <a:endParaRPr lang="fr-FR" dirty="0"/>
          </a:p>
          <a:p>
            <a:r>
              <a:rPr lang="fr-FR" dirty="0"/>
              <a:t>Se termine par un déploiement </a:t>
            </a:r>
          </a:p>
          <a:p>
            <a:endParaRPr lang="fr-FR" dirty="0"/>
          </a:p>
          <a:p>
            <a:r>
              <a:rPr lang="fr-FR" dirty="0"/>
              <a:t>Regroupe les différentes tâches du Sprint </a:t>
            </a:r>
            <a:r>
              <a:rPr lang="fr-FR" dirty="0" err="1"/>
              <a:t>Backlog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996EF-CF06-A74D-BE15-9E3914EC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00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244</Words>
  <Application>Microsoft Macintosh PowerPoint</Application>
  <PresentationFormat>Grand écran</PresentationFormat>
  <Paragraphs>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  SCRUM</vt:lpstr>
      <vt:lpstr>Pourquoi ? </vt:lpstr>
      <vt:lpstr>Manifeste Agile</vt:lpstr>
      <vt:lpstr>Les rôles - Product Owner</vt:lpstr>
      <vt:lpstr>Les rôles – Scrum Master </vt:lpstr>
      <vt:lpstr>Les rôles - L’équipe de développement </vt:lpstr>
      <vt:lpstr>Les outils - Product backlog </vt:lpstr>
      <vt:lpstr>Les outils - Sprint backlog   </vt:lpstr>
      <vt:lpstr>Les rituels - Sprint </vt:lpstr>
      <vt:lpstr>Les rituels - Daily (mêlée) </vt:lpstr>
      <vt:lpstr>Les rituels - La revue de sprint </vt:lpstr>
      <vt:lpstr>Les rituels - La rétrospective  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: Web Scraping</dc:title>
  <dc:creator>DUCERF Alexis</dc:creator>
  <cp:lastModifiedBy>DUCERF Alexis</cp:lastModifiedBy>
  <cp:revision>22</cp:revision>
  <dcterms:created xsi:type="dcterms:W3CDTF">2016-04-03T16:53:08Z</dcterms:created>
  <dcterms:modified xsi:type="dcterms:W3CDTF">2018-02-04T22:40:21Z</dcterms:modified>
</cp:coreProperties>
</file>