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9" r:id="rId4"/>
    <p:sldId id="277" r:id="rId5"/>
    <p:sldId id="271" r:id="rId6"/>
    <p:sldId id="272" r:id="rId7"/>
    <p:sldId id="274" r:id="rId8"/>
    <p:sldId id="273" r:id="rId9"/>
    <p:sldId id="278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4647"/>
  </p:normalViewPr>
  <p:slideViewPr>
    <p:cSldViewPr snapToGrid="0">
      <p:cViewPr varScale="1">
        <p:scale>
          <a:sx n="145" d="100"/>
          <a:sy n="145" d="100"/>
        </p:scale>
        <p:origin x="20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5753-D53B-4E24-9E1D-73F4A804F6DB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4AFB-5BA4-4BD7-A620-A830D22E0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252-A982-4420-A699-70F9FA7F51A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8A1-A5A5-42FF-9A03-51402F04548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86DE-8475-4D04-8B0D-6E9D97E8E4CF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C12E-57CB-4085-95BB-F1B01829BCC6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EA5-F5B1-4409-828C-500C87E8C193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059A-EDCA-438B-869D-B5BB352BF77D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556-4B13-477E-8FEF-FFE1BA398189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A4CB-F114-450A-B251-2245A6C13C3A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E82-92D4-4600-8527-BC64AE944AF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952-26CA-4A78-8A8B-02E52552EC04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173B-B5AA-4998-916F-ABF3849BEAF7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C34F-A389-463F-89AA-9A575C211307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6A2-1BFF-433B-A804-5F7530217DC0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AE98-9412-4320-91CB-34C6659ACCCC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13B0-BB08-4795-9D6A-99FAC59B8822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5C7-5B13-4DAF-B971-AD0C3BBA39CE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3E-3417-466B-82F5-6E8D00425453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92BEF-9EAC-4A57-AE9B-06CD372494A1}" type="datetime1">
              <a:rPr lang="en-US" smtClean="0"/>
              <a:t>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metrics.io/" TargetMode="External"/><Relationship Id="rId2" Type="http://schemas.openxmlformats.org/officeDocument/2006/relationships/hyperlink" Target="https://www.datadogh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reli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561705"/>
            <a:ext cx="8825658" cy="3329581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3" y="527016"/>
            <a:ext cx="6555971" cy="37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9272E-DAAF-BD4B-9EEB-6A16F3D1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D2BC-4A8C-E345-97D9-C37E581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Travis CI</a:t>
            </a:r>
          </a:p>
          <a:p>
            <a:endParaRPr lang="fr-FR" dirty="0"/>
          </a:p>
          <a:p>
            <a:r>
              <a:rPr lang="fr-FR" dirty="0" err="1"/>
              <a:t>Bitbucket</a:t>
            </a:r>
            <a:r>
              <a:rPr lang="fr-FR" dirty="0"/>
              <a:t> Pipeline </a:t>
            </a:r>
          </a:p>
          <a:p>
            <a:endParaRPr lang="fr-FR" dirty="0"/>
          </a:p>
          <a:p>
            <a:r>
              <a:rPr lang="fr-FR" dirty="0"/>
              <a:t>Jenkins</a:t>
            </a:r>
          </a:p>
          <a:p>
            <a:endParaRPr lang="fr-FR" dirty="0"/>
          </a:p>
          <a:p>
            <a:r>
              <a:rPr lang="fr-FR" dirty="0" err="1"/>
              <a:t>Gitlab</a:t>
            </a:r>
            <a:r>
              <a:rPr lang="fr-FR" dirty="0"/>
              <a:t> CI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B4BF3-6996-9F4A-A417-2168ED1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6B9F1-7628-5F40-8A67-785BE57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8DD58-E968-774F-B981-2304C775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DataDog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hlinkClick r:id="rId3"/>
              </a:rPr>
              <a:t>Keymetrics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hlinkClick r:id="rId4"/>
              </a:rPr>
              <a:t>NewRelic</a:t>
            </a:r>
            <a:r>
              <a:rPr lang="fr-FR" dirty="0">
                <a:hlinkClick r:id="rId4"/>
              </a:rPr>
              <a:t>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4EF7E9-E49C-0F4C-BBAB-F5968F65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71BF9-737E-E443-B62E-DEB75144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AFA2E-A699-234E-AFCC-2AA2F58C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 </a:t>
            </a:r>
            <a:r>
              <a:rPr lang="fr-FR" b="1" dirty="0" err="1"/>
              <a:t>devops</a:t>
            </a:r>
            <a:r>
              <a:rPr lang="fr-FR" dirty="0"/>
              <a:t> est un mouvement visant à l'alignement de l'ensemble des équipes du système d'information sur un objectif commun, à commencer par les équipes de </a:t>
            </a:r>
            <a:r>
              <a:rPr lang="fr-FR" i="1" dirty="0" err="1"/>
              <a:t>dev</a:t>
            </a:r>
            <a:r>
              <a:rPr lang="fr-FR" dirty="0"/>
              <a:t> ou </a:t>
            </a:r>
            <a:r>
              <a:rPr lang="fr-FR" i="1" dirty="0" err="1"/>
              <a:t>dev</a:t>
            </a:r>
            <a:r>
              <a:rPr lang="fr-FR" i="1" dirty="0"/>
              <a:t> </a:t>
            </a:r>
            <a:r>
              <a:rPr lang="fr-FR" i="1" dirty="0" err="1"/>
              <a:t>engineers</a:t>
            </a:r>
            <a:r>
              <a:rPr lang="fr-FR" dirty="0"/>
              <a:t> chargés de faire évoluer le système d'information et les </a:t>
            </a:r>
            <a:r>
              <a:rPr lang="fr-FR" i="1" dirty="0" err="1"/>
              <a:t>ops</a:t>
            </a:r>
            <a:r>
              <a:rPr lang="fr-FR" dirty="0"/>
              <a:t> ou </a:t>
            </a:r>
            <a:r>
              <a:rPr lang="fr-FR" i="1" dirty="0" err="1"/>
              <a:t>ops</a:t>
            </a:r>
            <a:r>
              <a:rPr lang="fr-FR" i="1" dirty="0"/>
              <a:t> </a:t>
            </a:r>
            <a:r>
              <a:rPr lang="fr-FR" i="1" dirty="0" err="1"/>
              <a:t>engineers</a:t>
            </a:r>
            <a:r>
              <a:rPr lang="fr-FR" dirty="0"/>
              <a:t> responsables des infrastructures (exploitants, administrateurs système, réseau, bases de données,...).</a:t>
            </a:r>
          </a:p>
          <a:p>
            <a:pPr marL="0" indent="0">
              <a:buNone/>
            </a:pPr>
            <a:r>
              <a:rPr lang="fr-FR" dirty="0"/>
              <a:t>																</a:t>
            </a:r>
            <a:r>
              <a:rPr lang="fr-FR" sz="1600" i="1" dirty="0" err="1"/>
              <a:t>Wikipedia</a:t>
            </a:r>
            <a:endParaRPr lang="fr-FR" i="1" dirty="0"/>
          </a:p>
          <a:p>
            <a:pPr lvl="8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8E263-9B62-4B45-A11A-6AD2C57E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71BF9-737E-E443-B62E-DEB75144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To </a:t>
            </a:r>
            <a:r>
              <a:rPr lang="fr-FR" dirty="0" err="1"/>
              <a:t>Market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AFA2E-A699-234E-AFCC-2AA2F58C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  <a:p>
            <a:endParaRPr lang="fr-FR" dirty="0"/>
          </a:p>
          <a:p>
            <a:r>
              <a:rPr lang="fr-FR" dirty="0" err="1"/>
              <a:t>Serverless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MVP </a:t>
            </a:r>
          </a:p>
          <a:p>
            <a:endParaRPr lang="fr-FR" dirty="0"/>
          </a:p>
          <a:p>
            <a:r>
              <a:rPr lang="fr-FR" dirty="0"/>
              <a:t>Lean </a:t>
            </a:r>
          </a:p>
          <a:p>
            <a:endParaRPr lang="fr-FR" dirty="0"/>
          </a:p>
          <a:p>
            <a:r>
              <a:rPr lang="fr-FR" dirty="0"/>
              <a:t>A/B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8E263-9B62-4B45-A11A-6AD2C57E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77F89-5762-D547-9D45-8FC54386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501326"/>
            <a:ext cx="9404723" cy="1400530"/>
          </a:xfrm>
        </p:spPr>
        <p:txBody>
          <a:bodyPr/>
          <a:lstStyle/>
          <a:p>
            <a:pPr algn="ctr"/>
            <a:r>
              <a:rPr lang="fr-FR" sz="9600" dirty="0"/>
              <a:t>Planning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8BAFB9-170C-3D45-A446-EB6310D6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71BF9-737E-E443-B62E-DEB75144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AFA2E-A699-234E-AFCC-2AA2F58C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fr-FR" dirty="0"/>
              <a:t>Méthodes : </a:t>
            </a:r>
          </a:p>
          <a:p>
            <a:pPr lvl="1"/>
            <a:r>
              <a:rPr lang="fr-FR" dirty="0"/>
              <a:t>SCRUM </a:t>
            </a:r>
          </a:p>
          <a:p>
            <a:pPr lvl="1"/>
            <a:r>
              <a:rPr lang="fr-FR" dirty="0"/>
              <a:t>Kanban </a:t>
            </a:r>
          </a:p>
          <a:p>
            <a:pPr lvl="1"/>
            <a:r>
              <a:rPr lang="fr-FR" dirty="0"/>
              <a:t>XP</a:t>
            </a:r>
          </a:p>
          <a:p>
            <a:pPr lvl="1"/>
            <a:r>
              <a:rPr lang="fr-FR" dirty="0"/>
              <a:t>… </a:t>
            </a:r>
          </a:p>
          <a:p>
            <a:pPr marL="457200" lvl="1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Rituels : </a:t>
            </a:r>
          </a:p>
          <a:p>
            <a:pPr lvl="1"/>
            <a:r>
              <a:rPr lang="fr-FR" dirty="0"/>
              <a:t>Daily </a:t>
            </a:r>
            <a:r>
              <a:rPr lang="fr-FR" dirty="0" err="1"/>
              <a:t>Scrum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Rétrospective </a:t>
            </a:r>
          </a:p>
          <a:p>
            <a:pPr lvl="1"/>
            <a:r>
              <a:rPr lang="fr-FR" dirty="0"/>
              <a:t>Sprints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8E263-9B62-4B45-A11A-6AD2C57E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9272E-DAAF-BD4B-9EEB-6A16F3D1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Vagrant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D2BC-4A8C-E345-97D9-C37E581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 </a:t>
            </a:r>
          </a:p>
          <a:p>
            <a:endParaRPr lang="fr-FR" dirty="0"/>
          </a:p>
          <a:p>
            <a:r>
              <a:rPr lang="fr-FR" dirty="0"/>
              <a:t>Configuration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B4BF3-6996-9F4A-A417-2168ED1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9272E-DAAF-BD4B-9EEB-6A16F3D1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Ansible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D2BC-4A8C-E345-97D9-C37E581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Provision </a:t>
            </a:r>
          </a:p>
          <a:p>
            <a:endParaRPr lang="fr-FR" dirty="0"/>
          </a:p>
          <a:p>
            <a:r>
              <a:rPr lang="fr-FR" dirty="0"/>
              <a:t>Recettes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B4BF3-6996-9F4A-A417-2168ED1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2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9272E-DAAF-BD4B-9EEB-6A16F3D1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/>
              <a:t>Docker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D2BC-4A8C-E345-97D9-C37E581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  <a:p>
            <a:endParaRPr lang="fr-FR" dirty="0"/>
          </a:p>
          <a:p>
            <a:r>
              <a:rPr lang="fr-FR" dirty="0"/>
              <a:t>Docker-Compose </a:t>
            </a:r>
          </a:p>
          <a:p>
            <a:endParaRPr lang="fr-FR" dirty="0"/>
          </a:p>
          <a:p>
            <a:r>
              <a:rPr lang="fr-FR" dirty="0"/>
              <a:t>Docker Hub</a:t>
            </a:r>
          </a:p>
          <a:p>
            <a:endParaRPr lang="fr-FR" dirty="0"/>
          </a:p>
          <a:p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B4BF3-6996-9F4A-A417-2168ED1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9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6D3F3B7-282C-4DDC-AD1B-C497F2942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F3FA6A-FAC3-DC48-BFC8-790FB304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1500852"/>
            <a:ext cx="6495847" cy="4465894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69272E-DAAF-BD4B-9EEB-6A16F3D1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fr-FR" sz="3200"/>
              <a:t>Microservices &amp;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4D2BC-4A8C-E345-97D9-C37E5811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fr-FR" sz="1400"/>
              <a:t>Jest &amp; Mocha/chai</a:t>
            </a:r>
          </a:p>
          <a:p>
            <a:endParaRPr lang="fr-FR" sz="1400"/>
          </a:p>
          <a:p>
            <a:r>
              <a:rPr lang="fr-FR" sz="1400"/>
              <a:t>Déploiement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B4BF3-6996-9F4A-A417-2168ED1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77</Words>
  <Application>Microsoft Macintosh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  DevOps</vt:lpstr>
      <vt:lpstr>Définition</vt:lpstr>
      <vt:lpstr>Time To Market</vt:lpstr>
      <vt:lpstr>Planning</vt:lpstr>
      <vt:lpstr>Agilité</vt:lpstr>
      <vt:lpstr>Vagrant</vt:lpstr>
      <vt:lpstr>Ansible</vt:lpstr>
      <vt:lpstr>Docker</vt:lpstr>
      <vt:lpstr>Microservices &amp; tests</vt:lpstr>
      <vt:lpstr>CI/CD</vt:lpstr>
      <vt:lpstr>Metrics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: Web Scraping</dc:title>
  <dc:creator>DUCERF Alexis</dc:creator>
  <cp:lastModifiedBy>DUCERF Alexis</cp:lastModifiedBy>
  <cp:revision>22</cp:revision>
  <dcterms:created xsi:type="dcterms:W3CDTF">2016-04-03T16:53:08Z</dcterms:created>
  <dcterms:modified xsi:type="dcterms:W3CDTF">2018-02-04T22:17:25Z</dcterms:modified>
</cp:coreProperties>
</file>