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0" r:id="rId7"/>
    <p:sldId id="261"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3BC5E-BEEA-25DC-3955-C87C1E55CBC8}"/>
              </a:ext>
            </a:extLst>
          </p:cNvPr>
          <p:cNvSpPr>
            <a:spLocks noGrp="1"/>
          </p:cNvSpPr>
          <p:nvPr>
            <p:ph type="ctrTitle"/>
          </p:nvPr>
        </p:nvSpPr>
        <p:spPr/>
        <p:txBody>
          <a:bodyPr/>
          <a:lstStyle/>
          <a:p>
            <a:r>
              <a:rPr lang="en-US"/>
              <a:t>CO2 EMISSIONS </a:t>
            </a:r>
          </a:p>
        </p:txBody>
      </p:sp>
      <p:sp>
        <p:nvSpPr>
          <p:cNvPr id="3" name="Subtitle 2">
            <a:extLst>
              <a:ext uri="{FF2B5EF4-FFF2-40B4-BE49-F238E27FC236}">
                <a16:creationId xmlns:a16="http://schemas.microsoft.com/office/drawing/2014/main" id="{F468D6E5-68D9-C162-79F9-D07A49604A3D}"/>
              </a:ext>
            </a:extLst>
          </p:cNvPr>
          <p:cNvSpPr>
            <a:spLocks noGrp="1"/>
          </p:cNvSpPr>
          <p:nvPr>
            <p:ph type="subTitle" idx="1"/>
          </p:nvPr>
        </p:nvSpPr>
        <p:spPr/>
        <p:txBody>
          <a:bodyPr/>
          <a:lstStyle/>
          <a:p>
            <a:r>
              <a:rPr lang="en-US"/>
              <a:t>UNEARTHING THE ENVIRONMENTAL IMPACT </a:t>
            </a:r>
          </a:p>
          <a:p>
            <a:r>
              <a:rPr lang="en-US"/>
              <a:t>OF HUMAN ACTIVITY : A GLOBAL CO2 EMISSION ANALYSIS  </a:t>
            </a:r>
          </a:p>
        </p:txBody>
      </p:sp>
    </p:spTree>
    <p:extLst>
      <p:ext uri="{BB962C8B-B14F-4D97-AF65-F5344CB8AC3E}">
        <p14:creationId xmlns:p14="http://schemas.microsoft.com/office/powerpoint/2010/main" val="330611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8696-4C85-F68D-DABB-27E904A0491E}"/>
              </a:ext>
            </a:extLst>
          </p:cNvPr>
          <p:cNvSpPr>
            <a:spLocks noGrp="1"/>
          </p:cNvSpPr>
          <p:nvPr>
            <p:ph type="title"/>
          </p:nvPr>
        </p:nvSpPr>
        <p:spPr/>
        <p:txBody>
          <a:bodyPr/>
          <a:lstStyle/>
          <a:p>
            <a:r>
              <a:rPr lang="en-US" dirty="0"/>
              <a:t>Team </a:t>
            </a:r>
          </a:p>
        </p:txBody>
      </p:sp>
      <p:sp>
        <p:nvSpPr>
          <p:cNvPr id="3" name="Content Placeholder 2">
            <a:extLst>
              <a:ext uri="{FF2B5EF4-FFF2-40B4-BE49-F238E27FC236}">
                <a16:creationId xmlns:a16="http://schemas.microsoft.com/office/drawing/2014/main" id="{8CAB4785-FCE4-3C15-1153-1B489FFB9215}"/>
              </a:ext>
            </a:extLst>
          </p:cNvPr>
          <p:cNvSpPr>
            <a:spLocks noGrp="1"/>
          </p:cNvSpPr>
          <p:nvPr>
            <p:ph idx="1"/>
          </p:nvPr>
        </p:nvSpPr>
        <p:spPr/>
        <p:txBody>
          <a:bodyPr/>
          <a:lstStyle/>
          <a:p>
            <a:r>
              <a:rPr lang="en-US" dirty="0" err="1"/>
              <a:t>M.Snega</a:t>
            </a:r>
            <a:endParaRPr lang="en-US" dirty="0"/>
          </a:p>
          <a:p>
            <a:endParaRPr lang="en-US" dirty="0"/>
          </a:p>
          <a:p>
            <a:r>
              <a:rPr lang="en-US" dirty="0" err="1"/>
              <a:t>A.Harini</a:t>
            </a:r>
            <a:endParaRPr lang="en-US" dirty="0"/>
          </a:p>
          <a:p>
            <a:endParaRPr lang="en-US" dirty="0"/>
          </a:p>
          <a:p>
            <a:r>
              <a:rPr lang="en-US" dirty="0" err="1"/>
              <a:t>N.Rajeswari</a:t>
            </a:r>
            <a:endParaRPr lang="en-US" dirty="0"/>
          </a:p>
          <a:p>
            <a:endParaRPr lang="en-US" dirty="0"/>
          </a:p>
          <a:p>
            <a:r>
              <a:rPr lang="en-US" dirty="0" err="1"/>
              <a:t>R.Prathisha</a:t>
            </a:r>
            <a:endParaRPr lang="en-US" dirty="0"/>
          </a:p>
          <a:p>
            <a:pPr marL="0" indent="0">
              <a:buNone/>
            </a:pPr>
            <a:endParaRPr lang="en-US" dirty="0"/>
          </a:p>
          <a:p>
            <a:pPr marL="0" indent="0">
              <a:buNone/>
            </a:pPr>
            <a:endParaRPr lang="en-US" dirty="0"/>
          </a:p>
          <a:p>
            <a:endParaRPr lang="en-US" dirty="0"/>
          </a:p>
          <a:p>
            <a:endParaRPr lang="en-US" dirty="0"/>
          </a:p>
        </p:txBody>
      </p:sp>
      <p:sp>
        <p:nvSpPr>
          <p:cNvPr id="4" name="TextBox 3">
            <a:extLst>
              <a:ext uri="{FF2B5EF4-FFF2-40B4-BE49-F238E27FC236}">
                <a16:creationId xmlns:a16="http://schemas.microsoft.com/office/drawing/2014/main" id="{B4885C9F-D383-C9CC-819A-0F973CC0EF8F}"/>
              </a:ext>
            </a:extLst>
          </p:cNvPr>
          <p:cNvSpPr txBox="1"/>
          <p:nvPr/>
        </p:nvSpPr>
        <p:spPr>
          <a:xfrm>
            <a:off x="5191066" y="2528799"/>
            <a:ext cx="1828800" cy="369332"/>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292585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B7451-2660-A822-2124-60A85601952D}"/>
              </a:ext>
            </a:extLst>
          </p:cNvPr>
          <p:cNvSpPr>
            <a:spLocks noGrp="1"/>
          </p:cNvSpPr>
          <p:nvPr>
            <p:ph type="title"/>
          </p:nvPr>
        </p:nvSpPr>
        <p:spPr/>
        <p:txBody>
          <a:bodyPr/>
          <a:lstStyle/>
          <a:p>
            <a:r>
              <a:rPr lang="en-US"/>
              <a:t>CO2 EMISSION </a:t>
            </a:r>
          </a:p>
        </p:txBody>
      </p:sp>
      <p:sp>
        <p:nvSpPr>
          <p:cNvPr id="3" name="Content Placeholder 2">
            <a:extLst>
              <a:ext uri="{FF2B5EF4-FFF2-40B4-BE49-F238E27FC236}">
                <a16:creationId xmlns:a16="http://schemas.microsoft.com/office/drawing/2014/main" id="{D5DF7E9F-8315-4F9C-8112-B423306B52D7}"/>
              </a:ext>
            </a:extLst>
          </p:cNvPr>
          <p:cNvSpPr>
            <a:spLocks noGrp="1"/>
          </p:cNvSpPr>
          <p:nvPr>
            <p:ph idx="1"/>
          </p:nvPr>
        </p:nvSpPr>
        <p:spPr>
          <a:xfrm>
            <a:off x="679884" y="2094317"/>
            <a:ext cx="8336327" cy="2963990"/>
          </a:xfrm>
        </p:spPr>
        <p:txBody>
          <a:bodyPr/>
          <a:lstStyle/>
          <a:p>
            <a:r>
              <a:rPr lang="en-US" sz="1800" b="1" i="0">
                <a:solidFill>
                  <a:srgbClr val="000000"/>
                </a:solidFill>
                <a:effectLst/>
                <a:latin typeface="Arial" panose="020B0604020202020204" pitchFamily="34" charset="0"/>
              </a:rPr>
              <a:t>CO2 Emission</a:t>
            </a:r>
            <a:r>
              <a:rPr lang="en-US" sz="1800" b="0" i="0">
                <a:solidFill>
                  <a:srgbClr val="000000"/>
                </a:solidFill>
                <a:effectLst/>
                <a:latin typeface="Arial" panose="020B0604020202020204" pitchFamily="34" charset="0"/>
              </a:rPr>
              <a:t> refers to the Carbon Dioxide emitted throughout the world. For this analysis we will be focusing on CO2 Emissions and its effect on the world we live in as well as some key factors and stats that may play a role in the emission of CO2 globally. Fossil fuel use is the primary source of CO2. The data throws light onto how much fossil fuels are burnt, per year per nation, which amounts to an increase in CO2 every year. This will help researchers and environment experts to predict global warming. So countries should set a goal to decrease this amount yearly.</a:t>
            </a:r>
            <a:endParaRPr lang="en-US"/>
          </a:p>
        </p:txBody>
      </p:sp>
    </p:spTree>
    <p:extLst>
      <p:ext uri="{BB962C8B-B14F-4D97-AF65-F5344CB8AC3E}">
        <p14:creationId xmlns:p14="http://schemas.microsoft.com/office/powerpoint/2010/main" val="397042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C660-2807-B1DC-22DD-072295106671}"/>
              </a:ext>
            </a:extLst>
          </p:cNvPr>
          <p:cNvSpPr>
            <a:spLocks noGrp="1"/>
          </p:cNvSpPr>
          <p:nvPr>
            <p:ph idx="1"/>
          </p:nvPr>
        </p:nvSpPr>
        <p:spPr>
          <a:xfrm>
            <a:off x="2203702" y="2076158"/>
            <a:ext cx="6439793" cy="3460520"/>
          </a:xfrm>
        </p:spPr>
        <p:txBody>
          <a:bodyPr/>
          <a:lstStyle/>
          <a:p>
            <a:pPr rtl="0" fontAlgn="base"/>
            <a:r>
              <a:rPr lang="en-US" sz="1800" b="0" i="0">
                <a:solidFill>
                  <a:srgbClr val="000000"/>
                </a:solidFill>
                <a:effectLst/>
                <a:latin typeface="Arial" panose="020B0604020202020204" pitchFamily="34" charset="0"/>
              </a:rPr>
              <a:t>Country- Country for which Co2 is Recorded</a:t>
            </a:r>
            <a:endParaRPr lang="en-US" sz="1800" b="0" i="0">
              <a:solidFill>
                <a:srgbClr val="000000"/>
              </a:solidFill>
              <a:effectLst/>
              <a:latin typeface="Montserrat" panose="02000000000000000000" pitchFamily="2" charset="0"/>
            </a:endParaRPr>
          </a:p>
          <a:p>
            <a:pPr rtl="0" fontAlgn="base"/>
            <a:r>
              <a:rPr lang="en-US" sz="1800" b="0" i="0">
                <a:solidFill>
                  <a:srgbClr val="000000"/>
                </a:solidFill>
                <a:effectLst/>
                <a:latin typeface="Arial" panose="020B0604020202020204" pitchFamily="34" charset="0"/>
              </a:rPr>
              <a:t>Year- Year the data was recorded</a:t>
            </a:r>
            <a:endParaRPr lang="en-US" sz="1800" b="0" i="0">
              <a:solidFill>
                <a:srgbClr val="000000"/>
              </a:solidFill>
              <a:effectLst/>
              <a:latin typeface="Montserrat" panose="02000000000000000000" pitchFamily="2" charset="0"/>
            </a:endParaRPr>
          </a:p>
          <a:p>
            <a:pPr rtl="0" fontAlgn="base"/>
            <a:r>
              <a:rPr lang="en-US" sz="1800" b="0" i="0">
                <a:solidFill>
                  <a:srgbClr val="000000"/>
                </a:solidFill>
                <a:effectLst/>
                <a:latin typeface="Arial" panose="020B0604020202020204" pitchFamily="34" charset="0"/>
              </a:rPr>
              <a:t>Co2 Emission (In Million Metric Tons )</a:t>
            </a:r>
            <a:endParaRPr lang="en-US" sz="1800" b="0" i="0">
              <a:solidFill>
                <a:srgbClr val="000000"/>
              </a:solidFill>
              <a:effectLst/>
              <a:latin typeface="Montserrat" panose="02000000000000000000" pitchFamily="2" charset="0"/>
            </a:endParaRPr>
          </a:p>
          <a:p>
            <a:pPr rtl="0" fontAlgn="base"/>
            <a:r>
              <a:rPr lang="en-US" sz="1800" b="0" i="0">
                <a:solidFill>
                  <a:srgbClr val="000000"/>
                </a:solidFill>
                <a:effectLst/>
                <a:latin typeface="Arial" panose="020B0604020202020204" pitchFamily="34" charset="0"/>
              </a:rPr>
              <a:t>Co2 Growth per Capita</a:t>
            </a:r>
            <a:endParaRPr lang="en-US" sz="1800" b="0" i="0">
              <a:solidFill>
                <a:srgbClr val="000000"/>
              </a:solidFill>
              <a:effectLst/>
              <a:latin typeface="Montserrat" panose="02000000000000000000" pitchFamily="2" charset="0"/>
            </a:endParaRPr>
          </a:p>
          <a:p>
            <a:pPr rtl="0" fontAlgn="base"/>
            <a:r>
              <a:rPr lang="en-US" sz="1800" b="0" i="0">
                <a:solidFill>
                  <a:srgbClr val="000000"/>
                </a:solidFill>
                <a:effectLst/>
                <a:latin typeface="Arial" panose="020B0604020202020204" pitchFamily="34" charset="0"/>
              </a:rPr>
              <a:t>Co2 Per Capita</a:t>
            </a:r>
            <a:endParaRPr lang="en-US" sz="1800" b="0" i="0">
              <a:solidFill>
                <a:srgbClr val="000000"/>
              </a:solidFill>
              <a:effectLst/>
              <a:latin typeface="Montserrat" panose="02000000000000000000" pitchFamily="2" charset="0"/>
            </a:endParaRPr>
          </a:p>
          <a:p>
            <a:pPr rtl="0" fontAlgn="base"/>
            <a:r>
              <a:rPr lang="en-US" sz="1800" b="0" i="0">
                <a:solidFill>
                  <a:srgbClr val="000000"/>
                </a:solidFill>
                <a:effectLst/>
                <a:latin typeface="Arial" panose="020B0604020202020204" pitchFamily="34" charset="0"/>
              </a:rPr>
              <a:t>Cumulative Co2 </a:t>
            </a:r>
            <a:endParaRPr lang="en-US" sz="1800" b="0" i="0">
              <a:solidFill>
                <a:srgbClr val="000000"/>
              </a:solidFill>
              <a:effectLst/>
              <a:latin typeface="Montserrat" panose="02000000000000000000" pitchFamily="2" charset="0"/>
            </a:endParaRPr>
          </a:p>
          <a:p>
            <a:pPr rtl="0" fontAlgn="base"/>
            <a:r>
              <a:rPr lang="en-US" sz="1800" b="0" i="0">
                <a:solidFill>
                  <a:srgbClr val="000000"/>
                </a:solidFill>
                <a:effectLst/>
                <a:latin typeface="Arial" panose="020B0604020202020204" pitchFamily="34" charset="0"/>
              </a:rPr>
              <a:t>Several Fossil Fuels rate of Emission</a:t>
            </a:r>
            <a:endParaRPr lang="en-US" sz="1800" b="0" i="0">
              <a:solidFill>
                <a:srgbClr val="000000"/>
              </a:solidFill>
              <a:effectLst/>
              <a:latin typeface="Montserrat" panose="02000000000000000000" pitchFamily="2" charset="0"/>
            </a:endParaRPr>
          </a:p>
          <a:p>
            <a:endParaRPr lang="en-US"/>
          </a:p>
        </p:txBody>
      </p:sp>
      <p:sp>
        <p:nvSpPr>
          <p:cNvPr id="5" name="TextBox 4">
            <a:extLst>
              <a:ext uri="{FF2B5EF4-FFF2-40B4-BE49-F238E27FC236}">
                <a16:creationId xmlns:a16="http://schemas.microsoft.com/office/drawing/2014/main" id="{05C0A35B-B468-757C-80E9-BDFB8B10DAAE}"/>
              </a:ext>
            </a:extLst>
          </p:cNvPr>
          <p:cNvSpPr txBox="1"/>
          <p:nvPr/>
        </p:nvSpPr>
        <p:spPr>
          <a:xfrm>
            <a:off x="1934581" y="397992"/>
            <a:ext cx="6850901" cy="923330"/>
          </a:xfrm>
          <a:prstGeom prst="rect">
            <a:avLst/>
          </a:prstGeom>
          <a:noFill/>
        </p:spPr>
        <p:txBody>
          <a:bodyPr wrap="square">
            <a:spAutoFit/>
          </a:bodyPr>
          <a:lstStyle/>
          <a:p>
            <a:r>
              <a:rPr lang="en-US" b="0" i="0">
                <a:effectLst/>
                <a:latin typeface="Montserrat" panose="02000000000000000000" pitchFamily="2" charset="0"/>
              </a:rPr>
              <a:t>Dataset consists CO2 emissions in metric ton per capita of every country around the world.  The data is collected from 1975 to 2020.</a:t>
            </a:r>
            <a:endParaRPr lang="en-US"/>
          </a:p>
        </p:txBody>
      </p:sp>
    </p:spTree>
    <p:extLst>
      <p:ext uri="{BB962C8B-B14F-4D97-AF65-F5344CB8AC3E}">
        <p14:creationId xmlns:p14="http://schemas.microsoft.com/office/powerpoint/2010/main" val="155243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B7C-5CF7-80EA-BF44-019508D9D1B0}"/>
              </a:ext>
            </a:extLst>
          </p:cNvPr>
          <p:cNvSpPr>
            <a:spLocks noGrp="1"/>
          </p:cNvSpPr>
          <p:nvPr>
            <p:ph type="title"/>
          </p:nvPr>
        </p:nvSpPr>
        <p:spPr/>
        <p:txBody>
          <a:bodyPr/>
          <a:lstStyle/>
          <a:p>
            <a:r>
              <a:rPr lang="en-US" dirty="0"/>
              <a:t>Top emitting Countries </a:t>
            </a:r>
          </a:p>
        </p:txBody>
      </p:sp>
      <p:pic>
        <p:nvPicPr>
          <p:cNvPr id="4" name="Picture 4">
            <a:extLst>
              <a:ext uri="{FF2B5EF4-FFF2-40B4-BE49-F238E27FC236}">
                <a16:creationId xmlns:a16="http://schemas.microsoft.com/office/drawing/2014/main" id="{8550B49C-3F68-002A-0033-C1443E476792}"/>
              </a:ext>
            </a:extLst>
          </p:cNvPr>
          <p:cNvPicPr>
            <a:picLocks noGrp="1" noChangeAspect="1"/>
          </p:cNvPicPr>
          <p:nvPr>
            <p:ph idx="1"/>
          </p:nvPr>
        </p:nvPicPr>
        <p:blipFill>
          <a:blip r:embed="rId2"/>
          <a:stretch>
            <a:fillRect/>
          </a:stretch>
        </p:blipFill>
        <p:spPr>
          <a:xfrm>
            <a:off x="1807499" y="2160588"/>
            <a:ext cx="6337040" cy="3881437"/>
          </a:xfrm>
        </p:spPr>
      </p:pic>
    </p:spTree>
    <p:extLst>
      <p:ext uri="{BB962C8B-B14F-4D97-AF65-F5344CB8AC3E}">
        <p14:creationId xmlns:p14="http://schemas.microsoft.com/office/powerpoint/2010/main" val="981246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0D8D-58A2-72CA-EEB2-B59B0AB141B7}"/>
              </a:ext>
            </a:extLst>
          </p:cNvPr>
          <p:cNvSpPr>
            <a:spLocks noGrp="1"/>
          </p:cNvSpPr>
          <p:nvPr>
            <p:ph type="title"/>
          </p:nvPr>
        </p:nvSpPr>
        <p:spPr/>
        <p:txBody>
          <a:bodyPr/>
          <a:lstStyle/>
          <a:p>
            <a:r>
              <a:rPr lang="en-US"/>
              <a:t>Visualization </a:t>
            </a:r>
          </a:p>
        </p:txBody>
      </p:sp>
      <p:pic>
        <p:nvPicPr>
          <p:cNvPr id="4" name="Picture 4">
            <a:extLst>
              <a:ext uri="{FF2B5EF4-FFF2-40B4-BE49-F238E27FC236}">
                <a16:creationId xmlns:a16="http://schemas.microsoft.com/office/drawing/2014/main" id="{F9B96DAD-2FF4-BC5A-4302-4A6A2DB2FDC8}"/>
              </a:ext>
            </a:extLst>
          </p:cNvPr>
          <p:cNvPicPr>
            <a:picLocks noGrp="1" noChangeAspect="1"/>
          </p:cNvPicPr>
          <p:nvPr>
            <p:ph idx="1"/>
          </p:nvPr>
        </p:nvPicPr>
        <p:blipFill>
          <a:blip r:embed="rId2"/>
          <a:stretch>
            <a:fillRect/>
          </a:stretch>
        </p:blipFill>
        <p:spPr>
          <a:xfrm>
            <a:off x="1547019" y="2310606"/>
            <a:ext cx="6858000" cy="3581400"/>
          </a:xfrm>
        </p:spPr>
      </p:pic>
    </p:spTree>
    <p:extLst>
      <p:ext uri="{BB962C8B-B14F-4D97-AF65-F5344CB8AC3E}">
        <p14:creationId xmlns:p14="http://schemas.microsoft.com/office/powerpoint/2010/main" val="52770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D49A-160E-DBFE-059B-EE227909F27C}"/>
              </a:ext>
            </a:extLst>
          </p:cNvPr>
          <p:cNvSpPr>
            <a:spLocks noGrp="1"/>
          </p:cNvSpPr>
          <p:nvPr>
            <p:ph type="title"/>
          </p:nvPr>
        </p:nvSpPr>
        <p:spPr/>
        <p:txBody>
          <a:bodyPr/>
          <a:lstStyle/>
          <a:p>
            <a:r>
              <a:rPr lang="en-US" dirty="0"/>
              <a:t>CO2 emission story </a:t>
            </a:r>
          </a:p>
        </p:txBody>
      </p:sp>
      <p:pic>
        <p:nvPicPr>
          <p:cNvPr id="4" name="Picture 4">
            <a:extLst>
              <a:ext uri="{FF2B5EF4-FFF2-40B4-BE49-F238E27FC236}">
                <a16:creationId xmlns:a16="http://schemas.microsoft.com/office/drawing/2014/main" id="{F1D8D36C-CF22-CB18-B682-FCD203E584C8}"/>
              </a:ext>
            </a:extLst>
          </p:cNvPr>
          <p:cNvPicPr>
            <a:picLocks noGrp="1" noChangeAspect="1"/>
          </p:cNvPicPr>
          <p:nvPr>
            <p:ph idx="1"/>
          </p:nvPr>
        </p:nvPicPr>
        <p:blipFill>
          <a:blip r:embed="rId2"/>
          <a:stretch>
            <a:fillRect/>
          </a:stretch>
        </p:blipFill>
        <p:spPr>
          <a:xfrm>
            <a:off x="1884609" y="2160588"/>
            <a:ext cx="6182820" cy="3881437"/>
          </a:xfrm>
        </p:spPr>
      </p:pic>
    </p:spTree>
    <p:extLst>
      <p:ext uri="{BB962C8B-B14F-4D97-AF65-F5344CB8AC3E}">
        <p14:creationId xmlns:p14="http://schemas.microsoft.com/office/powerpoint/2010/main" val="404613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5378-E573-77A6-6B87-2CF4A9B0EBD9}"/>
              </a:ext>
            </a:extLst>
          </p:cNvPr>
          <p:cNvSpPr>
            <a:spLocks noGrp="1"/>
          </p:cNvSpPr>
          <p:nvPr>
            <p:ph type="title"/>
          </p:nvPr>
        </p:nvSpPr>
        <p:spPr/>
        <p:txBody>
          <a:bodyPr/>
          <a:lstStyle/>
          <a:p>
            <a:r>
              <a:rPr lang="en-US" dirty="0"/>
              <a:t>Dashboard </a:t>
            </a:r>
          </a:p>
        </p:txBody>
      </p:sp>
      <p:pic>
        <p:nvPicPr>
          <p:cNvPr id="4" name="Picture 4">
            <a:extLst>
              <a:ext uri="{FF2B5EF4-FFF2-40B4-BE49-F238E27FC236}">
                <a16:creationId xmlns:a16="http://schemas.microsoft.com/office/drawing/2014/main" id="{36EA60E5-D5A9-AB42-891A-2F05C7943B31}"/>
              </a:ext>
            </a:extLst>
          </p:cNvPr>
          <p:cNvPicPr>
            <a:picLocks noGrp="1" noChangeAspect="1"/>
          </p:cNvPicPr>
          <p:nvPr>
            <p:ph idx="1"/>
          </p:nvPr>
        </p:nvPicPr>
        <p:blipFill>
          <a:blip r:embed="rId2"/>
          <a:stretch>
            <a:fillRect/>
          </a:stretch>
        </p:blipFill>
        <p:spPr>
          <a:xfrm>
            <a:off x="2204705" y="2160588"/>
            <a:ext cx="5542628" cy="3881437"/>
          </a:xfrm>
        </p:spPr>
      </p:pic>
    </p:spTree>
    <p:extLst>
      <p:ext uri="{BB962C8B-B14F-4D97-AF65-F5344CB8AC3E}">
        <p14:creationId xmlns:p14="http://schemas.microsoft.com/office/powerpoint/2010/main" val="587619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E14A0-9999-FE46-743C-C2D8EE6C01DB}"/>
              </a:ext>
            </a:extLst>
          </p:cNvPr>
          <p:cNvSpPr>
            <a:spLocks noGrp="1"/>
          </p:cNvSpPr>
          <p:nvPr>
            <p:ph idx="1"/>
          </p:nvPr>
        </p:nvSpPr>
        <p:spPr>
          <a:xfrm rot="10800000" flipV="1">
            <a:off x="2396038" y="2804255"/>
            <a:ext cx="9795959" cy="1526366"/>
          </a:xfrm>
        </p:spPr>
        <p:txBody>
          <a:bodyPr>
            <a:normAutofit/>
          </a:bodyPr>
          <a:lstStyle/>
          <a:p>
            <a:pPr marL="0" indent="0">
              <a:buNone/>
            </a:pPr>
            <a:r>
              <a:rPr lang="en-US" sz="8000">
                <a:solidFill>
                  <a:schemeClr val="tx1"/>
                </a:solidFill>
              </a:rPr>
              <a:t>THANK YOU</a:t>
            </a:r>
          </a:p>
        </p:txBody>
      </p:sp>
    </p:spTree>
    <p:extLst>
      <p:ext uri="{BB962C8B-B14F-4D97-AF65-F5344CB8AC3E}">
        <p14:creationId xmlns:p14="http://schemas.microsoft.com/office/powerpoint/2010/main" val="6492511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CO2 EMISSIONS </vt:lpstr>
      <vt:lpstr>Team </vt:lpstr>
      <vt:lpstr>CO2 EMISSION </vt:lpstr>
      <vt:lpstr>PowerPoint Presentation</vt:lpstr>
      <vt:lpstr>Top emitting Countries </vt:lpstr>
      <vt:lpstr>Visualization </vt:lpstr>
      <vt:lpstr>CO2 emission story </vt:lpstr>
      <vt:lpstr>Dashboard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EMISSIONS </dc:title>
  <dc:creator>snegamuruganantham96@gmail.com</dc:creator>
  <cp:lastModifiedBy>snegamuruganantham96@gmail.com</cp:lastModifiedBy>
  <cp:revision>3</cp:revision>
  <dcterms:created xsi:type="dcterms:W3CDTF">2023-04-19T08:52:10Z</dcterms:created>
  <dcterms:modified xsi:type="dcterms:W3CDTF">2023-04-21T15:01:24Z</dcterms:modified>
</cp:coreProperties>
</file>