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8" r:id="rId3"/>
    <p:sldId id="267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86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1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5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0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Unearthing environmental CO2 emission </a:t>
            </a:r>
          </a:p>
        </p:txBody>
      </p:sp>
      <p:pic>
        <p:nvPicPr>
          <p:cNvPr id="3" name="Picture 2" descr="Fumes from a powerplant chimney">
            <a:extLst>
              <a:ext uri="{FF2B5EF4-FFF2-40B4-BE49-F238E27FC236}">
                <a16:creationId xmlns:a16="http://schemas.microsoft.com/office/drawing/2014/main" id="{DF3C306A-2417-667B-B0D2-4D76F810A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12" r="2406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3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BEBB-800D-3888-D2E7-8D105F3F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CO2 per </a:t>
            </a:r>
            <a:r>
              <a:rPr lang="en-US" dirty="0" err="1"/>
              <a:t>captia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DE5E8C6-92AC-146F-5F42-0A3275F94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64" y="2559050"/>
            <a:ext cx="5638271" cy="3382963"/>
          </a:xfrm>
        </p:spPr>
      </p:pic>
    </p:spTree>
    <p:extLst>
      <p:ext uri="{BB962C8B-B14F-4D97-AF65-F5344CB8AC3E}">
        <p14:creationId xmlns:p14="http://schemas.microsoft.com/office/powerpoint/2010/main" val="139210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7353038" y="1371600"/>
            <a:ext cx="3924562" cy="1314443"/>
          </a:xfrm>
        </p:spPr>
        <p:txBody>
          <a:bodyPr>
            <a:normAutofit/>
          </a:bodyPr>
          <a:lstStyle/>
          <a:p>
            <a:r>
              <a:rPr lang="en-US" dirty="0"/>
              <a:t>CO2 Emissions 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CFE1341-5C5F-4D7A-AF00-3885A621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3037" y="2853369"/>
            <a:ext cx="3924562" cy="30884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Thermal power station">
            <a:extLst>
              <a:ext uri="{FF2B5EF4-FFF2-40B4-BE49-F238E27FC236}">
                <a16:creationId xmlns:a16="http://schemas.microsoft.com/office/drawing/2014/main" id="{3F1FAE05-7EEA-9E8F-6CF1-1A6C1D220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8" r="20910" b="6"/>
          <a:stretch/>
        </p:blipFill>
        <p:spPr>
          <a:xfrm>
            <a:off x="20" y="10"/>
            <a:ext cx="6512527" cy="6857990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4/21/2023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2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FB07-1E24-7DDE-D1D2-C6837E10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CO2 emission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90BF10-38AA-1D13-4091-A9866199D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51" y="2931767"/>
            <a:ext cx="4794349" cy="33829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5341FE-961C-EF5B-1F0E-383E28AE8DB2}"/>
              </a:ext>
            </a:extLst>
          </p:cNvPr>
          <p:cNvSpPr txBox="1"/>
          <p:nvPr/>
        </p:nvSpPr>
        <p:spPr>
          <a:xfrm>
            <a:off x="6774878" y="2054604"/>
            <a:ext cx="47943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Carbon dioxide emissions or CO</a:t>
            </a:r>
            <a:r>
              <a:rPr lang="en-US" b="0" i="0" baseline="-25000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 emissions are emissions stemming from the burning of fossil fuels and the manufacture of cement; they include carbon dioxide produced during consumption of solid, liquid, and gas fuels as well as gas flaring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9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4CC0-A8EE-5E9A-F60D-151EADD5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countries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5B5F3C-7980-EEDF-2852-078B271F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64" y="2559050"/>
            <a:ext cx="5638271" cy="3382963"/>
          </a:xfrm>
        </p:spPr>
      </p:pic>
    </p:spTree>
    <p:extLst>
      <p:ext uri="{BB962C8B-B14F-4D97-AF65-F5344CB8AC3E}">
        <p14:creationId xmlns:p14="http://schemas.microsoft.com/office/powerpoint/2010/main" val="403539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9B72-5EC5-C16D-AF0F-3BAFCD85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 Capita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FAAEE2-B0DD-FB10-44B4-F81D589FA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3" y="3127001"/>
            <a:ext cx="3655884" cy="3382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5A269-ACC2-78E8-37D8-AF03A5DF0A91}"/>
              </a:ext>
            </a:extLst>
          </p:cNvPr>
          <p:cNvSpPr txBox="1"/>
          <p:nvPr/>
        </p:nvSpPr>
        <p:spPr>
          <a:xfrm>
            <a:off x="6620171" y="968736"/>
            <a:ext cx="42145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Google Sans"/>
              </a:rPr>
              <a:t>Despite the decline in 2020, global energy-related CO2 emissions remained at 31.5 Gt, which contributed to CO2 reaching its highest ever average annual concentration in the atmosphere of 412.5 parts per million in 2020 – around 50% higher than when the industrial revolution began.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109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EB3F-B5A4-743F-BF82-55ECE111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671" y="3180368"/>
            <a:ext cx="13957615" cy="608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0004759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RightStep">
      <a:dk1>
        <a:srgbClr val="000000"/>
      </a:dk1>
      <a:lt1>
        <a:srgbClr val="FFFFFF"/>
      </a:lt1>
      <a:dk2>
        <a:srgbClr val="213B31"/>
      </a:dk2>
      <a:lt2>
        <a:srgbClr val="E2E4E8"/>
      </a:lt2>
      <a:accent1>
        <a:srgbClr val="AE9F7F"/>
      </a:accent1>
      <a:accent2>
        <a:srgbClr val="A0A571"/>
      </a:accent2>
      <a:accent3>
        <a:srgbClr val="92A87F"/>
      </a:accent3>
      <a:accent4>
        <a:srgbClr val="79AC76"/>
      </a:accent4>
      <a:accent5>
        <a:srgbClr val="81AB90"/>
      </a:accent5>
      <a:accent6>
        <a:srgbClr val="74AA9D"/>
      </a:accent6>
      <a:hlink>
        <a:srgbClr val="697F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DashVTI</vt:lpstr>
      <vt:lpstr>Unearthing environmental CO2 emission </vt:lpstr>
      <vt:lpstr>CO2 per captia</vt:lpstr>
      <vt:lpstr>CO2 Emissions </vt:lpstr>
      <vt:lpstr>CO2 emission </vt:lpstr>
      <vt:lpstr>Top countries </vt:lpstr>
      <vt:lpstr>Per Capita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Unearthing environmental CO2 emission </dc:title>
  <dc:creator>snegamuruganantham96@gmail.com</dc:creator>
  <cp:lastModifiedBy>snegamuruganantham96@gmail.com</cp:lastModifiedBy>
  <cp:revision>1</cp:revision>
  <dcterms:created xsi:type="dcterms:W3CDTF">2023-04-21T15:10:34Z</dcterms:created>
  <dcterms:modified xsi:type="dcterms:W3CDTF">2023-04-21T15:18:04Z</dcterms:modified>
</cp:coreProperties>
</file>