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3"/>
    <p:restoredTop sz="95807"/>
  </p:normalViewPr>
  <p:slideViewPr>
    <p:cSldViewPr snapToGrid="0" snapToObjects="1">
      <p:cViewPr varScale="1">
        <p:scale>
          <a:sx n="90" d="100"/>
          <a:sy n="90" d="100"/>
        </p:scale>
        <p:origin x="23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12/13/21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46B9-1ADD-784B-BB1B-E02DF10E7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280C5-4207-1649-A8F8-7989A75AB5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Sebastian Santiago</a:t>
            </a:r>
          </a:p>
        </p:txBody>
      </p:sp>
    </p:spTree>
    <p:extLst>
      <p:ext uri="{BB962C8B-B14F-4D97-AF65-F5344CB8AC3E}">
        <p14:creationId xmlns:p14="http://schemas.microsoft.com/office/powerpoint/2010/main" val="267938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1395C1E-2648-4FFC-AC7C-2C1708351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C7379FE-10D6-4FEA-BEA3-5E2034A44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0FB7BFA-EBDD-467C-B253-EFA7005041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A9D773-2FA9-4E93-A01A-AEECF93EB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4E884E-CFA2-4B31-8157-DA73B8846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55E855-74FA-4AD3-B859-2488383A9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91CD00-2EAB-4689-A44A-C4687605E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E4E23EB-7D1F-4223-8BC1-FB83F69F2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2698634-69E1-4F09-BCF7-366A5A5C4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3675C6A3-66C2-4CB7-AC7E-F274B7277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2E5A367-0F56-4156-A2AE-FAD07299A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1AAEB5E-C547-4C88-B0D8-F24BE79FD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4DCE7-E922-457A-88B0-4299A3DA6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181219-B60C-524A-8563-925C5CF6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4254" y="5166421"/>
            <a:ext cx="8445357" cy="88352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Japan</a:t>
            </a:r>
          </a:p>
        </p:txBody>
      </p:sp>
      <p:pic>
        <p:nvPicPr>
          <p:cNvPr id="7" name="Picture 6" descr="A picture containing outdoor, building, sky, city&#10;&#10;Description automatically generated">
            <a:extLst>
              <a:ext uri="{FF2B5EF4-FFF2-40B4-BE49-F238E27FC236}">
                <a16:creationId xmlns:a16="http://schemas.microsoft.com/office/drawing/2014/main" id="{53F8E5C7-845C-FD4C-A0D0-4B3803B030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9772" b="3"/>
          <a:stretch/>
        </p:blipFill>
        <p:spPr>
          <a:xfrm>
            <a:off x="1648589" y="647190"/>
            <a:ext cx="4447502" cy="32901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pic>
        <p:nvPicPr>
          <p:cNvPr id="5" name="Content Placeholder 4" descr="A picture containing tree, outdoor, sky, park&#10;&#10;Description automatically generated">
            <a:extLst>
              <a:ext uri="{FF2B5EF4-FFF2-40B4-BE49-F238E27FC236}">
                <a16:creationId xmlns:a16="http://schemas.microsoft.com/office/drawing/2014/main" id="{18209518-A20C-9A42-9F17-56DC9E701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6"/>
          <a:srcRect l="2646" r="12515" b="4"/>
          <a:stretch/>
        </p:blipFill>
        <p:spPr>
          <a:xfrm>
            <a:off x="6275762" y="647191"/>
            <a:ext cx="4466306" cy="3290126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047B410D-C384-4834-95F7-EFE768C43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442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4961F17-D0E4-4576-8697-C062B28F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02DF1AEC-0327-4A10-AED3-E227ACAEBC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839742D-6F41-4E7D-9C32-1D9825B40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5F3ADA23-8B3C-4029-923E-81303CBEA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9EAE543-FFF6-43C7-AD71-A9856C6E7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C3CCA0-2104-A44A-8837-87B00E36E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8117" y="808056"/>
            <a:ext cx="3024722" cy="12493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800"/>
              <a:t>Data Sets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A6F15CB-899C-6842-B1F7-6016E9892E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8161" r="18745"/>
          <a:stretch/>
        </p:blipFill>
        <p:spPr>
          <a:xfrm>
            <a:off x="1005401" y="227"/>
            <a:ext cx="5569814" cy="6858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8D7E355E-8304-4C50-B384-7DAC68D87C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7C493-BD71-DE4E-9B5F-AB5D01328A3F}"/>
              </a:ext>
            </a:extLst>
          </p:cNvPr>
          <p:cNvSpPr txBox="1"/>
          <p:nvPr/>
        </p:nvSpPr>
        <p:spPr>
          <a:xfrm>
            <a:off x="7560104" y="2200275"/>
            <a:ext cx="3012735" cy="3849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All data sets were extracted from Our World in a Data Article that talks about deforestation and forests.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 sz="1600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/>
              <a:t>It analyzes not only data from Japan but from the whole world.</a:t>
            </a:r>
            <a:endParaRPr lang="en-US" sz="16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178E784-3C81-4963-ACD9-58EF41CE8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707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0C8693A-B687-4F5E-B86B-B4F11D52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51084F9-D042-49BE-9E1A-43E583B98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E65CA45-264D-4FD3-9249-3CB04EC97E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7B58214-716F-43B8-8272-85CE2B9AB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A5C070E-7DB1-4147-B6A8-D14B9C40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31070C9-36CD-4B65-8159-324995821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C4A43-3AD0-5446-AD0A-1F97F4DD8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3" y="808056"/>
            <a:ext cx="8608037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How many forests are there in Japan.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5FD5E8-2413-794E-94A3-51A63B4FF0A4}"/>
              </a:ext>
            </a:extLst>
          </p:cNvPr>
          <p:cNvSpPr txBox="1"/>
          <p:nvPr/>
        </p:nvSpPr>
        <p:spPr>
          <a:xfrm>
            <a:off x="1975805" y="2052116"/>
            <a:ext cx="2908167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 sz="1600" dirty="0"/>
              <a:t>We can assume that there was probably an anomaly in the data given the chart with little data.</a:t>
            </a:r>
          </a:p>
        </p:txBody>
      </p:sp>
      <p:pic>
        <p:nvPicPr>
          <p:cNvPr id="5" name="Content Placeholder 4" descr="Chart, scatter chart&#10;&#10;Description automatically generated">
            <a:extLst>
              <a:ext uri="{FF2B5EF4-FFF2-40B4-BE49-F238E27FC236}">
                <a16:creationId xmlns:a16="http://schemas.microsoft.com/office/drawing/2014/main" id="{FA28C19F-58EC-8B4B-816A-9959130FD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r="12146" b="-2"/>
          <a:stretch/>
        </p:blipFill>
        <p:spPr>
          <a:xfrm>
            <a:off x="5432992" y="2348779"/>
            <a:ext cx="4818974" cy="3373468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9C35FB2-5194-4BE0-92D0-464E2B7116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37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37">
            <a:extLst>
              <a:ext uri="{FF2B5EF4-FFF2-40B4-BE49-F238E27FC236}">
                <a16:creationId xmlns:a16="http://schemas.microsoft.com/office/drawing/2014/main" id="{8CD557CE-2AB8-44E1-AABA-A21D2274F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39">
            <a:extLst>
              <a:ext uri="{FF2B5EF4-FFF2-40B4-BE49-F238E27FC236}">
                <a16:creationId xmlns:a16="http://schemas.microsoft.com/office/drawing/2014/main" id="{58DCB6E5-A344-4A17-A353-EC4D71E6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54" name="Picture 41">
            <a:extLst>
              <a:ext uri="{FF2B5EF4-FFF2-40B4-BE49-F238E27FC236}">
                <a16:creationId xmlns:a16="http://schemas.microsoft.com/office/drawing/2014/main" id="{4D82F4F2-6117-4CCD-94A7-4AFD603EC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55" name="Rectangle 43">
            <a:extLst>
              <a:ext uri="{FF2B5EF4-FFF2-40B4-BE49-F238E27FC236}">
                <a16:creationId xmlns:a16="http://schemas.microsoft.com/office/drawing/2014/main" id="{3CCA9FB2-FFC7-4B6D-8E30-9D2CC14E7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5">
            <a:extLst>
              <a:ext uri="{FF2B5EF4-FFF2-40B4-BE49-F238E27FC236}">
                <a16:creationId xmlns:a16="http://schemas.microsoft.com/office/drawing/2014/main" id="{3CF6D6F6-E7F9-4521-BD22-74A61D8ED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47">
            <a:extLst>
              <a:ext uri="{FF2B5EF4-FFF2-40B4-BE49-F238E27FC236}">
                <a16:creationId xmlns:a16="http://schemas.microsoft.com/office/drawing/2014/main" id="{1B566E74-1425-46AC-885D-D2DAEE365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77861-21B6-2042-B902-9F5DD52C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804" y="808056"/>
            <a:ext cx="3317492" cy="10772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/>
              <a:t>How much is that in trees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B9988D-6562-FB49-BF9A-F771C340EB18}"/>
              </a:ext>
            </a:extLst>
          </p:cNvPr>
          <p:cNvSpPr txBox="1"/>
          <p:nvPr/>
        </p:nvSpPr>
        <p:spPr>
          <a:xfrm>
            <a:off x="1969803" y="2052116"/>
            <a:ext cx="3317493" cy="3997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We see that we have roughly 18 billion trees. We can also estimate how many we lose.</a:t>
            </a:r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endParaRPr lang="en-US"/>
          </a:p>
          <a:p>
            <a:pPr marL="285750" indent="-285750" defTabSz="914400">
              <a:lnSpc>
                <a:spcPct val="120000"/>
              </a:lnSpc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</a:pPr>
            <a:r>
              <a:rPr lang="en-US"/>
              <a:t>There was an estimated 87 million lost per year.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913C39C-EBB4-1A4F-861D-C7EC17B45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094766" y="2394347"/>
            <a:ext cx="4651619" cy="2069969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58" name="Rectangle 49">
            <a:extLst>
              <a:ext uri="{FF2B5EF4-FFF2-40B4-BE49-F238E27FC236}">
                <a16:creationId xmlns:a16="http://schemas.microsoft.com/office/drawing/2014/main" id="{06858379-D070-40E4-8A3D-F29E90C5C7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C38C329-05C1-44E0-942C-D7A60A7F2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40E99DB-69B1-42D9-9A2E-A196302E0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A98F3A3-687B-4002-93F2-58E8590DC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A1367E-049C-45E5-9C32-CC32DCEAEF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4174" y="0"/>
            <a:ext cx="9590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5F544-5DE8-244B-AC90-8854F90D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9309" y="326017"/>
            <a:ext cx="7710140" cy="1077229"/>
          </a:xfrm>
        </p:spPr>
        <p:txBody>
          <a:bodyPr anchor="b">
            <a:normAutofit/>
          </a:bodyPr>
          <a:lstStyle/>
          <a:p>
            <a:r>
              <a:rPr lang="en-US" sz="4000"/>
              <a:t>The End</a:t>
            </a: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6E2DAB7-48CB-400E-9ED2-FB1762BE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9589439" y="326017"/>
            <a:ext cx="239869" cy="239869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89CA8-35E5-EC48-A0AD-6946C9FBA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9308" y="1591733"/>
            <a:ext cx="7710141" cy="4684887"/>
          </a:xfrm>
        </p:spPr>
        <p:txBody>
          <a:bodyPr anchor="ctr">
            <a:normAutofit/>
          </a:bodyPr>
          <a:lstStyle/>
          <a:p>
            <a:r>
              <a:rPr lang="en-US" dirty="0"/>
              <a:t>After analyzing the data sets, we see that Japan has been losing 0.563% forest a year. We can also say that more than half of Japan is covered by forest. The losses of trees and forest have grown exponentially over </a:t>
            </a:r>
            <a:r>
              <a:rPr lang="en-US"/>
              <a:t>the years.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773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98</TotalTime>
  <Words>153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MS Shell Dlg 2</vt:lpstr>
      <vt:lpstr>Wingdings</vt:lpstr>
      <vt:lpstr>Wingdings 3</vt:lpstr>
      <vt:lpstr>Madison</vt:lpstr>
      <vt:lpstr>Final Project</vt:lpstr>
      <vt:lpstr>Japan</vt:lpstr>
      <vt:lpstr>Data Sets</vt:lpstr>
      <vt:lpstr>How many forests are there in Japan.</vt:lpstr>
      <vt:lpstr>How much is that in trees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Santiago, Sebastian</dc:creator>
  <cp:lastModifiedBy>Santiago, Sebastian</cp:lastModifiedBy>
  <cp:revision>1</cp:revision>
  <dcterms:created xsi:type="dcterms:W3CDTF">2021-12-13T08:12:53Z</dcterms:created>
  <dcterms:modified xsi:type="dcterms:W3CDTF">2021-12-13T09:51:51Z</dcterms:modified>
</cp:coreProperties>
</file>