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32"/>
  </p:notesMasterIdLst>
  <p:sldIdLst>
    <p:sldId id="262" r:id="rId2"/>
    <p:sldId id="264" r:id="rId3"/>
    <p:sldId id="296" r:id="rId4"/>
    <p:sldId id="266" r:id="rId5"/>
    <p:sldId id="293" r:id="rId6"/>
    <p:sldId id="294" r:id="rId7"/>
    <p:sldId id="278" r:id="rId8"/>
    <p:sldId id="299" r:id="rId9"/>
    <p:sldId id="270" r:id="rId10"/>
    <p:sldId id="291" r:id="rId11"/>
    <p:sldId id="298" r:id="rId12"/>
    <p:sldId id="290" r:id="rId13"/>
    <p:sldId id="292" r:id="rId14"/>
    <p:sldId id="297" r:id="rId15"/>
    <p:sldId id="271" r:id="rId16"/>
    <p:sldId id="275" r:id="rId17"/>
    <p:sldId id="276" r:id="rId18"/>
    <p:sldId id="286" r:id="rId19"/>
    <p:sldId id="289" r:id="rId20"/>
    <p:sldId id="279" r:id="rId21"/>
    <p:sldId id="280" r:id="rId22"/>
    <p:sldId id="268" r:id="rId23"/>
    <p:sldId id="284" r:id="rId24"/>
    <p:sldId id="282" r:id="rId25"/>
    <p:sldId id="283" r:id="rId26"/>
    <p:sldId id="269" r:id="rId27"/>
    <p:sldId id="281" r:id="rId28"/>
    <p:sldId id="285" r:id="rId29"/>
    <p:sldId id="287" r:id="rId30"/>
    <p:sldId id="263" r:id="rId31"/>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p:cViewPr varScale="1">
        <p:scale>
          <a:sx n="104" d="100"/>
          <a:sy n="104" d="100"/>
        </p:scale>
        <p:origin x="144" y="32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sz="1800" b="1" i="0" dirty="0"/>
              <a:t>实习期间工作重心变化折线图</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培训课程</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Sheet1!$A$2:$A$7</c:f>
              <c:strCache>
                <c:ptCount val="6"/>
                <c:pt idx="0">
                  <c:v>7月</c:v>
                </c:pt>
                <c:pt idx="1">
                  <c:v>8月</c:v>
                </c:pt>
                <c:pt idx="2">
                  <c:v>9月</c:v>
                </c:pt>
                <c:pt idx="3">
                  <c:v>10月</c:v>
                </c:pt>
                <c:pt idx="4">
                  <c:v>11月</c:v>
                </c:pt>
                <c:pt idx="5">
                  <c:v>12月</c:v>
                </c:pt>
              </c:strCache>
            </c:strRef>
          </c:cat>
          <c:val>
            <c:numRef>
              <c:f>Sheet1!$B$2:$B$7</c:f>
              <c:numCache>
                <c:formatCode>General</c:formatCode>
                <c:ptCount val="6"/>
                <c:pt idx="0">
                  <c:v>100</c:v>
                </c:pt>
                <c:pt idx="1">
                  <c:v>100</c:v>
                </c:pt>
                <c:pt idx="2">
                  <c:v>90</c:v>
                </c:pt>
                <c:pt idx="3">
                  <c:v>0</c:v>
                </c:pt>
                <c:pt idx="4">
                  <c:v>0</c:v>
                </c:pt>
                <c:pt idx="5">
                  <c:v>0</c:v>
                </c:pt>
              </c:numCache>
            </c:numRef>
          </c:val>
          <c:smooth val="0"/>
          <c:extLst>
            <c:ext xmlns:c16="http://schemas.microsoft.com/office/drawing/2014/chart" uri="{C3380CC4-5D6E-409C-BE32-E72D297353CC}">
              <c16:uniqueId val="{00000000-F72B-4B52-9EEA-C727B681D1F0}"/>
            </c:ext>
          </c:extLst>
        </c:ser>
        <c:ser>
          <c:idx val="1"/>
          <c:order val="1"/>
          <c:tx>
            <c:strRef>
              <c:f>Sheet1!$C$1</c:f>
              <c:strCache>
                <c:ptCount val="1"/>
                <c:pt idx="0">
                  <c:v>实习项目DT_001</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Sheet1!$A$2:$A$7</c:f>
              <c:strCache>
                <c:ptCount val="6"/>
                <c:pt idx="0">
                  <c:v>7月</c:v>
                </c:pt>
                <c:pt idx="1">
                  <c:v>8月</c:v>
                </c:pt>
                <c:pt idx="2">
                  <c:v>9月</c:v>
                </c:pt>
                <c:pt idx="3">
                  <c:v>10月</c:v>
                </c:pt>
                <c:pt idx="4">
                  <c:v>11月</c:v>
                </c:pt>
                <c:pt idx="5">
                  <c:v>12月</c:v>
                </c:pt>
              </c:strCache>
            </c:strRef>
          </c:cat>
          <c:val>
            <c:numRef>
              <c:f>Sheet1!$C$2:$C$7</c:f>
              <c:numCache>
                <c:formatCode>General</c:formatCode>
                <c:ptCount val="6"/>
                <c:pt idx="0">
                  <c:v>0</c:v>
                </c:pt>
                <c:pt idx="1">
                  <c:v>0</c:v>
                </c:pt>
                <c:pt idx="2">
                  <c:v>10</c:v>
                </c:pt>
                <c:pt idx="3">
                  <c:v>20</c:v>
                </c:pt>
                <c:pt idx="4">
                  <c:v>0</c:v>
                </c:pt>
                <c:pt idx="5">
                  <c:v>0</c:v>
                </c:pt>
              </c:numCache>
            </c:numRef>
          </c:val>
          <c:smooth val="0"/>
          <c:extLst>
            <c:ext xmlns:c16="http://schemas.microsoft.com/office/drawing/2014/chart" uri="{C3380CC4-5D6E-409C-BE32-E72D297353CC}">
              <c16:uniqueId val="{00000001-F72B-4B52-9EEA-C727B681D1F0}"/>
            </c:ext>
          </c:extLst>
        </c:ser>
        <c:ser>
          <c:idx val="2"/>
          <c:order val="2"/>
          <c:tx>
            <c:strRef>
              <c:f>Sheet1!$D$1</c:f>
              <c:strCache>
                <c:ptCount val="1"/>
                <c:pt idx="0">
                  <c:v>YNR模块验证</c:v>
                </c:pt>
              </c:strCache>
            </c:strRef>
          </c:tx>
          <c:spPr>
            <a:ln w="34925" cap="rnd">
              <a:solidFill>
                <a:srgbClr val="92D050"/>
              </a:solidFill>
              <a:round/>
            </a:ln>
            <a:effectLst>
              <a:outerShdw blurRad="57150" dist="19050" dir="5400000" algn="ctr" rotWithShape="0">
                <a:srgbClr val="000000">
                  <a:alpha val="63000"/>
                </a:srgbClr>
              </a:outerShdw>
            </a:effectLst>
          </c:spPr>
          <c:marker>
            <c:symbol val="none"/>
          </c:marker>
          <c:cat>
            <c:strRef>
              <c:f>Sheet1!$A$2:$A$7</c:f>
              <c:strCache>
                <c:ptCount val="6"/>
                <c:pt idx="0">
                  <c:v>7月</c:v>
                </c:pt>
                <c:pt idx="1">
                  <c:v>8月</c:v>
                </c:pt>
                <c:pt idx="2">
                  <c:v>9月</c:v>
                </c:pt>
                <c:pt idx="3">
                  <c:v>10月</c:v>
                </c:pt>
                <c:pt idx="4">
                  <c:v>11月</c:v>
                </c:pt>
                <c:pt idx="5">
                  <c:v>12月</c:v>
                </c:pt>
              </c:strCache>
            </c:strRef>
          </c:cat>
          <c:val>
            <c:numRef>
              <c:f>Sheet1!$D$2:$D$7</c:f>
              <c:numCache>
                <c:formatCode>General</c:formatCode>
                <c:ptCount val="6"/>
                <c:pt idx="0">
                  <c:v>0</c:v>
                </c:pt>
                <c:pt idx="1">
                  <c:v>0</c:v>
                </c:pt>
                <c:pt idx="2">
                  <c:v>0</c:v>
                </c:pt>
                <c:pt idx="3">
                  <c:v>0</c:v>
                </c:pt>
                <c:pt idx="4">
                  <c:v>80</c:v>
                </c:pt>
                <c:pt idx="5">
                  <c:v>0</c:v>
                </c:pt>
              </c:numCache>
            </c:numRef>
          </c:val>
          <c:smooth val="0"/>
          <c:extLst>
            <c:ext xmlns:c16="http://schemas.microsoft.com/office/drawing/2014/chart" uri="{C3380CC4-5D6E-409C-BE32-E72D297353CC}">
              <c16:uniqueId val="{00000002-F72B-4B52-9EEA-C727B681D1F0}"/>
            </c:ext>
          </c:extLst>
        </c:ser>
        <c:ser>
          <c:idx val="3"/>
          <c:order val="3"/>
          <c:tx>
            <c:strRef>
              <c:f>Sheet1!$E$1</c:f>
              <c:strCache>
                <c:ptCount val="1"/>
                <c:pt idx="0">
                  <c:v>YCNR模块验证</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Sheet1!$A$2:$A$7</c:f>
              <c:strCache>
                <c:ptCount val="6"/>
                <c:pt idx="0">
                  <c:v>7月</c:v>
                </c:pt>
                <c:pt idx="1">
                  <c:v>8月</c:v>
                </c:pt>
                <c:pt idx="2">
                  <c:v>9月</c:v>
                </c:pt>
                <c:pt idx="3">
                  <c:v>10月</c:v>
                </c:pt>
                <c:pt idx="4">
                  <c:v>11月</c:v>
                </c:pt>
                <c:pt idx="5">
                  <c:v>12月</c:v>
                </c:pt>
              </c:strCache>
            </c:strRef>
          </c:cat>
          <c:val>
            <c:numRef>
              <c:f>Sheet1!$E$2:$E$7</c:f>
              <c:numCache>
                <c:formatCode>General</c:formatCode>
                <c:ptCount val="6"/>
                <c:pt idx="0">
                  <c:v>0</c:v>
                </c:pt>
                <c:pt idx="1">
                  <c:v>0</c:v>
                </c:pt>
                <c:pt idx="2">
                  <c:v>0</c:v>
                </c:pt>
                <c:pt idx="3">
                  <c:v>0</c:v>
                </c:pt>
                <c:pt idx="4">
                  <c:v>20</c:v>
                </c:pt>
                <c:pt idx="5">
                  <c:v>25</c:v>
                </c:pt>
              </c:numCache>
            </c:numRef>
          </c:val>
          <c:smooth val="0"/>
          <c:extLst>
            <c:ext xmlns:c16="http://schemas.microsoft.com/office/drawing/2014/chart" uri="{C3380CC4-5D6E-409C-BE32-E72D297353CC}">
              <c16:uniqueId val="{00000004-F72B-4B52-9EEA-C727B681D1F0}"/>
            </c:ext>
          </c:extLst>
        </c:ser>
        <c:ser>
          <c:idx val="4"/>
          <c:order val="4"/>
          <c:tx>
            <c:strRef>
              <c:f>Sheet1!$F$1</c:f>
              <c:strCache>
                <c:ptCount val="1"/>
                <c:pt idx="0">
                  <c:v>CPM模块验证</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Pt>
            <c:idx val="5"/>
            <c:marker>
              <c:symbol val="none"/>
            </c:marker>
            <c:bubble3D val="0"/>
            <c:spPr>
              <a:ln w="34925" cap="rnd">
                <a:solidFill>
                  <a:srgbClr val="FF0000"/>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F72B-4B52-9EEA-C727B681D1F0}"/>
              </c:ext>
            </c:extLst>
          </c:dPt>
          <c:cat>
            <c:strRef>
              <c:f>Sheet1!$A$2:$A$7</c:f>
              <c:strCache>
                <c:ptCount val="6"/>
                <c:pt idx="0">
                  <c:v>7月</c:v>
                </c:pt>
                <c:pt idx="1">
                  <c:v>8月</c:v>
                </c:pt>
                <c:pt idx="2">
                  <c:v>9月</c:v>
                </c:pt>
                <c:pt idx="3">
                  <c:v>10月</c:v>
                </c:pt>
                <c:pt idx="4">
                  <c:v>11月</c:v>
                </c:pt>
                <c:pt idx="5">
                  <c:v>12月</c:v>
                </c:pt>
              </c:strCache>
            </c:strRef>
          </c:cat>
          <c:val>
            <c:numRef>
              <c:f>Sheet1!$F$2:$F$7</c:f>
              <c:numCache>
                <c:formatCode>General</c:formatCode>
                <c:ptCount val="6"/>
                <c:pt idx="0">
                  <c:v>0</c:v>
                </c:pt>
                <c:pt idx="1">
                  <c:v>0</c:v>
                </c:pt>
                <c:pt idx="2">
                  <c:v>0</c:v>
                </c:pt>
                <c:pt idx="3">
                  <c:v>0</c:v>
                </c:pt>
                <c:pt idx="4">
                  <c:v>0</c:v>
                </c:pt>
                <c:pt idx="5">
                  <c:v>75</c:v>
                </c:pt>
              </c:numCache>
            </c:numRef>
          </c:val>
          <c:smooth val="0"/>
          <c:extLst>
            <c:ext xmlns:c16="http://schemas.microsoft.com/office/drawing/2014/chart" uri="{C3380CC4-5D6E-409C-BE32-E72D297353CC}">
              <c16:uniqueId val="{00000005-F72B-4B52-9EEA-C727B681D1F0}"/>
            </c:ext>
          </c:extLst>
        </c:ser>
        <c:dLbls>
          <c:dLblPos val="t"/>
          <c:showLegendKey val="0"/>
          <c:showVal val="0"/>
          <c:showCatName val="0"/>
          <c:showSerName val="0"/>
          <c:showPercent val="0"/>
          <c:showBubbleSize val="0"/>
        </c:dLbls>
        <c:smooth val="0"/>
        <c:axId val="632685904"/>
        <c:axId val="632686232"/>
      </c:lineChart>
      <c:catAx>
        <c:axId val="632685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2686232"/>
        <c:crosses val="autoZero"/>
        <c:auto val="1"/>
        <c:lblAlgn val="ctr"/>
        <c:lblOffset val="100"/>
        <c:noMultiLvlLbl val="0"/>
      </c:catAx>
      <c:valAx>
        <c:axId val="632686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26859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defRPr>
            </a:pPr>
            <a:r>
              <a:rPr lang="zh-CN" altLang="en-US" dirty="0">
                <a:solidFill>
                  <a:schemeClr val="tx1"/>
                </a:solidFill>
              </a:rPr>
              <a:t>培训阶段时间分配饼图</a:t>
            </a:r>
            <a:endParaRPr lang="en-US" altLang="zh-CN" dirty="0">
              <a:solidFill>
                <a:schemeClr val="tx1"/>
              </a:solidFill>
            </a:endParaRPr>
          </a:p>
        </c:rich>
      </c:tx>
      <c:layout>
        <c:manualLayout>
          <c:xMode val="edge"/>
          <c:yMode val="edge"/>
          <c:x val="1.8436546458976535E-2"/>
          <c:y val="7.0085000437847073E-2"/>
        </c:manualLayout>
      </c:layout>
      <c:overlay val="0"/>
    </c:title>
    <c:autoTitleDeleted val="0"/>
    <c:plotArea>
      <c:layout>
        <c:manualLayout>
          <c:layoutTarget val="inner"/>
          <c:xMode val="edge"/>
          <c:yMode val="edge"/>
          <c:x val="0.3635789237193941"/>
          <c:y val="0.1037950442787569"/>
          <c:w val="0.2943036024166778"/>
          <c:h val="0.80415374595367017"/>
        </c:manualLayout>
      </c:layout>
      <c:pieChart>
        <c:varyColors val="1"/>
        <c:ser>
          <c:idx val="0"/>
          <c:order val="0"/>
          <c:tx>
            <c:strRef>
              <c:f>Sheet1!$B$1</c:f>
              <c:strCache>
                <c:ptCount val="1"/>
                <c:pt idx="0">
                  <c:v>Series 1</c:v>
                </c:pt>
              </c:strCache>
            </c:strRef>
          </c:tx>
          <c:spPr>
            <a:solidFill>
              <a:schemeClr val="accent1"/>
            </a:solidFill>
            <a:ln>
              <a:noFill/>
            </a:ln>
          </c:spPr>
          <c:dPt>
            <c:idx val="0"/>
            <c:bubble3D val="0"/>
            <c:spPr>
              <a:solidFill>
                <a:schemeClr val="tx2">
                  <a:lumMod val="20000"/>
                  <a:lumOff val="80000"/>
                </a:schemeClr>
              </a:solidFill>
              <a:ln>
                <a:noFill/>
              </a:ln>
            </c:spPr>
            <c:extLst>
              <c:ext xmlns:c16="http://schemas.microsoft.com/office/drawing/2014/chart" uri="{C3380CC4-5D6E-409C-BE32-E72D297353CC}">
                <c16:uniqueId val="{00000000-44E2-4412-8D87-3ACE24B19AB3}"/>
              </c:ext>
            </c:extLst>
          </c:dPt>
          <c:dPt>
            <c:idx val="2"/>
            <c:bubble3D val="0"/>
            <c:spPr>
              <a:solidFill>
                <a:schemeClr val="accent4">
                  <a:lumMod val="20000"/>
                  <a:lumOff val="80000"/>
                </a:schemeClr>
              </a:solidFill>
              <a:ln>
                <a:noFill/>
              </a:ln>
            </c:spPr>
            <c:extLst>
              <c:ext xmlns:c16="http://schemas.microsoft.com/office/drawing/2014/chart" uri="{C3380CC4-5D6E-409C-BE32-E72D297353CC}">
                <c16:uniqueId val="{00000007-8497-4E49-9FE6-E9214D01EC69}"/>
              </c:ext>
            </c:extLst>
          </c:dPt>
          <c:dPt>
            <c:idx val="3"/>
            <c:bubble3D val="0"/>
            <c:spPr>
              <a:solidFill>
                <a:schemeClr val="accent2">
                  <a:lumMod val="20000"/>
                  <a:lumOff val="80000"/>
                </a:schemeClr>
              </a:solidFill>
              <a:ln>
                <a:noFill/>
              </a:ln>
            </c:spPr>
            <c:extLst>
              <c:ext xmlns:c16="http://schemas.microsoft.com/office/drawing/2014/chart" uri="{C3380CC4-5D6E-409C-BE32-E72D297353CC}">
                <c16:uniqueId val="{00000001-8497-4E49-9FE6-E9214D01EC69}"/>
              </c:ext>
            </c:extLst>
          </c:dPt>
          <c:dPt>
            <c:idx val="4"/>
            <c:bubble3D val="0"/>
            <c:spPr>
              <a:solidFill>
                <a:schemeClr val="accent6">
                  <a:lumMod val="75000"/>
                </a:schemeClr>
              </a:solidFill>
              <a:ln>
                <a:noFill/>
              </a:ln>
            </c:spPr>
            <c:extLst>
              <c:ext xmlns:c16="http://schemas.microsoft.com/office/drawing/2014/chart" uri="{C3380CC4-5D6E-409C-BE32-E72D297353CC}">
                <c16:uniqueId val="{00000008-8497-4E49-9FE6-E9214D01EC69}"/>
              </c:ext>
            </c:extLst>
          </c:dPt>
          <c:dPt>
            <c:idx val="5"/>
            <c:bubble3D val="0"/>
            <c:spPr>
              <a:solidFill>
                <a:schemeClr val="accent4"/>
              </a:solidFill>
              <a:ln>
                <a:noFill/>
              </a:ln>
            </c:spPr>
            <c:extLst>
              <c:ext xmlns:c16="http://schemas.microsoft.com/office/drawing/2014/chart" uri="{C3380CC4-5D6E-409C-BE32-E72D297353CC}">
                <c16:uniqueId val="{00000003-8497-4E49-9FE6-E9214D01EC69}"/>
              </c:ext>
            </c:extLst>
          </c:dPt>
          <c:dPt>
            <c:idx val="6"/>
            <c:bubble3D val="0"/>
            <c:spPr>
              <a:solidFill>
                <a:schemeClr val="accent2"/>
              </a:solidFill>
              <a:ln>
                <a:noFill/>
              </a:ln>
            </c:spPr>
            <c:extLst>
              <c:ext xmlns:c16="http://schemas.microsoft.com/office/drawing/2014/chart" uri="{C3380CC4-5D6E-409C-BE32-E72D297353CC}">
                <c16:uniqueId val="{00000004-8497-4E49-9FE6-E9214D01EC69}"/>
              </c:ext>
            </c:extLst>
          </c:dPt>
          <c:dPt>
            <c:idx val="7"/>
            <c:bubble3D val="0"/>
            <c:spPr>
              <a:solidFill>
                <a:srgbClr val="92D050"/>
              </a:solidFill>
              <a:ln>
                <a:noFill/>
              </a:ln>
            </c:spPr>
            <c:extLst>
              <c:ext xmlns:c16="http://schemas.microsoft.com/office/drawing/2014/chart" uri="{C3380CC4-5D6E-409C-BE32-E72D297353CC}">
                <c16:uniqueId val="{00000005-8497-4E49-9FE6-E9214D01EC69}"/>
              </c:ext>
            </c:extLst>
          </c:dPt>
          <c:dPt>
            <c:idx val="8"/>
            <c:bubble3D val="0"/>
            <c:spPr>
              <a:solidFill>
                <a:srgbClr val="FFFF00"/>
              </a:solidFill>
              <a:ln>
                <a:noFill/>
              </a:ln>
            </c:spPr>
            <c:extLst>
              <c:ext xmlns:c16="http://schemas.microsoft.com/office/drawing/2014/chart" uri="{C3380CC4-5D6E-409C-BE32-E72D297353CC}">
                <c16:uniqueId val="{00000006-8497-4E49-9FE6-E9214D01EC69}"/>
              </c:ext>
            </c:extLst>
          </c:dPt>
          <c:dPt>
            <c:idx val="9"/>
            <c:bubble3D val="0"/>
            <c:spPr>
              <a:solidFill>
                <a:schemeClr val="accent5">
                  <a:lumMod val="60000"/>
                  <a:lumOff val="40000"/>
                </a:schemeClr>
              </a:solidFill>
              <a:ln>
                <a:noFill/>
              </a:ln>
            </c:spPr>
            <c:extLst>
              <c:ext xmlns:c16="http://schemas.microsoft.com/office/drawing/2014/chart" uri="{C3380CC4-5D6E-409C-BE32-E72D297353CC}">
                <c16:uniqueId val="{00000009-8497-4E49-9FE6-E9214D01EC69}"/>
              </c:ext>
            </c:extLst>
          </c:dPt>
          <c:dLbls>
            <c:dLbl>
              <c:idx val="0"/>
              <c:layout>
                <c:manualLayout>
                  <c:x val="-0.10325751259613214"/>
                  <c:y val="-5.7399692645614959E-2"/>
                </c:manualLayout>
              </c:layout>
              <c:spPr>
                <a:solidFill>
                  <a:prstClr val="white"/>
                </a:solidFill>
                <a:ln>
                  <a:solidFill>
                    <a:prstClr val="black">
                      <a:lumMod val="65000"/>
                      <a:lumOff val="35000"/>
                    </a:prstClr>
                  </a:solidFill>
                </a:ln>
                <a:effectLst/>
              </c:spPr>
              <c:txPr>
                <a:bodyPr wrap="square" lIns="38100" tIns="19050" rIns="38100" bIns="19050" anchor="ctr">
                  <a:noAutofit/>
                </a:bodyPr>
                <a:lstStyle/>
                <a:p>
                  <a:pPr>
                    <a:defRPr sz="1200" b="0">
                      <a:solidFill>
                        <a:schemeClr val="tx1"/>
                      </a:solidFill>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7922048772391419"/>
                      <c:h val="0.10014610975500905"/>
                    </c:manualLayout>
                  </c15:layout>
                </c:ext>
                <c:ext xmlns:c16="http://schemas.microsoft.com/office/drawing/2014/chart" uri="{C3380CC4-5D6E-409C-BE32-E72D297353CC}">
                  <c16:uniqueId val="{00000000-44E2-4412-8D87-3ACE24B19AB3}"/>
                </c:ext>
              </c:extLst>
            </c:dLbl>
            <c:dLbl>
              <c:idx val="1"/>
              <c:layout>
                <c:manualLayout>
                  <c:x val="7.9312130973323118E-3"/>
                  <c:y val="-4.480151001217257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4E2-4412-8D87-3ACE24B19AB3}"/>
                </c:ext>
              </c:extLst>
            </c:dLbl>
            <c:dLbl>
              <c:idx val="2"/>
              <c:layout>
                <c:manualLayout>
                  <c:x val="0.10197273982284399"/>
                  <c:y val="1.137281870183941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497-4E49-9FE6-E9214D01EC69}"/>
                </c:ext>
              </c:extLst>
            </c:dLbl>
            <c:dLbl>
              <c:idx val="3"/>
              <c:layout>
                <c:manualLayout>
                  <c:x val="0.11690719624212166"/>
                  <c:y val="5.5272280710200364E-2"/>
                </c:manualLayout>
              </c:layout>
              <c:spPr>
                <a:solidFill>
                  <a:prstClr val="white"/>
                </a:solidFill>
                <a:ln>
                  <a:solidFill>
                    <a:prstClr val="black">
                      <a:lumMod val="65000"/>
                      <a:lumOff val="35000"/>
                    </a:prstClr>
                  </a:solidFill>
                </a:ln>
                <a:effectLst/>
              </c:spPr>
              <c:txPr>
                <a:bodyPr wrap="square" lIns="38100" tIns="19050" rIns="38100" bIns="19050" anchor="ctr">
                  <a:noAutofit/>
                </a:bodyPr>
                <a:lstStyle/>
                <a:p>
                  <a:pPr>
                    <a:defRPr sz="1200" b="0">
                      <a:solidFill>
                        <a:schemeClr val="tx1"/>
                      </a:solidFill>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8975895714093774"/>
                      <c:h val="0.1720554368365112"/>
                    </c:manualLayout>
                  </c15:layout>
                </c:ext>
                <c:ext xmlns:c16="http://schemas.microsoft.com/office/drawing/2014/chart" uri="{C3380CC4-5D6E-409C-BE32-E72D297353CC}">
                  <c16:uniqueId val="{00000001-8497-4E49-9FE6-E9214D01EC69}"/>
                </c:ext>
              </c:extLst>
            </c:dLbl>
            <c:dLbl>
              <c:idx val="4"/>
              <c:layout>
                <c:manualLayout>
                  <c:x val="7.4780009203418929E-2"/>
                  <c:y val="-2.898921236081754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8497-4E49-9FE6-E9214D01EC69}"/>
                </c:ext>
              </c:extLst>
            </c:dLbl>
            <c:dLbl>
              <c:idx val="5"/>
              <c:layout>
                <c:manualLayout>
                  <c:x val="0.18507246159626065"/>
                  <c:y val="2.1219807129245517E-2"/>
                </c:manualLayout>
              </c:layout>
              <c:spPr>
                <a:solidFill>
                  <a:prstClr val="white"/>
                </a:solidFill>
                <a:ln>
                  <a:solidFill>
                    <a:prstClr val="black">
                      <a:lumMod val="65000"/>
                      <a:lumOff val="35000"/>
                    </a:prstClr>
                  </a:solidFill>
                </a:ln>
                <a:effectLst/>
              </c:spPr>
              <c:txPr>
                <a:bodyPr wrap="square" lIns="38100" tIns="19050" rIns="38100" bIns="19050" anchor="ctr">
                  <a:noAutofit/>
                </a:bodyPr>
                <a:lstStyle/>
                <a:p>
                  <a:pPr>
                    <a:defRPr sz="1200" b="0">
                      <a:solidFill>
                        <a:schemeClr val="tx1"/>
                      </a:solidFill>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26792119088029182"/>
                      <c:h val="0.10920025768094907"/>
                    </c:manualLayout>
                  </c15:layout>
                </c:ext>
                <c:ext xmlns:c16="http://schemas.microsoft.com/office/drawing/2014/chart" uri="{C3380CC4-5D6E-409C-BE32-E72D297353CC}">
                  <c16:uniqueId val="{00000003-8497-4E49-9FE6-E9214D01EC69}"/>
                </c:ext>
              </c:extLst>
            </c:dLbl>
            <c:dLbl>
              <c:idx val="6"/>
              <c:layout>
                <c:manualLayout>
                  <c:x val="-2.266060884952089E-2"/>
                  <c:y val="2.108306353513993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8497-4E49-9FE6-E9214D01EC69}"/>
                </c:ext>
              </c:extLst>
            </c:dLbl>
            <c:dLbl>
              <c:idx val="7"/>
              <c:layout>
                <c:manualLayout>
                  <c:x val="-7.3646978760942935E-2"/>
                  <c:y val="-2.635382941892503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497-4E49-9FE6-E9214D01EC69}"/>
                </c:ext>
              </c:extLst>
            </c:dLbl>
            <c:dLbl>
              <c:idx val="8"/>
              <c:layout>
                <c:manualLayout>
                  <c:x val="-2.5705894683554525E-2"/>
                  <c:y val="-6.1728125032827017E-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669626277690218"/>
                      <c:h val="0.12988924376074479"/>
                    </c:manualLayout>
                  </c15:layout>
                </c:ext>
                <c:ext xmlns:c16="http://schemas.microsoft.com/office/drawing/2014/chart" uri="{C3380CC4-5D6E-409C-BE32-E72D297353CC}">
                  <c16:uniqueId val="{00000006-8497-4E49-9FE6-E9214D01EC69}"/>
                </c:ext>
              </c:extLst>
            </c:dLbl>
            <c:dLbl>
              <c:idx val="9"/>
              <c:layout>
                <c:manualLayout>
                  <c:x val="-4.3621672035327734E-2"/>
                  <c:y val="1.792599927703353E-2"/>
                </c:manualLayout>
              </c:layout>
              <c:spPr>
                <a:solidFill>
                  <a:prstClr val="white"/>
                </a:solidFill>
                <a:ln>
                  <a:solidFill>
                    <a:prstClr val="black">
                      <a:lumMod val="65000"/>
                      <a:lumOff val="35000"/>
                    </a:prstClr>
                  </a:solidFill>
                </a:ln>
                <a:effectLst/>
              </c:spPr>
              <c:txPr>
                <a:bodyPr wrap="square" lIns="38100" tIns="19050" rIns="38100" bIns="19050" anchor="ctr">
                  <a:noAutofit/>
                </a:bodyPr>
                <a:lstStyle/>
                <a:p>
                  <a:pPr>
                    <a:defRPr sz="1200" b="0">
                      <a:solidFill>
                        <a:schemeClr val="tx1"/>
                      </a:solidFill>
                    </a:defRPr>
                  </a:pPr>
                  <a:endParaRPr lang="zh-CN"/>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layout>
                    <c:manualLayout>
                      <c:w val="0.19642403102255193"/>
                      <c:h val="0.11265452785765778"/>
                    </c:manualLayout>
                  </c15:layout>
                </c:ext>
                <c:ext xmlns:c16="http://schemas.microsoft.com/office/drawing/2014/chart" uri="{C3380CC4-5D6E-409C-BE32-E72D297353CC}">
                  <c16:uniqueId val="{00000009-8497-4E49-9FE6-E9214D01EC69}"/>
                </c:ext>
              </c:extLst>
            </c:dLbl>
            <c:spPr>
              <a:solidFill>
                <a:prstClr val="white"/>
              </a:solidFill>
              <a:ln>
                <a:solidFill>
                  <a:prstClr val="black">
                    <a:lumMod val="65000"/>
                    <a:lumOff val="35000"/>
                  </a:prstClr>
                </a:solidFill>
              </a:ln>
              <a:effectLst/>
            </c:spPr>
            <c:txPr>
              <a:bodyPr wrap="square" lIns="38100" tIns="19050" rIns="38100" bIns="19050" anchor="ctr">
                <a:spAutoFit/>
              </a:bodyPr>
              <a:lstStyle/>
              <a:p>
                <a:pPr>
                  <a:defRPr sz="1200" b="0">
                    <a:solidFill>
                      <a:schemeClr val="tx1"/>
                    </a:solidFill>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Sheet1!$A$2:$A$12</c:f>
              <c:strCache>
                <c:ptCount val="10"/>
                <c:pt idx="0">
                  <c:v>版本管理：Git&amp;SVN</c:v>
                </c:pt>
                <c:pt idx="1">
                  <c:v>Linux&amp;Shell编程训练&amp;Vim</c:v>
                </c:pt>
                <c:pt idx="2">
                  <c:v>Makefile&amp;Python学习和训练</c:v>
                </c:pt>
                <c:pt idx="3">
                  <c:v>Verilog学习（语法/CodingStyle/CPM）</c:v>
                </c:pt>
                <c:pt idx="4">
                  <c:v>异步FIFO设计和验证</c:v>
                </c:pt>
                <c:pt idx="5">
                  <c:v>AMBA总线学习和使用VIP验证波形</c:v>
                </c:pt>
                <c:pt idx="6">
                  <c:v>CDC/RESET知识学习</c:v>
                </c:pt>
                <c:pt idx="7">
                  <c:v>C语言学习和Cmodel调试</c:v>
                </c:pt>
                <c:pt idx="8">
                  <c:v>ISP算法原理学习&amp;视频编解码基本框架学习</c:v>
                </c:pt>
                <c:pt idx="9">
                  <c:v>DT_001设计和验证</c:v>
                </c:pt>
              </c:strCache>
            </c:strRef>
          </c:cat>
          <c:val>
            <c:numRef>
              <c:f>Sheet1!$B$2:$B$12</c:f>
              <c:numCache>
                <c:formatCode>General</c:formatCode>
                <c:ptCount val="11"/>
                <c:pt idx="0">
                  <c:v>5.5</c:v>
                </c:pt>
                <c:pt idx="1">
                  <c:v>3.6</c:v>
                </c:pt>
                <c:pt idx="2">
                  <c:v>9.1</c:v>
                </c:pt>
                <c:pt idx="3">
                  <c:v>9.1</c:v>
                </c:pt>
                <c:pt idx="4">
                  <c:v>18.2</c:v>
                </c:pt>
                <c:pt idx="5">
                  <c:v>12</c:v>
                </c:pt>
                <c:pt idx="6">
                  <c:v>6.2</c:v>
                </c:pt>
                <c:pt idx="7">
                  <c:v>9.1</c:v>
                </c:pt>
                <c:pt idx="8">
                  <c:v>9.1</c:v>
                </c:pt>
                <c:pt idx="9">
                  <c:v>18.2</c:v>
                </c:pt>
              </c:numCache>
            </c:numRef>
          </c:val>
          <c:extLst>
            <c:ext xmlns:c16="http://schemas.microsoft.com/office/drawing/2014/chart" uri="{C3380CC4-5D6E-409C-BE32-E72D297353CC}">
              <c16:uniqueId val="{00000002-44E2-4412-8D87-3ACE24B19AB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262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266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1951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2227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488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146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7428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565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2659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203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5995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8056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870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6078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0788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2152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47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6600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786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69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1904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874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51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313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552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7027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9203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459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170A63-E7C7-4B53-A212-9F97EC6A101C}"/>
              </a:ext>
            </a:extLst>
          </p:cNvPr>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t>2020/12/27</a:t>
            </a:fld>
            <a:endParaRPr lang="zh-CN" altLang="en-US"/>
          </a:p>
        </p:txBody>
      </p:sp>
      <p:sp>
        <p:nvSpPr>
          <p:cNvPr id="3" name="页脚占位符 2">
            <a:extLst>
              <a:ext uri="{FF2B5EF4-FFF2-40B4-BE49-F238E27FC236}">
                <a16:creationId xmlns:a16="http://schemas.microsoft.com/office/drawing/2014/main" id="{8C93A1E2-1538-4285-94F6-570757C30BF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B189CD98-4736-4B92-A87F-4633658D9ABE}"/>
              </a:ext>
            </a:extLst>
          </p:cNvPr>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t>‹#›</a:t>
            </a:fld>
            <a:endParaRPr lang="zh-CN" altLang="en-US"/>
          </a:p>
        </p:txBody>
      </p:sp>
      <p:pic>
        <p:nvPicPr>
          <p:cNvPr id="6" name="图片 5" descr="图片包含 滑雪, 雪花&#10;&#10;已生成高可信度的说明">
            <a:extLst>
              <a:ext uri="{FF2B5EF4-FFF2-40B4-BE49-F238E27FC236}">
                <a16:creationId xmlns:a16="http://schemas.microsoft.com/office/drawing/2014/main" id="{0FD4CB60-A5AF-4F54-ABCC-86EE0F7FF81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01492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5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42219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6314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jpe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a16="http://schemas.microsoft.com/office/drawing/2014/main" id="{8ED0F10C-7497-4968-8B89-9C39A49E9B85}"/>
              </a:ext>
            </a:extLst>
          </p:cNvPr>
          <p:cNvSpPr txBox="1"/>
          <p:nvPr/>
        </p:nvSpPr>
        <p:spPr>
          <a:xfrm>
            <a:off x="5250646" y="2135713"/>
            <a:ext cx="694135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转正答辩</a:t>
            </a:r>
            <a:r>
              <a:rPr lang="en-US" altLang="zh-CN"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&amp;</a:t>
            </a:r>
            <a:r>
              <a:rPr lang="zh-CN" altLang="en-US"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工作汇报</a:t>
            </a:r>
            <a:endParaRPr kumimoji="0" lang="zh-CN" altLang="en-US" sz="4800" b="1" i="0" u="none" strike="noStrike" kern="1200" cap="none" spc="0" normalizeH="0" baseline="0" noProof="0" dirty="0">
              <a:ln>
                <a:noFill/>
              </a:ln>
              <a:solidFill>
                <a:srgbClr val="142938"/>
              </a:solidFill>
              <a:effectLst/>
              <a:uLnTx/>
              <a:uFillTx/>
              <a:latin typeface="方正姚体" panose="02010601030101010101" pitchFamily="2" charset="-122"/>
              <a:ea typeface="方正姚体" panose="02010601030101010101" pitchFamily="2" charset="-122"/>
              <a:cs typeface="经典综艺体简" panose="02010609000101010101" pitchFamily="49" charset="-122"/>
            </a:endParaRPr>
          </a:p>
        </p:txBody>
      </p:sp>
      <p:sp>
        <p:nvSpPr>
          <p:cNvPr id="25" name="文本框 24">
            <a:extLst>
              <a:ext uri="{FF2B5EF4-FFF2-40B4-BE49-F238E27FC236}">
                <a16:creationId xmlns:a16="http://schemas.microsoft.com/office/drawing/2014/main" id="{C8CEE4C9-BE9C-4A0E-9FA3-DA9FF0299B58}"/>
              </a:ext>
            </a:extLst>
          </p:cNvPr>
          <p:cNvSpPr txBox="1"/>
          <p:nvPr/>
        </p:nvSpPr>
        <p:spPr>
          <a:xfrm>
            <a:off x="5849966" y="3298441"/>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a:t>
            </a:r>
            <a:r>
              <a:rPr lang="zh-CN" altLang="en-US" sz="1400" dirty="0">
                <a:solidFill>
                  <a:prstClr val="black"/>
                </a:solidFill>
                <a:latin typeface="Century Gothic" panose="020B0502020202020204" pitchFamily="34" charset="0"/>
                <a:ea typeface="微软雅黑"/>
              </a:rPr>
              <a:t>汇报</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未来展望</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985215" y="3977853"/>
            <a:ext cx="1802751" cy="316802"/>
            <a:chOff x="1207083" y="3522134"/>
            <a:chExt cx="1802751"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207083" y="3526647"/>
              <a:ext cx="1765300"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部门：仿真验证组</a:t>
              </a:r>
            </a:p>
          </p:txBody>
        </p:sp>
      </p:grpSp>
      <p:grpSp>
        <p:nvGrpSpPr>
          <p:cNvPr id="33" name="组合 32">
            <a:extLst>
              <a:ext uri="{FF2B5EF4-FFF2-40B4-BE49-F238E27FC236}">
                <a16:creationId xmlns:a16="http://schemas.microsoft.com/office/drawing/2014/main" id="{96E21796-CE58-400F-ADD1-A2B1AC96E10E}"/>
              </a:ext>
            </a:extLst>
          </p:cNvPr>
          <p:cNvGrpSpPr/>
          <p:nvPr/>
        </p:nvGrpSpPr>
        <p:grpSpPr>
          <a:xfrm>
            <a:off x="5985215" y="4663584"/>
            <a:ext cx="1765300"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汇报人：陈博豪</a:t>
              </a:r>
            </a:p>
          </p:txBody>
        </p:sp>
      </p:gr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44" name="组合 43">
            <a:extLst>
              <a:ext uri="{FF2B5EF4-FFF2-40B4-BE49-F238E27FC236}">
                <a16:creationId xmlns:a16="http://schemas.microsoft.com/office/drawing/2014/main" id="{DAC09BC5-666C-43B7-A059-B34F1D596C54}"/>
              </a:ext>
            </a:extLst>
          </p:cNvPr>
          <p:cNvGrpSpPr/>
          <p:nvPr/>
        </p:nvGrpSpPr>
        <p:grpSpPr>
          <a:xfrm>
            <a:off x="0" y="0"/>
            <a:ext cx="12192000" cy="228600"/>
            <a:chOff x="0" y="6629400"/>
            <a:chExt cx="12192000" cy="228600"/>
          </a:xfrm>
        </p:grpSpPr>
        <p:grpSp>
          <p:nvGrpSpPr>
            <p:cNvPr id="45" name="组合 44">
              <a:extLst>
                <a:ext uri="{FF2B5EF4-FFF2-40B4-BE49-F238E27FC236}">
                  <a16:creationId xmlns:a16="http://schemas.microsoft.com/office/drawing/2014/main" id="{6BBEBE33-73B4-4F6A-BA7B-1D5B9F2E2E26}"/>
                </a:ext>
              </a:extLst>
            </p:cNvPr>
            <p:cNvGrpSpPr/>
            <p:nvPr/>
          </p:nvGrpSpPr>
          <p:grpSpPr>
            <a:xfrm>
              <a:off x="0" y="6629400"/>
              <a:ext cx="6096000" cy="228600"/>
              <a:chOff x="0" y="6629400"/>
              <a:chExt cx="6822268" cy="228600"/>
            </a:xfrm>
          </p:grpSpPr>
          <p:sp>
            <p:nvSpPr>
              <p:cNvPr id="51" name="矩形 50">
                <a:extLst>
                  <a:ext uri="{FF2B5EF4-FFF2-40B4-BE49-F238E27FC236}">
                    <a16:creationId xmlns:a16="http://schemas.microsoft.com/office/drawing/2014/main" id="{1A6E7052-8BAE-4373-91D6-0FAA1570FBC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DADD60A8-3C8E-4BB6-A413-F849D491089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F1D87B47-2AAB-42A6-8FFF-97DDFEFCAC7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B3EE3386-ABDA-40F3-9F01-42A045B3518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6" name="组合 45">
              <a:extLst>
                <a:ext uri="{FF2B5EF4-FFF2-40B4-BE49-F238E27FC236}">
                  <a16:creationId xmlns:a16="http://schemas.microsoft.com/office/drawing/2014/main" id="{90E65833-AEF6-4095-9576-2053EF4E0FE7}"/>
                </a:ext>
              </a:extLst>
            </p:cNvPr>
            <p:cNvGrpSpPr/>
            <p:nvPr/>
          </p:nvGrpSpPr>
          <p:grpSpPr>
            <a:xfrm>
              <a:off x="6096000" y="6629400"/>
              <a:ext cx="6096000" cy="228600"/>
              <a:chOff x="0" y="6629400"/>
              <a:chExt cx="6822268" cy="228600"/>
            </a:xfrm>
          </p:grpSpPr>
          <p:sp>
            <p:nvSpPr>
              <p:cNvPr id="47" name="矩形 46">
                <a:extLst>
                  <a:ext uri="{FF2B5EF4-FFF2-40B4-BE49-F238E27FC236}">
                    <a16:creationId xmlns:a16="http://schemas.microsoft.com/office/drawing/2014/main" id="{A261ADD6-A5A0-401F-B735-75709285453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8" name="矩形 47">
                <a:extLst>
                  <a:ext uri="{FF2B5EF4-FFF2-40B4-BE49-F238E27FC236}">
                    <a16:creationId xmlns:a16="http://schemas.microsoft.com/office/drawing/2014/main" id="{CD363411-C167-4A03-8A26-C937E69B58F7}"/>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9" name="矩形 48">
                <a:extLst>
                  <a:ext uri="{FF2B5EF4-FFF2-40B4-BE49-F238E27FC236}">
                    <a16:creationId xmlns:a16="http://schemas.microsoft.com/office/drawing/2014/main" id="{5D1C6557-4A71-4130-BBA7-B8077B3119D5}"/>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8999ACF3-7254-4D28-A421-7FAF5CEA380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55" name="组合 54">
            <a:extLst>
              <a:ext uri="{FF2B5EF4-FFF2-40B4-BE49-F238E27FC236}">
                <a16:creationId xmlns:a16="http://schemas.microsoft.com/office/drawing/2014/main" id="{1BE0FC16-5F07-4490-9781-1D1DA5A1B873}"/>
              </a:ext>
            </a:extLst>
          </p:cNvPr>
          <p:cNvGrpSpPr/>
          <p:nvPr/>
        </p:nvGrpSpPr>
        <p:grpSpPr>
          <a:xfrm>
            <a:off x="8625375" y="4888954"/>
            <a:ext cx="1765300" cy="316802"/>
            <a:chOff x="1244534" y="3522134"/>
            <a:chExt cx="1765300" cy="316802"/>
          </a:xfrm>
          <a:solidFill>
            <a:srgbClr val="7F0303"/>
          </a:solidFill>
        </p:grpSpPr>
        <p:sp>
          <p:nvSpPr>
            <p:cNvPr id="56" name="矩形 55">
              <a:extLst>
                <a:ext uri="{FF2B5EF4-FFF2-40B4-BE49-F238E27FC236}">
                  <a16:creationId xmlns:a16="http://schemas.microsoft.com/office/drawing/2014/main" id="{DE512A05-3023-47E5-805D-CD97078C74F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57" name="文本框 56">
              <a:extLst>
                <a:ext uri="{FF2B5EF4-FFF2-40B4-BE49-F238E27FC236}">
                  <a16:creationId xmlns:a16="http://schemas.microsoft.com/office/drawing/2014/main" id="{6F14611C-3034-4B2E-93B9-1C6A088B1E2D}"/>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导师</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：兰天翔</a:t>
              </a:r>
            </a:p>
          </p:txBody>
        </p:sp>
      </p:grpSp>
      <p:grpSp>
        <p:nvGrpSpPr>
          <p:cNvPr id="64" name="组合 63">
            <a:extLst>
              <a:ext uri="{FF2B5EF4-FFF2-40B4-BE49-F238E27FC236}">
                <a16:creationId xmlns:a16="http://schemas.microsoft.com/office/drawing/2014/main" id="{0EA1AB99-0F54-46A1-BF95-6BD96DDA8094}"/>
              </a:ext>
            </a:extLst>
          </p:cNvPr>
          <p:cNvGrpSpPr/>
          <p:nvPr/>
        </p:nvGrpSpPr>
        <p:grpSpPr>
          <a:xfrm>
            <a:off x="8625375" y="3951794"/>
            <a:ext cx="1765300" cy="316802"/>
            <a:chOff x="1244534" y="3522134"/>
            <a:chExt cx="1765300" cy="316802"/>
          </a:xfrm>
          <a:solidFill>
            <a:srgbClr val="7F0303"/>
          </a:solidFill>
        </p:grpSpPr>
        <p:sp>
          <p:nvSpPr>
            <p:cNvPr id="65" name="矩形 64">
              <a:extLst>
                <a:ext uri="{FF2B5EF4-FFF2-40B4-BE49-F238E27FC236}">
                  <a16:creationId xmlns:a16="http://schemas.microsoft.com/office/drawing/2014/main" id="{76308650-A20A-4E10-A6E6-6ACA46D03EB1}"/>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52FCA396-C65B-47A8-BB36-AD97D004697B}"/>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主管</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：黄畅</a:t>
              </a:r>
            </a:p>
          </p:txBody>
        </p:sp>
      </p:grpSp>
      <p:grpSp>
        <p:nvGrpSpPr>
          <p:cNvPr id="67" name="组合 66">
            <a:extLst>
              <a:ext uri="{FF2B5EF4-FFF2-40B4-BE49-F238E27FC236}">
                <a16:creationId xmlns:a16="http://schemas.microsoft.com/office/drawing/2014/main" id="{FF754636-5648-4A59-81BF-FFD67862A7B6}"/>
              </a:ext>
            </a:extLst>
          </p:cNvPr>
          <p:cNvGrpSpPr/>
          <p:nvPr/>
        </p:nvGrpSpPr>
        <p:grpSpPr>
          <a:xfrm>
            <a:off x="8625375" y="4429253"/>
            <a:ext cx="1765300" cy="316802"/>
            <a:chOff x="1244534" y="3522134"/>
            <a:chExt cx="1765300" cy="316802"/>
          </a:xfrm>
          <a:solidFill>
            <a:srgbClr val="7F0303"/>
          </a:solidFill>
        </p:grpSpPr>
        <p:sp>
          <p:nvSpPr>
            <p:cNvPr id="68" name="矩形 67">
              <a:extLst>
                <a:ext uri="{FF2B5EF4-FFF2-40B4-BE49-F238E27FC236}">
                  <a16:creationId xmlns:a16="http://schemas.microsoft.com/office/drawing/2014/main" id="{A4F73441-3BF7-4195-B7AC-C77E69A01495}"/>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69" name="文本框 68">
              <a:extLst>
                <a:ext uri="{FF2B5EF4-FFF2-40B4-BE49-F238E27FC236}">
                  <a16:creationId xmlns:a16="http://schemas.microsoft.com/office/drawing/2014/main" id="{F28F0FD9-F86C-4125-B07E-562F681FEB46}"/>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培训主管</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：刘行</a:t>
              </a:r>
            </a:p>
          </p:txBody>
        </p:sp>
      </p:grpSp>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par>
                                <p:cTn id="30" presetID="53" presetClass="entr" presetSubtype="16"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par>
                                <p:cTn id="35" presetID="53" presetClass="entr" presetSubtype="1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327974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42938"/>
                </a:solidFill>
                <a:effectLst/>
                <a:uLnTx/>
                <a:uFillTx/>
                <a:latin typeface="微软雅黑"/>
                <a:ea typeface="微软雅黑"/>
                <a:cs typeface="+mn-cs"/>
              </a:rPr>
              <a:t>1. YNR &amp; YCNR </a:t>
            </a: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模块验证</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6F9F12DA-D2D9-4F17-8970-C74B72F6A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77" y="1532699"/>
            <a:ext cx="6920070" cy="3334865"/>
          </a:xfrm>
          <a:prstGeom prst="rect">
            <a:avLst/>
          </a:prstGeom>
        </p:spPr>
      </p:pic>
      <p:sp>
        <p:nvSpPr>
          <p:cNvPr id="17" name="文本框 16">
            <a:extLst>
              <a:ext uri="{FF2B5EF4-FFF2-40B4-BE49-F238E27FC236}">
                <a16:creationId xmlns:a16="http://schemas.microsoft.com/office/drawing/2014/main" id="{4B71FF90-A4B8-487B-A70E-43DF215BF615}"/>
              </a:ext>
            </a:extLst>
          </p:cNvPr>
          <p:cNvSpPr txBox="1"/>
          <p:nvPr/>
        </p:nvSpPr>
        <p:spPr>
          <a:xfrm>
            <a:off x="819894" y="5460646"/>
            <a:ext cx="5761514" cy="461665"/>
          </a:xfrm>
          <a:prstGeom prst="rect">
            <a:avLst/>
          </a:prstGeom>
          <a:noFill/>
        </p:spPr>
        <p:txBody>
          <a:bodyPr wrap="square" rtlCol="0">
            <a:spAutoFit/>
          </a:bodyPr>
          <a:lstStyle/>
          <a:p>
            <a:r>
              <a:rPr lang="zh-CN" altLang="en-US" sz="2400" dirty="0"/>
              <a:t>以</a:t>
            </a:r>
            <a:r>
              <a:rPr lang="en-US" altLang="zh-CN" sz="2400" dirty="0"/>
              <a:t>99%</a:t>
            </a:r>
            <a:r>
              <a:rPr lang="zh-CN" altLang="en-US" sz="2400" dirty="0"/>
              <a:t>的代码覆盖率结束</a:t>
            </a:r>
            <a:r>
              <a:rPr lang="en-US" altLang="zh-CN" sz="2400" dirty="0"/>
              <a:t>YNR</a:t>
            </a:r>
            <a:r>
              <a:rPr lang="zh-CN" altLang="en-US" sz="2400" dirty="0"/>
              <a:t>的验证工作</a:t>
            </a:r>
          </a:p>
        </p:txBody>
      </p:sp>
      <p:pic>
        <p:nvPicPr>
          <p:cNvPr id="21" name="图片 20">
            <a:extLst>
              <a:ext uri="{FF2B5EF4-FFF2-40B4-BE49-F238E27FC236}">
                <a16:creationId xmlns:a16="http://schemas.microsoft.com/office/drawing/2014/main" id="{B489CAA9-AB04-4BEC-A3E6-7A3D22E784D9}"/>
              </a:ext>
            </a:extLst>
          </p:cNvPr>
          <p:cNvPicPr>
            <a:picLocks noChangeAspect="1"/>
          </p:cNvPicPr>
          <p:nvPr/>
        </p:nvPicPr>
        <p:blipFill>
          <a:blip r:embed="rId5"/>
          <a:stretch>
            <a:fillRect/>
          </a:stretch>
        </p:blipFill>
        <p:spPr>
          <a:xfrm>
            <a:off x="7684655" y="380061"/>
            <a:ext cx="3500582" cy="4806569"/>
          </a:xfrm>
          <a:prstGeom prst="rect">
            <a:avLst/>
          </a:prstGeom>
        </p:spPr>
      </p:pic>
      <p:sp>
        <p:nvSpPr>
          <p:cNvPr id="22" name="文本框 21">
            <a:extLst>
              <a:ext uri="{FF2B5EF4-FFF2-40B4-BE49-F238E27FC236}">
                <a16:creationId xmlns:a16="http://schemas.microsoft.com/office/drawing/2014/main" id="{7E24F51A-127E-4C53-850B-E2489FC4A45B}"/>
              </a:ext>
            </a:extLst>
          </p:cNvPr>
          <p:cNvSpPr txBox="1"/>
          <p:nvPr/>
        </p:nvSpPr>
        <p:spPr>
          <a:xfrm>
            <a:off x="7342910" y="5460646"/>
            <a:ext cx="4184072" cy="461665"/>
          </a:xfrm>
          <a:prstGeom prst="rect">
            <a:avLst/>
          </a:prstGeom>
          <a:noFill/>
        </p:spPr>
        <p:txBody>
          <a:bodyPr wrap="square" rtlCol="0">
            <a:spAutoFit/>
          </a:bodyPr>
          <a:lstStyle/>
          <a:p>
            <a:r>
              <a:rPr lang="zh-CN" altLang="en-US" sz="2400" dirty="0"/>
              <a:t>脚本生成的</a:t>
            </a:r>
            <a:r>
              <a:rPr lang="en-US" altLang="zh-CN" sz="2400" dirty="0"/>
              <a:t>YCNR</a:t>
            </a:r>
            <a:r>
              <a:rPr lang="zh-CN" altLang="en-US" sz="2400" dirty="0"/>
              <a:t>吞吐率报告</a:t>
            </a:r>
          </a:p>
        </p:txBody>
      </p:sp>
    </p:spTree>
    <p:extLst>
      <p:ext uri="{BB962C8B-B14F-4D97-AF65-F5344CB8AC3E}">
        <p14:creationId xmlns:p14="http://schemas.microsoft.com/office/powerpoint/2010/main" val="18174608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533511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42938"/>
                </a:solidFill>
                <a:latin typeface="微软雅黑"/>
                <a:ea typeface="微软雅黑"/>
              </a:rPr>
              <a:t>接手</a:t>
            </a:r>
            <a:r>
              <a:rPr lang="en-US" altLang="zh-CN" sz="2000" b="1" dirty="0">
                <a:solidFill>
                  <a:srgbClr val="142938"/>
                </a:solidFill>
                <a:latin typeface="微软雅黑"/>
                <a:ea typeface="微软雅黑"/>
              </a:rPr>
              <a:t>CPM</a:t>
            </a:r>
            <a:r>
              <a:rPr lang="zh-CN" altLang="en-US" sz="2000" b="1" dirty="0">
                <a:solidFill>
                  <a:srgbClr val="142938"/>
                </a:solidFill>
                <a:latin typeface="微软雅黑"/>
                <a:ea typeface="微软雅黑"/>
              </a:rPr>
              <a:t>模块验证：</a:t>
            </a:r>
            <a:r>
              <a:rPr lang="en-US" altLang="zh-CN" sz="2000" b="1" dirty="0">
                <a:solidFill>
                  <a:srgbClr val="142938"/>
                </a:solidFill>
                <a:latin typeface="微软雅黑"/>
                <a:ea typeface="微软雅黑"/>
              </a:rPr>
              <a:t>2020/12/4 </a:t>
            </a:r>
            <a:r>
              <a:rPr lang="zh-CN" altLang="en-US" sz="2000" b="1" dirty="0">
                <a:solidFill>
                  <a:srgbClr val="142938"/>
                </a:solidFill>
                <a:latin typeface="微软雅黑"/>
                <a:ea typeface="微软雅黑"/>
              </a:rPr>
              <a:t>至今   </a:t>
            </a:r>
            <a:r>
              <a:rPr lang="en-US" altLang="zh-CN" sz="2000" b="1" dirty="0">
                <a:solidFill>
                  <a:srgbClr val="142938"/>
                </a:solidFill>
                <a:latin typeface="微软雅黑"/>
                <a:ea typeface="微软雅黑"/>
              </a:rPr>
              <a:t>25</a:t>
            </a:r>
            <a:r>
              <a:rPr lang="zh-CN" altLang="en-US" sz="2000" b="1" dirty="0">
                <a:solidFill>
                  <a:srgbClr val="142938"/>
                </a:solidFill>
                <a:latin typeface="微软雅黑"/>
                <a:ea typeface="微软雅黑"/>
              </a:rPr>
              <a:t>天</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2007554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605967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4. CPM_IMG2DMU </a:t>
            </a:r>
            <a:r>
              <a:rPr lang="zh-CN" altLang="en-US" sz="2000" b="1" dirty="0">
                <a:solidFill>
                  <a:srgbClr val="142938"/>
                </a:solidFill>
                <a:latin typeface="微软雅黑"/>
                <a:ea typeface="微软雅黑"/>
              </a:rPr>
              <a:t>和 </a:t>
            </a:r>
            <a:r>
              <a:rPr lang="en-US" altLang="zh-CN" sz="2000" b="1" dirty="0">
                <a:solidFill>
                  <a:srgbClr val="142938"/>
                </a:solidFill>
                <a:latin typeface="微软雅黑"/>
                <a:ea typeface="微软雅黑"/>
              </a:rPr>
              <a:t>CPM_DMU_WR </a:t>
            </a:r>
            <a:r>
              <a:rPr lang="zh-CN" altLang="en-US" sz="2000" b="1" dirty="0">
                <a:solidFill>
                  <a:srgbClr val="142938"/>
                </a:solidFill>
                <a:latin typeface="微软雅黑"/>
                <a:ea typeface="微软雅黑"/>
              </a:rPr>
              <a:t>模块验证</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23343675-329C-4366-AD8C-696F056F1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356227"/>
            <a:ext cx="8706877" cy="4228009"/>
          </a:xfrm>
          <a:prstGeom prst="rect">
            <a:avLst/>
          </a:prstGeom>
        </p:spPr>
      </p:pic>
    </p:spTree>
    <p:extLst>
      <p:ext uri="{BB962C8B-B14F-4D97-AF65-F5344CB8AC3E}">
        <p14:creationId xmlns:p14="http://schemas.microsoft.com/office/powerpoint/2010/main" val="14710641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605967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4. CPM_IMG2DMU </a:t>
            </a:r>
            <a:r>
              <a:rPr lang="zh-CN" altLang="en-US" sz="2000" b="1" dirty="0">
                <a:solidFill>
                  <a:srgbClr val="142938"/>
                </a:solidFill>
                <a:latin typeface="微软雅黑"/>
                <a:ea typeface="微软雅黑"/>
              </a:rPr>
              <a:t>和 </a:t>
            </a:r>
            <a:r>
              <a:rPr lang="en-US" altLang="zh-CN" sz="2000" b="1" dirty="0">
                <a:solidFill>
                  <a:srgbClr val="142938"/>
                </a:solidFill>
                <a:latin typeface="微软雅黑"/>
                <a:ea typeface="微软雅黑"/>
              </a:rPr>
              <a:t>CPM_DMU_WR </a:t>
            </a:r>
            <a:r>
              <a:rPr lang="zh-CN" altLang="en-US" sz="2000" b="1" dirty="0">
                <a:solidFill>
                  <a:srgbClr val="142938"/>
                </a:solidFill>
                <a:latin typeface="微软雅黑"/>
                <a:ea typeface="微软雅黑"/>
              </a:rPr>
              <a:t>模块验证</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17" name="图片 16">
            <a:extLst>
              <a:ext uri="{FF2B5EF4-FFF2-40B4-BE49-F238E27FC236}">
                <a16:creationId xmlns:a16="http://schemas.microsoft.com/office/drawing/2014/main" id="{8BD1C713-3E24-40C8-915E-F7B72ACF8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429" y="1114113"/>
            <a:ext cx="7647134" cy="5106615"/>
          </a:xfrm>
          <a:prstGeom prst="rect">
            <a:avLst/>
          </a:prstGeom>
        </p:spPr>
      </p:pic>
    </p:spTree>
    <p:extLst>
      <p:ext uri="{BB962C8B-B14F-4D97-AF65-F5344CB8AC3E}">
        <p14:creationId xmlns:p14="http://schemas.microsoft.com/office/powerpoint/2010/main" val="19637436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99" name="五边形 8">
            <a:extLst>
              <a:ext uri="{FF2B5EF4-FFF2-40B4-BE49-F238E27FC236}">
                <a16:creationId xmlns:a16="http://schemas.microsoft.com/office/drawing/2014/main" id="{F37DBB7E-1D45-4B64-9A3F-0D85EFF2B46E}"/>
              </a:ext>
            </a:extLst>
          </p:cNvPr>
          <p:cNvSpPr/>
          <p:nvPr/>
        </p:nvSpPr>
        <p:spPr>
          <a:xfrm rot="16200000">
            <a:off x="867726" y="4621482"/>
            <a:ext cx="887984"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0" name="五边形 9">
            <a:extLst>
              <a:ext uri="{FF2B5EF4-FFF2-40B4-BE49-F238E27FC236}">
                <a16:creationId xmlns:a16="http://schemas.microsoft.com/office/drawing/2014/main" id="{39C6555B-9C3C-4D31-B20E-A072B751F3CA}"/>
              </a:ext>
            </a:extLst>
          </p:cNvPr>
          <p:cNvSpPr/>
          <p:nvPr/>
        </p:nvSpPr>
        <p:spPr>
          <a:xfrm rot="16200000">
            <a:off x="1623889" y="4522653"/>
            <a:ext cx="1085644" cy="756089"/>
          </a:xfrm>
          <a:prstGeom prst="homePlate">
            <a:avLst/>
          </a:prstGeom>
          <a:solidFill>
            <a:schemeClr val="accent2"/>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1" name="五边形 10">
            <a:extLst>
              <a:ext uri="{FF2B5EF4-FFF2-40B4-BE49-F238E27FC236}">
                <a16:creationId xmlns:a16="http://schemas.microsoft.com/office/drawing/2014/main" id="{C87C0EC2-D33E-422D-B59F-82FA017A3D64}"/>
              </a:ext>
            </a:extLst>
          </p:cNvPr>
          <p:cNvSpPr/>
          <p:nvPr/>
        </p:nvSpPr>
        <p:spPr>
          <a:xfrm rot="16200000">
            <a:off x="2368465" y="4415127"/>
            <a:ext cx="1300692" cy="756089"/>
          </a:xfrm>
          <a:prstGeom prst="homePlate">
            <a:avLst/>
          </a:prstGeom>
          <a:solidFill>
            <a:schemeClr val="accent3"/>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2" name="五边形 11">
            <a:extLst>
              <a:ext uri="{FF2B5EF4-FFF2-40B4-BE49-F238E27FC236}">
                <a16:creationId xmlns:a16="http://schemas.microsoft.com/office/drawing/2014/main" id="{EBFBFCBA-83BE-44FA-A330-E12845DA3D7C}"/>
              </a:ext>
            </a:extLst>
          </p:cNvPr>
          <p:cNvSpPr/>
          <p:nvPr/>
        </p:nvSpPr>
        <p:spPr>
          <a:xfrm rot="16200000">
            <a:off x="2911263" y="4105827"/>
            <a:ext cx="1919296" cy="756089"/>
          </a:xfrm>
          <a:prstGeom prst="homePlate">
            <a:avLst/>
          </a:prstGeom>
          <a:solidFill>
            <a:schemeClr val="accent4"/>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3" name="五边形 12">
            <a:extLst>
              <a:ext uri="{FF2B5EF4-FFF2-40B4-BE49-F238E27FC236}">
                <a16:creationId xmlns:a16="http://schemas.microsoft.com/office/drawing/2014/main" id="{C126ABB3-37D6-4ABD-BCA5-29C67EC65D83}"/>
              </a:ext>
            </a:extLst>
          </p:cNvPr>
          <p:cNvSpPr/>
          <p:nvPr/>
        </p:nvSpPr>
        <p:spPr>
          <a:xfrm rot="16200000">
            <a:off x="3967133" y="4293799"/>
            <a:ext cx="1543355" cy="756089"/>
          </a:xfrm>
          <a:prstGeom prst="homePlate">
            <a:avLst/>
          </a:prstGeom>
          <a:solidFill>
            <a:schemeClr val="accent5"/>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4" name="五边形 13">
            <a:extLst>
              <a:ext uri="{FF2B5EF4-FFF2-40B4-BE49-F238E27FC236}">
                <a16:creationId xmlns:a16="http://schemas.microsoft.com/office/drawing/2014/main" id="{3AB76B0B-531A-401D-9F57-C0A4554EC83A}"/>
              </a:ext>
            </a:extLst>
          </p:cNvPr>
          <p:cNvSpPr/>
          <p:nvPr/>
        </p:nvSpPr>
        <p:spPr>
          <a:xfrm rot="16200000">
            <a:off x="4213354" y="3696219"/>
            <a:ext cx="2738509"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6" name="TextBox 5">
            <a:extLst>
              <a:ext uri="{FF2B5EF4-FFF2-40B4-BE49-F238E27FC236}">
                <a16:creationId xmlns:a16="http://schemas.microsoft.com/office/drawing/2014/main" id="{25F3D6D1-FE66-4C2E-9BDD-37F52C2EE061}"/>
              </a:ext>
            </a:extLst>
          </p:cNvPr>
          <p:cNvSpPr txBox="1"/>
          <p:nvPr/>
        </p:nvSpPr>
        <p:spPr>
          <a:xfrm>
            <a:off x="959239" y="4234887"/>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7" name="TextBox 118">
            <a:extLst>
              <a:ext uri="{FF2B5EF4-FFF2-40B4-BE49-F238E27FC236}">
                <a16:creationId xmlns:a16="http://schemas.microsoft.com/office/drawing/2014/main" id="{2BD13B59-5E45-46E2-9CAC-403D7646D083}"/>
              </a:ext>
            </a:extLst>
          </p:cNvPr>
          <p:cNvSpPr txBox="1"/>
          <p:nvPr/>
        </p:nvSpPr>
        <p:spPr>
          <a:xfrm>
            <a:off x="1827197" y="385602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8" name="TextBox 119">
            <a:extLst>
              <a:ext uri="{FF2B5EF4-FFF2-40B4-BE49-F238E27FC236}">
                <a16:creationId xmlns:a16="http://schemas.microsoft.com/office/drawing/2014/main" id="{0C47B806-7BCE-4B59-A1E7-3E181B13F0B9}"/>
              </a:ext>
            </a:extLst>
          </p:cNvPr>
          <p:cNvSpPr txBox="1"/>
          <p:nvPr/>
        </p:nvSpPr>
        <p:spPr>
          <a:xfrm>
            <a:off x="2640765" y="3468783"/>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9" name="TextBox 125">
            <a:extLst>
              <a:ext uri="{FF2B5EF4-FFF2-40B4-BE49-F238E27FC236}">
                <a16:creationId xmlns:a16="http://schemas.microsoft.com/office/drawing/2014/main" id="{3D31EFD0-61A9-41DF-B80B-BE06AE23ACDB}"/>
              </a:ext>
            </a:extLst>
          </p:cNvPr>
          <p:cNvSpPr txBox="1"/>
          <p:nvPr/>
        </p:nvSpPr>
        <p:spPr>
          <a:xfrm>
            <a:off x="3521355" y="300307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0" name="TextBox 126">
            <a:extLst>
              <a:ext uri="{FF2B5EF4-FFF2-40B4-BE49-F238E27FC236}">
                <a16:creationId xmlns:a16="http://schemas.microsoft.com/office/drawing/2014/main" id="{00F1238C-5202-4102-96B6-21D4087D6FDF}"/>
              </a:ext>
            </a:extLst>
          </p:cNvPr>
          <p:cNvSpPr txBox="1"/>
          <p:nvPr/>
        </p:nvSpPr>
        <p:spPr>
          <a:xfrm>
            <a:off x="4360765" y="3418367"/>
            <a:ext cx="954344"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1" name="TextBox 127">
            <a:extLst>
              <a:ext uri="{FF2B5EF4-FFF2-40B4-BE49-F238E27FC236}">
                <a16:creationId xmlns:a16="http://schemas.microsoft.com/office/drawing/2014/main" id="{2D1B6CE7-5A26-45C7-A6C9-9A72F093B05F}"/>
              </a:ext>
            </a:extLst>
          </p:cNvPr>
          <p:cNvSpPr txBox="1"/>
          <p:nvPr/>
        </p:nvSpPr>
        <p:spPr>
          <a:xfrm>
            <a:off x="5243007" y="2158238"/>
            <a:ext cx="87686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3" name="矩形 30">
            <a:extLst>
              <a:ext uri="{FF2B5EF4-FFF2-40B4-BE49-F238E27FC236}">
                <a16:creationId xmlns:a16="http://schemas.microsoft.com/office/drawing/2014/main" id="{E42FC7FB-42F4-463F-AE36-E9203C968192}"/>
              </a:ext>
            </a:extLst>
          </p:cNvPr>
          <p:cNvSpPr>
            <a:spLocks noChangeArrowheads="1"/>
          </p:cNvSpPr>
          <p:nvPr/>
        </p:nvSpPr>
        <p:spPr bwMode="auto">
          <a:xfrm>
            <a:off x="6842339" y="255213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14" name="组合 113">
            <a:extLst>
              <a:ext uri="{FF2B5EF4-FFF2-40B4-BE49-F238E27FC236}">
                <a16:creationId xmlns:a16="http://schemas.microsoft.com/office/drawing/2014/main" id="{5F6DC070-D5DC-4EB8-80D4-904EA2436621}"/>
              </a:ext>
            </a:extLst>
          </p:cNvPr>
          <p:cNvGrpSpPr/>
          <p:nvPr/>
        </p:nvGrpSpPr>
        <p:grpSpPr>
          <a:xfrm>
            <a:off x="6901269" y="1833229"/>
            <a:ext cx="4485463" cy="580660"/>
            <a:chOff x="1153765" y="1386937"/>
            <a:chExt cx="2495116" cy="423075"/>
          </a:xfrm>
        </p:grpSpPr>
        <p:cxnSp>
          <p:nvCxnSpPr>
            <p:cNvPr id="115" name="Straight Connector 38">
              <a:extLst>
                <a:ext uri="{FF2B5EF4-FFF2-40B4-BE49-F238E27FC236}">
                  <a16:creationId xmlns:a16="http://schemas.microsoft.com/office/drawing/2014/main" id="{20EFC396-0779-4145-B1EB-82A2DF14E731}"/>
                </a:ext>
              </a:extLst>
            </p:cNvPr>
            <p:cNvCxnSpPr/>
            <p:nvPr/>
          </p:nvCxnSpPr>
          <p:spPr bwMode="auto">
            <a:xfrm flipV="1">
              <a:off x="1190045" y="1810010"/>
              <a:ext cx="2034652" cy="2"/>
            </a:xfrm>
            <a:prstGeom prst="line">
              <a:avLst/>
            </a:prstGeom>
            <a:ln w="63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9" name="TextBox 135">
              <a:extLst>
                <a:ext uri="{FF2B5EF4-FFF2-40B4-BE49-F238E27FC236}">
                  <a16:creationId xmlns:a16="http://schemas.microsoft.com/office/drawing/2014/main" id="{E803C9C3-F2D0-4063-A209-64D2E0D94166}"/>
                </a:ext>
              </a:extLst>
            </p:cNvPr>
            <p:cNvSpPr txBox="1"/>
            <p:nvPr/>
          </p:nvSpPr>
          <p:spPr>
            <a:xfrm>
              <a:off x="1153765" y="1386937"/>
              <a:ext cx="2495116" cy="3363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15686"/>
                  </a:solidFill>
                  <a:effectLst/>
                  <a:uLnTx/>
                  <a:uFillTx/>
                  <a:latin typeface="微软雅黑"/>
                  <a:ea typeface="微软雅黑"/>
                  <a:cs typeface="+mn-cs"/>
                </a:rPr>
                <a:t>添加标题文字  </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Add Content</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sp>
        <p:nvSpPr>
          <p:cNvPr id="120" name="TextBox 6">
            <a:extLst>
              <a:ext uri="{FF2B5EF4-FFF2-40B4-BE49-F238E27FC236}">
                <a16:creationId xmlns:a16="http://schemas.microsoft.com/office/drawing/2014/main" id="{FCEF2E46-7889-4928-BF0F-3079DC6A76C6}"/>
              </a:ext>
            </a:extLst>
          </p:cNvPr>
          <p:cNvSpPr txBox="1"/>
          <p:nvPr/>
        </p:nvSpPr>
        <p:spPr>
          <a:xfrm>
            <a:off x="933681"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20%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1" name="TextBox 136">
            <a:extLst>
              <a:ext uri="{FF2B5EF4-FFF2-40B4-BE49-F238E27FC236}">
                <a16:creationId xmlns:a16="http://schemas.microsoft.com/office/drawing/2014/main" id="{C1C34990-94CD-4195-B6EF-253CC6FCE667}"/>
              </a:ext>
            </a:extLst>
          </p:cNvPr>
          <p:cNvSpPr txBox="1"/>
          <p:nvPr/>
        </p:nvSpPr>
        <p:spPr>
          <a:xfrm>
            <a:off x="1797213"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30%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2" name="TextBox 137">
            <a:extLst>
              <a:ext uri="{FF2B5EF4-FFF2-40B4-BE49-F238E27FC236}">
                <a16:creationId xmlns:a16="http://schemas.microsoft.com/office/drawing/2014/main" id="{5AA97AE7-6012-4B63-9B04-A0C92B5DBE62}"/>
              </a:ext>
            </a:extLst>
          </p:cNvPr>
          <p:cNvSpPr txBox="1"/>
          <p:nvPr/>
        </p:nvSpPr>
        <p:spPr>
          <a:xfrm>
            <a:off x="266425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40%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3" name="TextBox 138">
            <a:extLst>
              <a:ext uri="{FF2B5EF4-FFF2-40B4-BE49-F238E27FC236}">
                <a16:creationId xmlns:a16="http://schemas.microsoft.com/office/drawing/2014/main" id="{FDDB12F2-DD03-4897-8548-DD1DD63B7449}"/>
              </a:ext>
            </a:extLst>
          </p:cNvPr>
          <p:cNvSpPr txBox="1"/>
          <p:nvPr/>
        </p:nvSpPr>
        <p:spPr>
          <a:xfrm>
            <a:off x="354163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65%</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4" name="TextBox 139">
            <a:extLst>
              <a:ext uri="{FF2B5EF4-FFF2-40B4-BE49-F238E27FC236}">
                <a16:creationId xmlns:a16="http://schemas.microsoft.com/office/drawing/2014/main" id="{14551758-1F5A-40B8-979E-6450BEDA484A}"/>
              </a:ext>
            </a:extLst>
          </p:cNvPr>
          <p:cNvSpPr txBox="1"/>
          <p:nvPr/>
        </p:nvSpPr>
        <p:spPr>
          <a:xfrm>
            <a:off x="440878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50%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5" name="TextBox 140">
            <a:extLst>
              <a:ext uri="{FF2B5EF4-FFF2-40B4-BE49-F238E27FC236}">
                <a16:creationId xmlns:a16="http://schemas.microsoft.com/office/drawing/2014/main" id="{93E6263C-F39A-4F16-B6C1-2E7929BE8FAE}"/>
              </a:ext>
            </a:extLst>
          </p:cNvPr>
          <p:cNvSpPr txBox="1"/>
          <p:nvPr/>
        </p:nvSpPr>
        <p:spPr>
          <a:xfrm>
            <a:off x="524300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80%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7" name="矩形 30">
            <a:extLst>
              <a:ext uri="{FF2B5EF4-FFF2-40B4-BE49-F238E27FC236}">
                <a16:creationId xmlns:a16="http://schemas.microsoft.com/office/drawing/2014/main" id="{26A41C05-F137-48B1-9EF5-56895A313D47}"/>
              </a:ext>
            </a:extLst>
          </p:cNvPr>
          <p:cNvSpPr>
            <a:spLocks noChangeArrowheads="1"/>
          </p:cNvSpPr>
          <p:nvPr/>
        </p:nvSpPr>
        <p:spPr bwMode="auto">
          <a:xfrm>
            <a:off x="6854011" y="3345478"/>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8" name="矩形 30">
            <a:extLst>
              <a:ext uri="{FF2B5EF4-FFF2-40B4-BE49-F238E27FC236}">
                <a16:creationId xmlns:a16="http://schemas.microsoft.com/office/drawing/2014/main" id="{50364243-9244-4CA9-84DD-48C69CDC05C8}"/>
              </a:ext>
            </a:extLst>
          </p:cNvPr>
          <p:cNvSpPr>
            <a:spLocks noChangeArrowheads="1"/>
          </p:cNvSpPr>
          <p:nvPr/>
        </p:nvSpPr>
        <p:spPr bwMode="auto">
          <a:xfrm>
            <a:off x="6854011" y="409511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9" name="矩形 30">
            <a:extLst>
              <a:ext uri="{FF2B5EF4-FFF2-40B4-BE49-F238E27FC236}">
                <a16:creationId xmlns:a16="http://schemas.microsoft.com/office/drawing/2014/main" id="{84FF43C0-F6D9-44F9-B87C-4ACF35769D6E}"/>
              </a:ext>
            </a:extLst>
          </p:cNvPr>
          <p:cNvSpPr>
            <a:spLocks noChangeArrowheads="1"/>
          </p:cNvSpPr>
          <p:nvPr/>
        </p:nvSpPr>
        <p:spPr bwMode="auto">
          <a:xfrm>
            <a:off x="6854011" y="4828811"/>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986226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300"/>
                                        <p:tgtEl>
                                          <p:spTgt spid="99"/>
                                        </p:tgtEl>
                                        <p:attrNameLst>
                                          <p:attrName>ppt_y</p:attrName>
                                        </p:attrNameLst>
                                      </p:cBhvr>
                                      <p:tavLst>
                                        <p:tav tm="0">
                                          <p:val>
                                            <p:strVal val="#ppt_y+#ppt_h*1.125000"/>
                                          </p:val>
                                        </p:tav>
                                        <p:tav tm="100000">
                                          <p:val>
                                            <p:strVal val="#ppt_y"/>
                                          </p:val>
                                        </p:tav>
                                      </p:tavLst>
                                    </p:anim>
                                    <p:animEffect transition="in" filter="wipe(up)">
                                      <p:cBhvr>
                                        <p:cTn id="8" dur="300"/>
                                        <p:tgtEl>
                                          <p:spTgt spid="99"/>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fade">
                                      <p:cBhvr>
                                        <p:cTn id="11" dur="500"/>
                                        <p:tgtEl>
                                          <p:spTgt spid="120"/>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300"/>
                                        <p:tgtEl>
                                          <p:spTgt spid="100"/>
                                        </p:tgtEl>
                                        <p:attrNameLst>
                                          <p:attrName>ppt_y</p:attrName>
                                        </p:attrNameLst>
                                      </p:cBhvr>
                                      <p:tavLst>
                                        <p:tav tm="0">
                                          <p:val>
                                            <p:strVal val="#ppt_y+#ppt_h*1.125000"/>
                                          </p:val>
                                        </p:tav>
                                        <p:tav tm="100000">
                                          <p:val>
                                            <p:strVal val="#ppt_y"/>
                                          </p:val>
                                        </p:tav>
                                      </p:tavLst>
                                    </p:anim>
                                    <p:animEffect transition="in" filter="wipe(up)">
                                      <p:cBhvr>
                                        <p:cTn id="16" dur="300"/>
                                        <p:tgtEl>
                                          <p:spTgt spid="10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300"/>
                                        <p:tgtEl>
                                          <p:spTgt spid="101"/>
                                        </p:tgtEl>
                                        <p:attrNameLst>
                                          <p:attrName>ppt_y</p:attrName>
                                        </p:attrNameLst>
                                      </p:cBhvr>
                                      <p:tavLst>
                                        <p:tav tm="0">
                                          <p:val>
                                            <p:strVal val="#ppt_y+#ppt_h*1.125000"/>
                                          </p:val>
                                        </p:tav>
                                        <p:tav tm="100000">
                                          <p:val>
                                            <p:strVal val="#ppt_y"/>
                                          </p:val>
                                        </p:tav>
                                      </p:tavLst>
                                    </p:anim>
                                    <p:animEffect transition="in" filter="wipe(up)">
                                      <p:cBhvr>
                                        <p:cTn id="24" dur="300"/>
                                        <p:tgtEl>
                                          <p:spTgt spid="10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childTnLst>
                          </p:cTn>
                        </p:par>
                        <p:par>
                          <p:cTn id="28" fill="hold">
                            <p:stCondLst>
                              <p:cond delay="1500"/>
                            </p:stCondLst>
                            <p:childTnLst>
                              <p:par>
                                <p:cTn id="29" presetID="12" presetClass="entr" presetSubtype="4"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300"/>
                                        <p:tgtEl>
                                          <p:spTgt spid="102"/>
                                        </p:tgtEl>
                                        <p:attrNameLst>
                                          <p:attrName>ppt_y</p:attrName>
                                        </p:attrNameLst>
                                      </p:cBhvr>
                                      <p:tavLst>
                                        <p:tav tm="0">
                                          <p:val>
                                            <p:strVal val="#ppt_y+#ppt_h*1.125000"/>
                                          </p:val>
                                        </p:tav>
                                        <p:tav tm="100000">
                                          <p:val>
                                            <p:strVal val="#ppt_y"/>
                                          </p:val>
                                        </p:tav>
                                      </p:tavLst>
                                    </p:anim>
                                    <p:animEffect transition="in" filter="wipe(up)">
                                      <p:cBhvr>
                                        <p:cTn id="32" dur="300"/>
                                        <p:tgtEl>
                                          <p:spTgt spid="10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500"/>
                                        <p:tgtEl>
                                          <p:spTgt spid="123"/>
                                        </p:tgtEl>
                                      </p:cBhvr>
                                    </p:animEffect>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103"/>
                                        </p:tgtEl>
                                        <p:attrNameLst>
                                          <p:attrName>style.visibility</p:attrName>
                                        </p:attrNameLst>
                                      </p:cBhvr>
                                      <p:to>
                                        <p:strVal val="visible"/>
                                      </p:to>
                                    </p:set>
                                    <p:anim calcmode="lin" valueType="num">
                                      <p:cBhvr additive="base">
                                        <p:cTn id="39" dur="300"/>
                                        <p:tgtEl>
                                          <p:spTgt spid="103"/>
                                        </p:tgtEl>
                                        <p:attrNameLst>
                                          <p:attrName>ppt_y</p:attrName>
                                        </p:attrNameLst>
                                      </p:cBhvr>
                                      <p:tavLst>
                                        <p:tav tm="0">
                                          <p:val>
                                            <p:strVal val="#ppt_y+#ppt_h*1.125000"/>
                                          </p:val>
                                        </p:tav>
                                        <p:tav tm="100000">
                                          <p:val>
                                            <p:strVal val="#ppt_y"/>
                                          </p:val>
                                        </p:tav>
                                      </p:tavLst>
                                    </p:anim>
                                    <p:animEffect transition="in" filter="wipe(up)">
                                      <p:cBhvr>
                                        <p:cTn id="40" dur="300"/>
                                        <p:tgtEl>
                                          <p:spTgt spid="10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p:stCondLst>
                              <p:cond delay="2500"/>
                            </p:stCondLst>
                            <p:childTnLst>
                              <p:par>
                                <p:cTn id="45" presetID="12" presetClass="entr" presetSubtype="4" fill="hold" grpId="0" nodeType="after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additive="base">
                                        <p:cTn id="47" dur="300"/>
                                        <p:tgtEl>
                                          <p:spTgt spid="104"/>
                                        </p:tgtEl>
                                        <p:attrNameLst>
                                          <p:attrName>ppt_y</p:attrName>
                                        </p:attrNameLst>
                                      </p:cBhvr>
                                      <p:tavLst>
                                        <p:tav tm="0">
                                          <p:val>
                                            <p:strVal val="#ppt_y+#ppt_h*1.125000"/>
                                          </p:val>
                                        </p:tav>
                                        <p:tav tm="100000">
                                          <p:val>
                                            <p:strVal val="#ppt_y"/>
                                          </p:val>
                                        </p:tav>
                                      </p:tavLst>
                                    </p:anim>
                                    <p:animEffect transition="in" filter="wipe(up)">
                                      <p:cBhvr>
                                        <p:cTn id="48" dur="3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5"/>
                                        </p:tgtEl>
                                        <p:attrNameLst>
                                          <p:attrName>style.visibility</p:attrName>
                                        </p:attrNameLst>
                                      </p:cBhvr>
                                      <p:to>
                                        <p:strVal val="visible"/>
                                      </p:to>
                                    </p:set>
                                    <p:animEffect transition="in" filter="fade">
                                      <p:cBhvr>
                                        <p:cTn id="51" dur="500"/>
                                        <p:tgtEl>
                                          <p:spTgt spid="125"/>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childTnLst>
                          </p:cTn>
                        </p:par>
                        <p:par>
                          <p:cTn id="71" fill="hold">
                            <p:stCondLst>
                              <p:cond delay="3500"/>
                            </p:stCondLst>
                            <p:childTnLst>
                              <p:par>
                                <p:cTn id="72" presetID="14" presetClass="entr" presetSubtype="10" fill="hold" nodeType="after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randombar(horizontal)">
                                      <p:cBhvr>
                                        <p:cTn id="74" dur="500"/>
                                        <p:tgtEl>
                                          <p:spTgt spid="114"/>
                                        </p:tgtEl>
                                      </p:cBhvr>
                                    </p:animEffect>
                                  </p:childTnLst>
                                </p:cTn>
                              </p:par>
                            </p:childTnLst>
                          </p:cTn>
                        </p:par>
                        <p:par>
                          <p:cTn id="75" fill="hold">
                            <p:stCondLst>
                              <p:cond delay="4000"/>
                            </p:stCondLst>
                            <p:childTnLst>
                              <p:par>
                                <p:cTn id="76" presetID="12" presetClass="entr" presetSubtype="1" fill="hold" grpId="0" nodeType="afterEffect">
                                  <p:stCondLst>
                                    <p:cond delay="0"/>
                                  </p:stCondLst>
                                  <p:childTnLst>
                                    <p:set>
                                      <p:cBhvr>
                                        <p:cTn id="77" dur="1" fill="hold">
                                          <p:stCondLst>
                                            <p:cond delay="0"/>
                                          </p:stCondLst>
                                        </p:cTn>
                                        <p:tgtEl>
                                          <p:spTgt spid="113"/>
                                        </p:tgtEl>
                                        <p:attrNameLst>
                                          <p:attrName>style.visibility</p:attrName>
                                        </p:attrNameLst>
                                      </p:cBhvr>
                                      <p:to>
                                        <p:strVal val="visible"/>
                                      </p:to>
                                    </p:set>
                                    <p:anim calcmode="lin" valueType="num">
                                      <p:cBhvr additive="base">
                                        <p:cTn id="78" dur="1000"/>
                                        <p:tgtEl>
                                          <p:spTgt spid="113"/>
                                        </p:tgtEl>
                                        <p:attrNameLst>
                                          <p:attrName>ppt_y</p:attrName>
                                        </p:attrNameLst>
                                      </p:cBhvr>
                                      <p:tavLst>
                                        <p:tav tm="0">
                                          <p:val>
                                            <p:strVal val="#ppt_y-#ppt_h*1.125000"/>
                                          </p:val>
                                        </p:tav>
                                        <p:tav tm="100000">
                                          <p:val>
                                            <p:strVal val="#ppt_y"/>
                                          </p:val>
                                        </p:tav>
                                      </p:tavLst>
                                    </p:anim>
                                    <p:animEffect transition="in" filter="wipe(down)">
                                      <p:cBhvr>
                                        <p:cTn id="79" dur="1000"/>
                                        <p:tgtEl>
                                          <p:spTgt spid="113"/>
                                        </p:tgtEl>
                                      </p:cBhvr>
                                    </p:animEffect>
                                  </p:childTnLst>
                                </p:cTn>
                              </p:par>
                            </p:childTnLst>
                          </p:cTn>
                        </p:par>
                        <p:par>
                          <p:cTn id="80" fill="hold">
                            <p:stCondLst>
                              <p:cond delay="5000"/>
                            </p:stCondLst>
                            <p:childTnLst>
                              <p:par>
                                <p:cTn id="81" presetID="12" presetClass="entr" presetSubtype="1" fill="hold" grpId="0" nodeType="afterEffect">
                                  <p:stCondLst>
                                    <p:cond delay="0"/>
                                  </p:stCondLst>
                                  <p:childTnLst>
                                    <p:set>
                                      <p:cBhvr>
                                        <p:cTn id="82" dur="1" fill="hold">
                                          <p:stCondLst>
                                            <p:cond delay="0"/>
                                          </p:stCondLst>
                                        </p:cTn>
                                        <p:tgtEl>
                                          <p:spTgt spid="127"/>
                                        </p:tgtEl>
                                        <p:attrNameLst>
                                          <p:attrName>style.visibility</p:attrName>
                                        </p:attrNameLst>
                                      </p:cBhvr>
                                      <p:to>
                                        <p:strVal val="visible"/>
                                      </p:to>
                                    </p:set>
                                    <p:anim calcmode="lin" valueType="num">
                                      <p:cBhvr additive="base">
                                        <p:cTn id="83" dur="1000"/>
                                        <p:tgtEl>
                                          <p:spTgt spid="127"/>
                                        </p:tgtEl>
                                        <p:attrNameLst>
                                          <p:attrName>ppt_y</p:attrName>
                                        </p:attrNameLst>
                                      </p:cBhvr>
                                      <p:tavLst>
                                        <p:tav tm="0">
                                          <p:val>
                                            <p:strVal val="#ppt_y-#ppt_h*1.125000"/>
                                          </p:val>
                                        </p:tav>
                                        <p:tav tm="100000">
                                          <p:val>
                                            <p:strVal val="#ppt_y"/>
                                          </p:val>
                                        </p:tav>
                                      </p:tavLst>
                                    </p:anim>
                                    <p:animEffect transition="in" filter="wipe(down)">
                                      <p:cBhvr>
                                        <p:cTn id="84" dur="1000"/>
                                        <p:tgtEl>
                                          <p:spTgt spid="127"/>
                                        </p:tgtEl>
                                      </p:cBhvr>
                                    </p:animEffect>
                                  </p:childTnLst>
                                </p:cTn>
                              </p:par>
                            </p:childTnLst>
                          </p:cTn>
                        </p:par>
                        <p:par>
                          <p:cTn id="85" fill="hold">
                            <p:stCondLst>
                              <p:cond delay="6000"/>
                            </p:stCondLst>
                            <p:childTnLst>
                              <p:par>
                                <p:cTn id="86" presetID="12" presetClass="entr" presetSubtype="1" fill="hold" grpId="0" nodeType="afterEffect">
                                  <p:stCondLst>
                                    <p:cond delay="0"/>
                                  </p:stCondLst>
                                  <p:childTnLst>
                                    <p:set>
                                      <p:cBhvr>
                                        <p:cTn id="87" dur="1" fill="hold">
                                          <p:stCondLst>
                                            <p:cond delay="0"/>
                                          </p:stCondLst>
                                        </p:cTn>
                                        <p:tgtEl>
                                          <p:spTgt spid="128"/>
                                        </p:tgtEl>
                                        <p:attrNameLst>
                                          <p:attrName>style.visibility</p:attrName>
                                        </p:attrNameLst>
                                      </p:cBhvr>
                                      <p:to>
                                        <p:strVal val="visible"/>
                                      </p:to>
                                    </p:set>
                                    <p:anim calcmode="lin" valueType="num">
                                      <p:cBhvr additive="base">
                                        <p:cTn id="88" dur="1000"/>
                                        <p:tgtEl>
                                          <p:spTgt spid="128"/>
                                        </p:tgtEl>
                                        <p:attrNameLst>
                                          <p:attrName>ppt_y</p:attrName>
                                        </p:attrNameLst>
                                      </p:cBhvr>
                                      <p:tavLst>
                                        <p:tav tm="0">
                                          <p:val>
                                            <p:strVal val="#ppt_y-#ppt_h*1.125000"/>
                                          </p:val>
                                        </p:tav>
                                        <p:tav tm="100000">
                                          <p:val>
                                            <p:strVal val="#ppt_y"/>
                                          </p:val>
                                        </p:tav>
                                      </p:tavLst>
                                    </p:anim>
                                    <p:animEffect transition="in" filter="wipe(down)">
                                      <p:cBhvr>
                                        <p:cTn id="89" dur="1000"/>
                                        <p:tgtEl>
                                          <p:spTgt spid="128"/>
                                        </p:tgtEl>
                                      </p:cBhvr>
                                    </p:animEffect>
                                  </p:childTnLst>
                                </p:cTn>
                              </p:par>
                            </p:childTnLst>
                          </p:cTn>
                        </p:par>
                        <p:par>
                          <p:cTn id="90" fill="hold">
                            <p:stCondLst>
                              <p:cond delay="7000"/>
                            </p:stCondLst>
                            <p:childTnLst>
                              <p:par>
                                <p:cTn id="91" presetID="12" presetClass="entr" presetSubtype="1" fill="hold" grpId="0" nodeType="afterEffect">
                                  <p:stCondLst>
                                    <p:cond delay="0"/>
                                  </p:stCondLst>
                                  <p:childTnLst>
                                    <p:set>
                                      <p:cBhvr>
                                        <p:cTn id="92" dur="1" fill="hold">
                                          <p:stCondLst>
                                            <p:cond delay="0"/>
                                          </p:stCondLst>
                                        </p:cTn>
                                        <p:tgtEl>
                                          <p:spTgt spid="129"/>
                                        </p:tgtEl>
                                        <p:attrNameLst>
                                          <p:attrName>style.visibility</p:attrName>
                                        </p:attrNameLst>
                                      </p:cBhvr>
                                      <p:to>
                                        <p:strVal val="visible"/>
                                      </p:to>
                                    </p:set>
                                    <p:anim calcmode="lin" valueType="num">
                                      <p:cBhvr additive="base">
                                        <p:cTn id="93" dur="1000"/>
                                        <p:tgtEl>
                                          <p:spTgt spid="129"/>
                                        </p:tgtEl>
                                        <p:attrNameLst>
                                          <p:attrName>ppt_y</p:attrName>
                                        </p:attrNameLst>
                                      </p:cBhvr>
                                      <p:tavLst>
                                        <p:tav tm="0">
                                          <p:val>
                                            <p:strVal val="#ppt_y-#ppt_h*1.125000"/>
                                          </p:val>
                                        </p:tav>
                                        <p:tav tm="100000">
                                          <p:val>
                                            <p:strVal val="#ppt_y"/>
                                          </p:val>
                                        </p:tav>
                                      </p:tavLst>
                                    </p:anim>
                                    <p:animEffect transition="in" filter="wipe(down)">
                                      <p:cBhvr>
                                        <p:cTn id="94"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P spid="106" grpId="0"/>
      <p:bldP spid="107" grpId="0"/>
      <p:bldP spid="108" grpId="0"/>
      <p:bldP spid="109" grpId="0"/>
      <p:bldP spid="110" grpId="0"/>
      <p:bldP spid="111" grpId="0"/>
      <p:bldP spid="113" grpId="0"/>
      <p:bldP spid="120" grpId="0"/>
      <p:bldP spid="121" grpId="0"/>
      <p:bldP spid="122" grpId="0"/>
      <p:bldP spid="123" grpId="0"/>
      <p:bldP spid="124" grpId="0"/>
      <p:bldP spid="125" grpId="0"/>
      <p:bldP spid="127" grpId="0"/>
      <p:bldP spid="128" grpId="0"/>
      <p:bldP spid="1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C3D5A385-5382-4495-A921-0A2DAAEFEA1E}"/>
              </a:ext>
            </a:extLst>
          </p:cNvPr>
          <p:cNvGrpSpPr/>
          <p:nvPr/>
        </p:nvGrpSpPr>
        <p:grpSpPr>
          <a:xfrm>
            <a:off x="955041" y="1959391"/>
            <a:ext cx="2269333" cy="824940"/>
            <a:chOff x="7109327" y="3179834"/>
            <a:chExt cx="1935486" cy="824940"/>
          </a:xfrm>
        </p:grpSpPr>
        <p:sp>
          <p:nvSpPr>
            <p:cNvPr id="19" name="文本框 18">
              <a:extLst>
                <a:ext uri="{FF2B5EF4-FFF2-40B4-BE49-F238E27FC236}">
                  <a16:creationId xmlns:a16="http://schemas.microsoft.com/office/drawing/2014/main" id="{8BE29C66-9B72-429F-B6F4-F191B7E008F3}"/>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20" name="文本框 19">
              <a:extLst>
                <a:ext uri="{FF2B5EF4-FFF2-40B4-BE49-F238E27FC236}">
                  <a16:creationId xmlns:a16="http://schemas.microsoft.com/office/drawing/2014/main" id="{3C2E0104-DA61-4888-9DF0-CADCB23A1404}"/>
                </a:ext>
              </a:extLst>
            </p:cNvPr>
            <p:cNvSpPr txBox="1"/>
            <p:nvPr/>
          </p:nvSpPr>
          <p:spPr>
            <a:xfrm>
              <a:off x="7115588" y="3543109"/>
              <a:ext cx="19292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
        <p:nvSpPr>
          <p:cNvPr id="21" name="任意多边形 22">
            <a:extLst>
              <a:ext uri="{FF2B5EF4-FFF2-40B4-BE49-F238E27FC236}">
                <a16:creationId xmlns:a16="http://schemas.microsoft.com/office/drawing/2014/main" id="{1A5598D8-68EA-45C8-A788-8A977D7054A3}"/>
              </a:ext>
            </a:extLst>
          </p:cNvPr>
          <p:cNvSpPr/>
          <p:nvPr/>
        </p:nvSpPr>
        <p:spPr>
          <a:xfrm>
            <a:off x="4483280"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rgbClr val="554C51"/>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任意多边形 23">
            <a:extLst>
              <a:ext uri="{FF2B5EF4-FFF2-40B4-BE49-F238E27FC236}">
                <a16:creationId xmlns:a16="http://schemas.microsoft.com/office/drawing/2014/main" id="{526BC5C0-8580-4623-B94E-852937D9CAA3}"/>
              </a:ext>
            </a:extLst>
          </p:cNvPr>
          <p:cNvSpPr/>
          <p:nvPr/>
        </p:nvSpPr>
        <p:spPr>
          <a:xfrm flipH="1">
            <a:off x="6894968"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任意多边形 26">
            <a:extLst>
              <a:ext uri="{FF2B5EF4-FFF2-40B4-BE49-F238E27FC236}">
                <a16:creationId xmlns:a16="http://schemas.microsoft.com/office/drawing/2014/main" id="{EA1A8280-0085-4E73-84E9-40A5B55499AC}"/>
              </a:ext>
            </a:extLst>
          </p:cNvPr>
          <p:cNvSpPr/>
          <p:nvPr/>
        </p:nvSpPr>
        <p:spPr>
          <a:xfrm rot="5400000">
            <a:off x="5652907" y="179362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任意多边形 27">
            <a:extLst>
              <a:ext uri="{FF2B5EF4-FFF2-40B4-BE49-F238E27FC236}">
                <a16:creationId xmlns:a16="http://schemas.microsoft.com/office/drawing/2014/main" id="{B4C64AB2-7059-4E20-B527-FF315AE8F31B}"/>
              </a:ext>
            </a:extLst>
          </p:cNvPr>
          <p:cNvSpPr/>
          <p:nvPr/>
        </p:nvSpPr>
        <p:spPr>
          <a:xfrm rot="5400000" flipH="1">
            <a:off x="5652907" y="4205312"/>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任意多边形 21">
            <a:extLst>
              <a:ext uri="{FF2B5EF4-FFF2-40B4-BE49-F238E27FC236}">
                <a16:creationId xmlns:a16="http://schemas.microsoft.com/office/drawing/2014/main" id="{038743E0-CABD-4AC7-BC88-DEC7A912AD17}"/>
              </a:ext>
            </a:extLst>
          </p:cNvPr>
          <p:cNvSpPr/>
          <p:nvPr/>
        </p:nvSpPr>
        <p:spPr>
          <a:xfrm>
            <a:off x="4296969" y="1579703"/>
            <a:ext cx="3679343" cy="3697415"/>
          </a:xfrm>
          <a:custGeom>
            <a:avLst/>
            <a:gdLst>
              <a:gd name="connsiteX0" fmla="*/ 2228564 w 3679342"/>
              <a:gd name="connsiteY0" fmla="*/ 0 h 3697415"/>
              <a:gd name="connsiteX1" fmla="*/ 2401628 w 3679342"/>
              <a:gd name="connsiteY1" fmla="*/ 44499 h 3697415"/>
              <a:gd name="connsiteX2" fmla="*/ 3672815 w 3679342"/>
              <a:gd name="connsiteY2" fmla="*/ 1388354 h 3697415"/>
              <a:gd name="connsiteX3" fmla="*/ 3679342 w 3679342"/>
              <a:gd name="connsiteY3" fmla="*/ 1419767 h 3697415"/>
              <a:gd name="connsiteX4" fmla="*/ 3033290 w 3679342"/>
              <a:gd name="connsiteY4" fmla="*/ 1419767 h 3697415"/>
              <a:gd name="connsiteX5" fmla="*/ 2603758 w 3679342"/>
              <a:gd name="connsiteY5" fmla="*/ 1849299 h 3697415"/>
              <a:gd name="connsiteX6" fmla="*/ 3033290 w 3679342"/>
              <a:gd name="connsiteY6" fmla="*/ 2278831 h 3697415"/>
              <a:gd name="connsiteX7" fmla="*/ 3678521 w 3679342"/>
              <a:gd name="connsiteY7" fmla="*/ 2278831 h 3697415"/>
              <a:gd name="connsiteX8" fmla="*/ 3644471 w 3679342"/>
              <a:gd name="connsiteY8" fmla="*/ 2411256 h 3697415"/>
              <a:gd name="connsiteX9" fmla="*/ 2300617 w 3679342"/>
              <a:gd name="connsiteY9" fmla="*/ 3682443 h 3697415"/>
              <a:gd name="connsiteX10" fmla="*/ 2228564 w 3679342"/>
              <a:gd name="connsiteY10" fmla="*/ 3697415 h 3697415"/>
              <a:gd name="connsiteX11" fmla="*/ 2228564 w 3679342"/>
              <a:gd name="connsiteY11" fmla="*/ 3083558 h 3697415"/>
              <a:gd name="connsiteX12" fmla="*/ 1799032 w 3679342"/>
              <a:gd name="connsiteY12" fmla="*/ 2654026 h 3697415"/>
              <a:gd name="connsiteX13" fmla="*/ 1369500 w 3679342"/>
              <a:gd name="connsiteY13" fmla="*/ 3083558 h 3697415"/>
              <a:gd name="connsiteX14" fmla="*/ 1369500 w 3679342"/>
              <a:gd name="connsiteY14" fmla="*/ 3679731 h 3697415"/>
              <a:gd name="connsiteX15" fmla="*/ 1233570 w 3679342"/>
              <a:gd name="connsiteY15" fmla="*/ 3639768 h 3697415"/>
              <a:gd name="connsiteX16" fmla="*/ 34871 w 3679342"/>
              <a:gd name="connsiteY16" fmla="*/ 2411256 h 3697415"/>
              <a:gd name="connsiteX17" fmla="*/ 821 w 3679342"/>
              <a:gd name="connsiteY17" fmla="*/ 2278831 h 3697415"/>
              <a:gd name="connsiteX18" fmla="*/ 564773 w 3679342"/>
              <a:gd name="connsiteY18" fmla="*/ 2278831 h 3697415"/>
              <a:gd name="connsiteX19" fmla="*/ 994305 w 3679342"/>
              <a:gd name="connsiteY19" fmla="*/ 1849299 h 3697415"/>
              <a:gd name="connsiteX20" fmla="*/ 564773 w 3679342"/>
              <a:gd name="connsiteY20" fmla="*/ 1419767 h 3697415"/>
              <a:gd name="connsiteX21" fmla="*/ 0 w 3679342"/>
              <a:gd name="connsiteY21" fmla="*/ 1419767 h 3697415"/>
              <a:gd name="connsiteX22" fmla="*/ 6527 w 3679342"/>
              <a:gd name="connsiteY22" fmla="*/ 1388354 h 3697415"/>
              <a:gd name="connsiteX23" fmla="*/ 1277714 w 3679342"/>
              <a:gd name="connsiteY23" fmla="*/ 44499 h 3697415"/>
              <a:gd name="connsiteX24" fmla="*/ 1369500 w 3679342"/>
              <a:gd name="connsiteY24" fmla="*/ 20898 h 3697415"/>
              <a:gd name="connsiteX25" fmla="*/ 1369500 w 3679342"/>
              <a:gd name="connsiteY25" fmla="*/ 615041 h 3697415"/>
              <a:gd name="connsiteX26" fmla="*/ 1799032 w 3679342"/>
              <a:gd name="connsiteY26" fmla="*/ 1044573 h 3697415"/>
              <a:gd name="connsiteX27" fmla="*/ 2228564 w 3679342"/>
              <a:gd name="connsiteY27" fmla="*/ 615041 h 369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79342" h="3697415">
                <a:moveTo>
                  <a:pt x="2228564" y="0"/>
                </a:moveTo>
                <a:lnTo>
                  <a:pt x="2401628" y="44499"/>
                </a:lnTo>
                <a:cubicBezTo>
                  <a:pt x="3026654" y="238902"/>
                  <a:pt x="3512570" y="749041"/>
                  <a:pt x="3672815" y="1388354"/>
                </a:cubicBezTo>
                <a:lnTo>
                  <a:pt x="3679342" y="1419767"/>
                </a:lnTo>
                <a:lnTo>
                  <a:pt x="3033290" y="1419767"/>
                </a:lnTo>
                <a:cubicBezTo>
                  <a:pt x="2796066" y="1419767"/>
                  <a:pt x="2603758" y="1612075"/>
                  <a:pt x="2603758" y="1849299"/>
                </a:cubicBezTo>
                <a:cubicBezTo>
                  <a:pt x="2603758" y="2086523"/>
                  <a:pt x="2796066" y="2278831"/>
                  <a:pt x="3033290" y="2278831"/>
                </a:cubicBezTo>
                <a:lnTo>
                  <a:pt x="3678521" y="2278831"/>
                </a:lnTo>
                <a:lnTo>
                  <a:pt x="3644471" y="2411256"/>
                </a:lnTo>
                <a:cubicBezTo>
                  <a:pt x="3450068" y="3036282"/>
                  <a:pt x="2939929" y="3522198"/>
                  <a:pt x="2300617" y="3682443"/>
                </a:cubicBezTo>
                <a:lnTo>
                  <a:pt x="2228564" y="3697415"/>
                </a:lnTo>
                <a:lnTo>
                  <a:pt x="2228564" y="3083558"/>
                </a:lnTo>
                <a:cubicBezTo>
                  <a:pt x="2228564" y="2846334"/>
                  <a:pt x="2036256" y="2654026"/>
                  <a:pt x="1799032" y="2654026"/>
                </a:cubicBezTo>
                <a:cubicBezTo>
                  <a:pt x="1561808" y="2654026"/>
                  <a:pt x="1369500" y="2846334"/>
                  <a:pt x="1369500" y="3083558"/>
                </a:cubicBezTo>
                <a:lnTo>
                  <a:pt x="1369500" y="3679731"/>
                </a:lnTo>
                <a:lnTo>
                  <a:pt x="1233570" y="3639768"/>
                </a:lnTo>
                <a:cubicBezTo>
                  <a:pt x="662798" y="3446619"/>
                  <a:pt x="214320" y="2988203"/>
                  <a:pt x="34871" y="2411256"/>
                </a:cubicBezTo>
                <a:lnTo>
                  <a:pt x="821" y="2278831"/>
                </a:lnTo>
                <a:lnTo>
                  <a:pt x="564773" y="2278831"/>
                </a:lnTo>
                <a:cubicBezTo>
                  <a:pt x="801997" y="2278831"/>
                  <a:pt x="994305" y="2086523"/>
                  <a:pt x="994305" y="1849299"/>
                </a:cubicBezTo>
                <a:cubicBezTo>
                  <a:pt x="994305" y="1612075"/>
                  <a:pt x="801997" y="1419767"/>
                  <a:pt x="564773" y="1419767"/>
                </a:cubicBezTo>
                <a:lnTo>
                  <a:pt x="0" y="1419767"/>
                </a:lnTo>
                <a:lnTo>
                  <a:pt x="6527" y="1388354"/>
                </a:lnTo>
                <a:cubicBezTo>
                  <a:pt x="166772" y="749041"/>
                  <a:pt x="652689" y="238902"/>
                  <a:pt x="1277714" y="44499"/>
                </a:cubicBezTo>
                <a:lnTo>
                  <a:pt x="1369500" y="20898"/>
                </a:lnTo>
                <a:lnTo>
                  <a:pt x="1369500" y="615041"/>
                </a:lnTo>
                <a:cubicBezTo>
                  <a:pt x="1369500" y="852265"/>
                  <a:pt x="1561808" y="1044573"/>
                  <a:pt x="1799032" y="1044573"/>
                </a:cubicBezTo>
                <a:cubicBezTo>
                  <a:pt x="2036256" y="1044573"/>
                  <a:pt x="2228564" y="852265"/>
                  <a:pt x="2228564" y="615041"/>
                </a:cubicBezTo>
                <a:close/>
              </a:path>
            </a:pathLst>
          </a:custGeom>
          <a:gradFill flip="none" rotWithShape="1">
            <a:gsLst>
              <a:gs pos="0">
                <a:schemeClr val="bg1">
                  <a:lumMod val="84000"/>
                </a:schemeClr>
              </a:gs>
              <a:gs pos="100000">
                <a:schemeClr val="bg1">
                  <a:lumMod val="93000"/>
                </a:schemeClr>
              </a:gs>
            </a:gsLst>
            <a:lin ang="2700000" scaled="1"/>
            <a:tileRect/>
          </a:gradFill>
          <a:ln>
            <a:noFill/>
          </a:ln>
          <a:effectLst>
            <a:outerShdw blurRad="203200" dist="127000" dir="2700000" algn="tl" rotWithShape="0">
              <a:prstClr val="black">
                <a:alpha val="40000"/>
              </a:prstClr>
            </a:outerShdw>
          </a:effectLst>
          <a:scene3d>
            <a:camera prst="orthographicFront"/>
            <a:lightRig rig="threePt" dir="t"/>
          </a:scene3d>
          <a:sp3d>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a16="http://schemas.microsoft.com/office/drawing/2014/main" id="{C3E38703-A19E-459F-917C-310FE8DF1CF1}"/>
              </a:ext>
            </a:extLst>
          </p:cNvPr>
          <p:cNvSpPr/>
          <p:nvPr/>
        </p:nvSpPr>
        <p:spPr>
          <a:xfrm>
            <a:off x="5469891" y="2802891"/>
            <a:ext cx="1252220" cy="1252220"/>
          </a:xfrm>
          <a:prstGeom prst="ellipse">
            <a:avLst/>
          </a:prstGeom>
          <a:gradFill>
            <a:gsLst>
              <a:gs pos="0">
                <a:schemeClr val="bg1">
                  <a:lumMod val="72000"/>
                </a:schemeClr>
              </a:gs>
              <a:gs pos="100000">
                <a:schemeClr val="bg1">
                  <a:lumMod val="94000"/>
                  <a:lumOff val="6000"/>
                </a:schemeClr>
              </a:gs>
            </a:gsLst>
            <a:lin ang="27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6522E159-49E0-4294-B0DB-6AADD5AF2394}"/>
              </a:ext>
            </a:extLst>
          </p:cNvPr>
          <p:cNvSpPr txBox="1"/>
          <p:nvPr/>
        </p:nvSpPr>
        <p:spPr>
          <a:xfrm>
            <a:off x="5770456" y="1929686"/>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8" name="文本框 27">
            <a:extLst>
              <a:ext uri="{FF2B5EF4-FFF2-40B4-BE49-F238E27FC236}">
                <a16:creationId xmlns:a16="http://schemas.microsoft.com/office/drawing/2014/main" id="{25B62162-2AA8-40A2-926D-3A867C030EB7}"/>
              </a:ext>
            </a:extLst>
          </p:cNvPr>
          <p:cNvSpPr txBox="1"/>
          <p:nvPr/>
        </p:nvSpPr>
        <p:spPr>
          <a:xfrm>
            <a:off x="5770456" y="4373235"/>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55F31C3C-F125-407E-ABCC-52AFEFF9720D}"/>
              </a:ext>
            </a:extLst>
          </p:cNvPr>
          <p:cNvSpPr txBox="1"/>
          <p:nvPr/>
        </p:nvSpPr>
        <p:spPr>
          <a:xfrm>
            <a:off x="7086108"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6803FBD8-ACE8-4F09-9EE4-8DDAC86B91D0}"/>
              </a:ext>
            </a:extLst>
          </p:cNvPr>
          <p:cNvSpPr txBox="1"/>
          <p:nvPr/>
        </p:nvSpPr>
        <p:spPr>
          <a:xfrm>
            <a:off x="4545187"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1" name="文本框 30">
            <a:extLst>
              <a:ext uri="{FF2B5EF4-FFF2-40B4-BE49-F238E27FC236}">
                <a16:creationId xmlns:a16="http://schemas.microsoft.com/office/drawing/2014/main" id="{E1CF1CF8-D1B0-4827-A499-B3D08A9F74C2}"/>
              </a:ext>
            </a:extLst>
          </p:cNvPr>
          <p:cNvSpPr txBox="1"/>
          <p:nvPr/>
        </p:nvSpPr>
        <p:spPr>
          <a:xfrm>
            <a:off x="5570220" y="2998565"/>
            <a:ext cx="1051560" cy="830997"/>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rPr>
              <a:t>TEXT HERE</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endParaRPr>
          </a:p>
        </p:txBody>
      </p:sp>
      <p:grpSp>
        <p:nvGrpSpPr>
          <p:cNvPr id="32" name="组合 31">
            <a:extLst>
              <a:ext uri="{FF2B5EF4-FFF2-40B4-BE49-F238E27FC236}">
                <a16:creationId xmlns:a16="http://schemas.microsoft.com/office/drawing/2014/main" id="{151D684F-1D25-40A5-9E97-D8C54A3F2AE6}"/>
              </a:ext>
            </a:extLst>
          </p:cNvPr>
          <p:cNvGrpSpPr/>
          <p:nvPr/>
        </p:nvGrpSpPr>
        <p:grpSpPr>
          <a:xfrm>
            <a:off x="6927859" y="2160369"/>
            <a:ext cx="393685" cy="479865"/>
            <a:chOff x="3683997" y="856343"/>
            <a:chExt cx="576394" cy="702571"/>
          </a:xfrm>
          <a:solidFill>
            <a:srgbClr val="FCC540"/>
          </a:solidFill>
        </p:grpSpPr>
        <p:sp>
          <p:nvSpPr>
            <p:cNvPr id="33" name="Freeform 34">
              <a:extLst>
                <a:ext uri="{FF2B5EF4-FFF2-40B4-BE49-F238E27FC236}">
                  <a16:creationId xmlns:a16="http://schemas.microsoft.com/office/drawing/2014/main" id="{995B0B7C-90F8-42C4-B961-BB6ADE6E8EB5}"/>
                </a:ext>
              </a:extLst>
            </p:cNvPr>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35">
              <a:extLst>
                <a:ext uri="{FF2B5EF4-FFF2-40B4-BE49-F238E27FC236}">
                  <a16:creationId xmlns:a16="http://schemas.microsoft.com/office/drawing/2014/main" id="{AAA530EC-0B1D-4A98-9842-F8B3653FB5F8}"/>
                </a:ext>
              </a:extLst>
            </p:cNvPr>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a16="http://schemas.microsoft.com/office/drawing/2014/main" id="{CD504668-50CD-4FC8-AEEA-59111AD283D8}"/>
              </a:ext>
            </a:extLst>
          </p:cNvPr>
          <p:cNvGrpSpPr/>
          <p:nvPr/>
        </p:nvGrpSpPr>
        <p:grpSpPr>
          <a:xfrm>
            <a:off x="4887536" y="2186347"/>
            <a:ext cx="461131" cy="427907"/>
            <a:chOff x="7903081" y="894379"/>
            <a:chExt cx="675141" cy="626498"/>
          </a:xfrm>
          <a:solidFill>
            <a:srgbClr val="0E5788"/>
          </a:solidFill>
        </p:grpSpPr>
        <p:sp>
          <p:nvSpPr>
            <p:cNvPr id="36" name="Freeform 36">
              <a:extLst>
                <a:ext uri="{FF2B5EF4-FFF2-40B4-BE49-F238E27FC236}">
                  <a16:creationId xmlns:a16="http://schemas.microsoft.com/office/drawing/2014/main" id="{693E1662-AEF8-4322-8DE2-0285D7D241EB}"/>
                </a:ext>
              </a:extLst>
            </p:cNvPr>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37">
              <a:extLst>
                <a:ext uri="{FF2B5EF4-FFF2-40B4-BE49-F238E27FC236}">
                  <a16:creationId xmlns:a16="http://schemas.microsoft.com/office/drawing/2014/main" id="{83222EBE-B6E1-4E5A-B37E-59187B07C5AA}"/>
                </a:ext>
              </a:extLst>
            </p:cNvPr>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38">
              <a:extLst>
                <a:ext uri="{FF2B5EF4-FFF2-40B4-BE49-F238E27FC236}">
                  <a16:creationId xmlns:a16="http://schemas.microsoft.com/office/drawing/2014/main" id="{864FD01F-BEFF-4944-A144-130B451DBAEF}"/>
                </a:ext>
              </a:extLst>
            </p:cNvPr>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9" name="组合 38">
            <a:extLst>
              <a:ext uri="{FF2B5EF4-FFF2-40B4-BE49-F238E27FC236}">
                <a16:creationId xmlns:a16="http://schemas.microsoft.com/office/drawing/2014/main" id="{6CEF1F92-FCBB-4EAD-92F5-BB95C464CF32}"/>
              </a:ext>
            </a:extLst>
          </p:cNvPr>
          <p:cNvGrpSpPr/>
          <p:nvPr/>
        </p:nvGrpSpPr>
        <p:grpSpPr>
          <a:xfrm>
            <a:off x="6880522" y="4192369"/>
            <a:ext cx="488359" cy="479865"/>
            <a:chOff x="5037571" y="856343"/>
            <a:chExt cx="715006" cy="702571"/>
          </a:xfrm>
          <a:solidFill>
            <a:srgbClr val="35D1F1"/>
          </a:solidFill>
        </p:grpSpPr>
        <p:sp>
          <p:nvSpPr>
            <p:cNvPr id="40" name="Freeform 39">
              <a:extLst>
                <a:ext uri="{FF2B5EF4-FFF2-40B4-BE49-F238E27FC236}">
                  <a16:creationId xmlns:a16="http://schemas.microsoft.com/office/drawing/2014/main" id="{72850B08-522C-41CA-A2F5-ED7F6DF1AA4E}"/>
                </a:ext>
              </a:extLst>
            </p:cNvPr>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40">
              <a:extLst>
                <a:ext uri="{FF2B5EF4-FFF2-40B4-BE49-F238E27FC236}">
                  <a16:creationId xmlns:a16="http://schemas.microsoft.com/office/drawing/2014/main" id="{A89A4FB6-E864-4A2A-9FFF-B6ABF0047EC7}"/>
                </a:ext>
              </a:extLst>
            </p:cNvPr>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41">
              <a:extLst>
                <a:ext uri="{FF2B5EF4-FFF2-40B4-BE49-F238E27FC236}">
                  <a16:creationId xmlns:a16="http://schemas.microsoft.com/office/drawing/2014/main" id="{4FD140FA-5D41-43BF-BF91-E0966995DFDE}"/>
                </a:ext>
              </a:extLst>
            </p:cNvPr>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3" name="组合 42">
            <a:extLst>
              <a:ext uri="{FF2B5EF4-FFF2-40B4-BE49-F238E27FC236}">
                <a16:creationId xmlns:a16="http://schemas.microsoft.com/office/drawing/2014/main" id="{CFFFBB32-B1ED-4A5B-A552-0A4C69DA2F6B}"/>
              </a:ext>
            </a:extLst>
          </p:cNvPr>
          <p:cNvGrpSpPr/>
          <p:nvPr/>
        </p:nvGrpSpPr>
        <p:grpSpPr>
          <a:xfrm>
            <a:off x="4875921" y="4203608"/>
            <a:ext cx="484361" cy="457384"/>
            <a:chOff x="6460269" y="872801"/>
            <a:chExt cx="709154" cy="669655"/>
          </a:xfrm>
          <a:solidFill>
            <a:srgbClr val="554C51"/>
          </a:solidFill>
        </p:grpSpPr>
        <p:sp>
          <p:nvSpPr>
            <p:cNvPr id="44" name="Freeform 42">
              <a:extLst>
                <a:ext uri="{FF2B5EF4-FFF2-40B4-BE49-F238E27FC236}">
                  <a16:creationId xmlns:a16="http://schemas.microsoft.com/office/drawing/2014/main" id="{098560E8-60BF-4F67-9AD7-5441DDF9D9A8}"/>
                </a:ext>
              </a:extLst>
            </p:cNvPr>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43">
              <a:extLst>
                <a:ext uri="{FF2B5EF4-FFF2-40B4-BE49-F238E27FC236}">
                  <a16:creationId xmlns:a16="http://schemas.microsoft.com/office/drawing/2014/main" id="{CCF40CF6-8CFB-438B-8910-CAB9C68989FC}"/>
                </a:ext>
              </a:extLst>
            </p:cNvPr>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a16="http://schemas.microsoft.com/office/drawing/2014/main" id="{E2A9865D-E707-44CB-9FB4-CA425607B7C1}"/>
              </a:ext>
            </a:extLst>
          </p:cNvPr>
          <p:cNvGrpSpPr/>
          <p:nvPr/>
        </p:nvGrpSpPr>
        <p:grpSpPr>
          <a:xfrm>
            <a:off x="3169921" y="2040315"/>
            <a:ext cx="1621155" cy="740064"/>
            <a:chOff x="3169920" y="2040315"/>
            <a:chExt cx="1621155" cy="740064"/>
          </a:xfrm>
        </p:grpSpPr>
        <p:sp>
          <p:nvSpPr>
            <p:cNvPr id="47" name="椭圆 46">
              <a:extLst>
                <a:ext uri="{FF2B5EF4-FFF2-40B4-BE49-F238E27FC236}">
                  <a16:creationId xmlns:a16="http://schemas.microsoft.com/office/drawing/2014/main" id="{B446D030-311E-4672-88AD-53A16740FD6A}"/>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48" name="直接连接符 47">
              <a:extLst>
                <a:ext uri="{FF2B5EF4-FFF2-40B4-BE49-F238E27FC236}">
                  <a16:creationId xmlns:a16="http://schemas.microsoft.com/office/drawing/2014/main" id="{CB011A8D-4497-4B1A-A1AC-F662B730AEE3}"/>
                </a:ext>
              </a:extLst>
            </p:cNvPr>
            <p:cNvCxnSpPr>
              <a:stCxn id="47"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3CA151E-0F89-49F1-A1B2-C0D81F2CFAFF}"/>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ABB43460-E89A-4969-9F44-8F2A91F28A67}"/>
              </a:ext>
            </a:extLst>
          </p:cNvPr>
          <p:cNvGrpSpPr/>
          <p:nvPr/>
        </p:nvGrpSpPr>
        <p:grpSpPr>
          <a:xfrm>
            <a:off x="955041" y="3961550"/>
            <a:ext cx="2594760" cy="857259"/>
            <a:chOff x="7109327" y="3179834"/>
            <a:chExt cx="1923123" cy="857259"/>
          </a:xfrm>
        </p:grpSpPr>
        <p:sp>
          <p:nvSpPr>
            <p:cNvPr id="51" name="文本框 50">
              <a:extLst>
                <a:ext uri="{FF2B5EF4-FFF2-40B4-BE49-F238E27FC236}">
                  <a16:creationId xmlns:a16="http://schemas.microsoft.com/office/drawing/2014/main" id="{4FA18B23-6F0F-42CF-8B7F-9220BDD39B44}"/>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52" name="文本框 51">
              <a:extLst>
                <a:ext uri="{FF2B5EF4-FFF2-40B4-BE49-F238E27FC236}">
                  <a16:creationId xmlns:a16="http://schemas.microsoft.com/office/drawing/2014/main" id="{94E5E125-5920-4919-AB91-F60CB15A0793}"/>
                </a:ext>
              </a:extLst>
            </p:cNvPr>
            <p:cNvSpPr txBox="1"/>
            <p:nvPr/>
          </p:nvSpPr>
          <p:spPr>
            <a:xfrm>
              <a:off x="7115007" y="3575428"/>
              <a:ext cx="1676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53" name="组合 52">
            <a:extLst>
              <a:ext uri="{FF2B5EF4-FFF2-40B4-BE49-F238E27FC236}">
                <a16:creationId xmlns:a16="http://schemas.microsoft.com/office/drawing/2014/main" id="{AE91B8A4-2ED0-4887-B427-6C3648E6B76B}"/>
              </a:ext>
            </a:extLst>
          </p:cNvPr>
          <p:cNvGrpSpPr/>
          <p:nvPr/>
        </p:nvGrpSpPr>
        <p:grpSpPr>
          <a:xfrm>
            <a:off x="3169921" y="4023115"/>
            <a:ext cx="1621155" cy="740064"/>
            <a:chOff x="3169920" y="2040315"/>
            <a:chExt cx="1621155" cy="740064"/>
          </a:xfrm>
        </p:grpSpPr>
        <p:sp>
          <p:nvSpPr>
            <p:cNvPr id="54" name="椭圆 53">
              <a:extLst>
                <a:ext uri="{FF2B5EF4-FFF2-40B4-BE49-F238E27FC236}">
                  <a16:creationId xmlns:a16="http://schemas.microsoft.com/office/drawing/2014/main" id="{CE9E148F-D5CA-4774-99A9-B53E2AF1BD6D}"/>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5" name="直接连接符 54">
              <a:extLst>
                <a:ext uri="{FF2B5EF4-FFF2-40B4-BE49-F238E27FC236}">
                  <a16:creationId xmlns:a16="http://schemas.microsoft.com/office/drawing/2014/main" id="{E451B046-A8F2-45AF-B30B-EAA2B226B5A9}"/>
                </a:ext>
              </a:extLst>
            </p:cNvPr>
            <p:cNvCxnSpPr>
              <a:stCxn id="54"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BE5802C9-4C1B-4656-BF86-9F3B750225CC}"/>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14B71EFF-F92B-4D79-87B3-4D9ACCD20DB4}"/>
              </a:ext>
            </a:extLst>
          </p:cNvPr>
          <p:cNvGrpSpPr/>
          <p:nvPr/>
        </p:nvGrpSpPr>
        <p:grpSpPr>
          <a:xfrm flipH="1">
            <a:off x="7454201" y="2040315"/>
            <a:ext cx="1621155" cy="740064"/>
            <a:chOff x="3169920" y="2040315"/>
            <a:chExt cx="1621155" cy="740064"/>
          </a:xfrm>
        </p:grpSpPr>
        <p:sp>
          <p:nvSpPr>
            <p:cNvPr id="58" name="椭圆 57">
              <a:extLst>
                <a:ext uri="{FF2B5EF4-FFF2-40B4-BE49-F238E27FC236}">
                  <a16:creationId xmlns:a16="http://schemas.microsoft.com/office/drawing/2014/main" id="{64C0104F-F721-471D-8B1F-3E93792386E2}"/>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9" name="直接连接符 58">
              <a:extLst>
                <a:ext uri="{FF2B5EF4-FFF2-40B4-BE49-F238E27FC236}">
                  <a16:creationId xmlns:a16="http://schemas.microsoft.com/office/drawing/2014/main" id="{E1D768EB-BDD1-468F-8A2C-D2282BCEBB7A}"/>
                </a:ext>
              </a:extLst>
            </p:cNvPr>
            <p:cNvCxnSpPr>
              <a:stCxn id="58"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72E79BE-88A2-4EAD-A597-14DAB606E3CE}"/>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87E3A6A1-DF04-4C5A-8FF1-0A795205AE95}"/>
              </a:ext>
            </a:extLst>
          </p:cNvPr>
          <p:cNvGrpSpPr/>
          <p:nvPr/>
        </p:nvGrpSpPr>
        <p:grpSpPr>
          <a:xfrm flipH="1">
            <a:off x="7454201" y="4023115"/>
            <a:ext cx="1621155" cy="740064"/>
            <a:chOff x="3169920" y="2040315"/>
            <a:chExt cx="1621155" cy="740064"/>
          </a:xfrm>
        </p:grpSpPr>
        <p:sp>
          <p:nvSpPr>
            <p:cNvPr id="62" name="椭圆 61">
              <a:extLst>
                <a:ext uri="{FF2B5EF4-FFF2-40B4-BE49-F238E27FC236}">
                  <a16:creationId xmlns:a16="http://schemas.microsoft.com/office/drawing/2014/main" id="{8B6D52CC-B4D2-4EDB-BFAA-2461F6C50C00}"/>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3" name="直接连接符 62">
              <a:extLst>
                <a:ext uri="{FF2B5EF4-FFF2-40B4-BE49-F238E27FC236}">
                  <a16:creationId xmlns:a16="http://schemas.microsoft.com/office/drawing/2014/main" id="{69EFD19E-E1CE-4B24-B7A3-A7B5CC852331}"/>
                </a:ext>
              </a:extLst>
            </p:cNvPr>
            <p:cNvCxnSpPr>
              <a:stCxn id="62"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4487B87-5E88-45A5-AD76-A0AD7CB9ACD0}"/>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C06A9340-00B1-49FB-BCE7-F8ED27244EF7}"/>
              </a:ext>
            </a:extLst>
          </p:cNvPr>
          <p:cNvGrpSpPr/>
          <p:nvPr/>
        </p:nvGrpSpPr>
        <p:grpSpPr>
          <a:xfrm>
            <a:off x="9103357" y="1939058"/>
            <a:ext cx="2727097" cy="841321"/>
            <a:chOff x="7124779" y="3140141"/>
            <a:chExt cx="1924565" cy="841321"/>
          </a:xfrm>
        </p:grpSpPr>
        <p:sp>
          <p:nvSpPr>
            <p:cNvPr id="66" name="文本框 65">
              <a:extLst>
                <a:ext uri="{FF2B5EF4-FFF2-40B4-BE49-F238E27FC236}">
                  <a16:creationId xmlns:a16="http://schemas.microsoft.com/office/drawing/2014/main" id="{0C54B1E9-9331-44C3-99CD-25F3151EB255}"/>
                </a:ext>
              </a:extLst>
            </p:cNvPr>
            <p:cNvSpPr txBox="1"/>
            <p:nvPr/>
          </p:nvSpPr>
          <p:spPr>
            <a:xfrm>
              <a:off x="7126221" y="3140141"/>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FCC540"/>
                  </a:solidFill>
                  <a:effectLst/>
                  <a:uLnTx/>
                  <a:uFillTx/>
                  <a:latin typeface="微软雅黑"/>
                  <a:ea typeface="微软雅黑"/>
                  <a:cs typeface="+mn-cs"/>
                </a:rPr>
                <a:t>在此添加标题</a:t>
              </a:r>
            </a:p>
          </p:txBody>
        </p:sp>
        <p:sp>
          <p:nvSpPr>
            <p:cNvPr id="67" name="文本框 66">
              <a:extLst>
                <a:ext uri="{FF2B5EF4-FFF2-40B4-BE49-F238E27FC236}">
                  <a16:creationId xmlns:a16="http://schemas.microsoft.com/office/drawing/2014/main" id="{D800C3B7-065A-4577-A6C1-F480E78DE73E}"/>
                </a:ext>
              </a:extLst>
            </p:cNvPr>
            <p:cNvSpPr txBox="1"/>
            <p:nvPr/>
          </p:nvSpPr>
          <p:spPr>
            <a:xfrm>
              <a:off x="7124779" y="3519797"/>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68" name="组合 67">
            <a:extLst>
              <a:ext uri="{FF2B5EF4-FFF2-40B4-BE49-F238E27FC236}">
                <a16:creationId xmlns:a16="http://schemas.microsoft.com/office/drawing/2014/main" id="{C8938AFF-DC9C-4C4A-81C2-C6B86F15FF6C}"/>
              </a:ext>
            </a:extLst>
          </p:cNvPr>
          <p:cNvGrpSpPr/>
          <p:nvPr/>
        </p:nvGrpSpPr>
        <p:grpSpPr>
          <a:xfrm>
            <a:off x="9081463" y="3961550"/>
            <a:ext cx="2819184" cy="841083"/>
            <a:chOff x="7109327" y="3179834"/>
            <a:chExt cx="1923123" cy="841083"/>
          </a:xfrm>
        </p:grpSpPr>
        <p:sp>
          <p:nvSpPr>
            <p:cNvPr id="69" name="文本框 68">
              <a:extLst>
                <a:ext uri="{FF2B5EF4-FFF2-40B4-BE49-F238E27FC236}">
                  <a16:creationId xmlns:a16="http://schemas.microsoft.com/office/drawing/2014/main" id="{8A292490-5318-49B5-8820-8EBB0B04F0FD}"/>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70" name="文本框 69">
              <a:extLst>
                <a:ext uri="{FF2B5EF4-FFF2-40B4-BE49-F238E27FC236}">
                  <a16:creationId xmlns:a16="http://schemas.microsoft.com/office/drawing/2014/main" id="{F93EB2E5-F53A-473D-A176-A4B15BEB885E}"/>
                </a:ext>
              </a:extLst>
            </p:cNvPr>
            <p:cNvSpPr txBox="1"/>
            <p:nvPr/>
          </p:nvSpPr>
          <p:spPr>
            <a:xfrm>
              <a:off x="7124262" y="3559252"/>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Tree>
    <p:extLst>
      <p:ext uri="{BB962C8B-B14F-4D97-AF65-F5344CB8AC3E}">
        <p14:creationId xmlns:p14="http://schemas.microsoft.com/office/powerpoint/2010/main" val="2207154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fade">
                                      <p:cBhvr>
                                        <p:cTn id="102" dur="1000"/>
                                        <p:tgtEl>
                                          <p:spTgt spid="57"/>
                                        </p:tgtEl>
                                      </p:cBhvr>
                                    </p:animEffect>
                                    <p:anim calcmode="lin" valueType="num">
                                      <p:cBhvr>
                                        <p:cTn id="103" dur="1000" fill="hold"/>
                                        <p:tgtEl>
                                          <p:spTgt spid="57"/>
                                        </p:tgtEl>
                                        <p:attrNameLst>
                                          <p:attrName>ppt_x</p:attrName>
                                        </p:attrNameLst>
                                      </p:cBhvr>
                                      <p:tavLst>
                                        <p:tav tm="0">
                                          <p:val>
                                            <p:strVal val="#ppt_x"/>
                                          </p:val>
                                        </p:tav>
                                        <p:tav tm="100000">
                                          <p:val>
                                            <p:strVal val="#ppt_x"/>
                                          </p:val>
                                        </p:tav>
                                      </p:tavLst>
                                    </p:anim>
                                    <p:anim calcmode="lin" valueType="num">
                                      <p:cBhvr>
                                        <p:cTn id="104" dur="1000" fill="hold"/>
                                        <p:tgtEl>
                                          <p:spTgt spid="5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1000"/>
                                        <p:tgtEl>
                                          <p:spTgt spid="61"/>
                                        </p:tgtEl>
                                      </p:cBhvr>
                                    </p:animEffect>
                                    <p:anim calcmode="lin" valueType="num">
                                      <p:cBhvr>
                                        <p:cTn id="108" dur="1000" fill="hold"/>
                                        <p:tgtEl>
                                          <p:spTgt spid="61"/>
                                        </p:tgtEl>
                                        <p:attrNameLst>
                                          <p:attrName>ppt_x</p:attrName>
                                        </p:attrNameLst>
                                      </p:cBhvr>
                                      <p:tavLst>
                                        <p:tav tm="0">
                                          <p:val>
                                            <p:strVal val="#ppt_x"/>
                                          </p:val>
                                        </p:tav>
                                        <p:tav tm="100000">
                                          <p:val>
                                            <p:strVal val="#ppt_x"/>
                                          </p:val>
                                        </p:tav>
                                      </p:tavLst>
                                    </p:anim>
                                    <p:anim calcmode="lin" valueType="num">
                                      <p:cBhvr>
                                        <p:cTn id="109" dur="1000" fill="hold"/>
                                        <p:tgtEl>
                                          <p:spTgt spid="6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1000"/>
                                        <p:tgtEl>
                                          <p:spTgt spid="65"/>
                                        </p:tgtEl>
                                      </p:cBhvr>
                                    </p:animEffect>
                                    <p:anim calcmode="lin" valueType="num">
                                      <p:cBhvr>
                                        <p:cTn id="113" dur="1000" fill="hold"/>
                                        <p:tgtEl>
                                          <p:spTgt spid="65"/>
                                        </p:tgtEl>
                                        <p:attrNameLst>
                                          <p:attrName>ppt_x</p:attrName>
                                        </p:attrNameLst>
                                      </p:cBhvr>
                                      <p:tavLst>
                                        <p:tav tm="0">
                                          <p:val>
                                            <p:strVal val="#ppt_x"/>
                                          </p:val>
                                        </p:tav>
                                        <p:tav tm="100000">
                                          <p:val>
                                            <p:strVal val="#ppt_x"/>
                                          </p:val>
                                        </p:tav>
                                      </p:tavLst>
                                    </p:anim>
                                    <p:anim calcmode="lin" valueType="num">
                                      <p:cBhvr>
                                        <p:cTn id="114" dur="1000" fill="hold"/>
                                        <p:tgtEl>
                                          <p:spTgt spid="6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fade">
                                      <p:cBhvr>
                                        <p:cTn id="117" dur="1000"/>
                                        <p:tgtEl>
                                          <p:spTgt spid="68"/>
                                        </p:tgtEl>
                                      </p:cBhvr>
                                    </p:animEffect>
                                    <p:anim calcmode="lin" valueType="num">
                                      <p:cBhvr>
                                        <p:cTn id="118" dur="1000" fill="hold"/>
                                        <p:tgtEl>
                                          <p:spTgt spid="68"/>
                                        </p:tgtEl>
                                        <p:attrNameLst>
                                          <p:attrName>ppt_x</p:attrName>
                                        </p:attrNameLst>
                                      </p:cBhvr>
                                      <p:tavLst>
                                        <p:tav tm="0">
                                          <p:val>
                                            <p:strVal val="#ppt_x"/>
                                          </p:val>
                                        </p:tav>
                                        <p:tav tm="100000">
                                          <p:val>
                                            <p:strVal val="#ppt_x"/>
                                          </p:val>
                                        </p:tav>
                                      </p:tavLst>
                                    </p:anim>
                                    <p:anim calcmode="lin" valueType="num">
                                      <p:cBhvr>
                                        <p:cTn id="1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8"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任意多边形 126">
            <a:extLst>
              <a:ext uri="{FF2B5EF4-FFF2-40B4-BE49-F238E27FC236}">
                <a16:creationId xmlns:a16="http://schemas.microsoft.com/office/drawing/2014/main" id="{4C8CB26C-2C8B-4D93-8EBD-49775FA6EEFF}"/>
              </a:ext>
            </a:extLst>
          </p:cNvPr>
          <p:cNvSpPr/>
          <p:nvPr/>
        </p:nvSpPr>
        <p:spPr>
          <a:xfrm>
            <a:off x="4106783"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9" name="任意多边形 127">
            <a:extLst>
              <a:ext uri="{FF2B5EF4-FFF2-40B4-BE49-F238E27FC236}">
                <a16:creationId xmlns:a16="http://schemas.microsoft.com/office/drawing/2014/main" id="{A86B8293-D6CD-48E1-B3A2-E88AC1DC8A2C}"/>
              </a:ext>
            </a:extLst>
          </p:cNvPr>
          <p:cNvSpPr/>
          <p:nvPr/>
        </p:nvSpPr>
        <p:spPr>
          <a:xfrm>
            <a:off x="582112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任意多边形 128">
            <a:extLst>
              <a:ext uri="{FF2B5EF4-FFF2-40B4-BE49-F238E27FC236}">
                <a16:creationId xmlns:a16="http://schemas.microsoft.com/office/drawing/2014/main" id="{FD134C5F-4C9C-415F-AD95-4056E93B384C}"/>
              </a:ext>
            </a:extLst>
          </p:cNvPr>
          <p:cNvSpPr/>
          <p:nvPr/>
        </p:nvSpPr>
        <p:spPr>
          <a:xfrm>
            <a:off x="752735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1" name="任意多边形 129">
            <a:extLst>
              <a:ext uri="{FF2B5EF4-FFF2-40B4-BE49-F238E27FC236}">
                <a16:creationId xmlns:a16="http://schemas.microsoft.com/office/drawing/2014/main" id="{73C23C4C-E3BC-427A-8784-461993B98412}"/>
              </a:ext>
            </a:extLst>
          </p:cNvPr>
          <p:cNvSpPr/>
          <p:nvPr/>
        </p:nvSpPr>
        <p:spPr>
          <a:xfrm>
            <a:off x="9196503" y="5775252"/>
            <a:ext cx="1909648" cy="528557"/>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任意多边形 125">
            <a:extLst>
              <a:ext uri="{FF2B5EF4-FFF2-40B4-BE49-F238E27FC236}">
                <a16:creationId xmlns:a16="http://schemas.microsoft.com/office/drawing/2014/main" id="{0C8B3B06-BDBD-4196-8AF8-AA93399AF0F4}"/>
              </a:ext>
            </a:extLst>
          </p:cNvPr>
          <p:cNvSpPr/>
          <p:nvPr/>
        </p:nvSpPr>
        <p:spPr>
          <a:xfrm>
            <a:off x="2421420"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E6A408D2-5E07-4B8F-A16C-6EBDA13FF3F1}"/>
              </a:ext>
            </a:extLst>
          </p:cNvPr>
          <p:cNvGrpSpPr/>
          <p:nvPr/>
        </p:nvGrpSpPr>
        <p:grpSpPr>
          <a:xfrm>
            <a:off x="8576946" y="3901525"/>
            <a:ext cx="1718115" cy="2164668"/>
            <a:chOff x="3957953" y="3354387"/>
            <a:chExt cx="1882460" cy="2371728"/>
          </a:xfrm>
          <a:effectLst>
            <a:outerShdw blurRad="50800" dist="25400" dir="5400000" algn="t" rotWithShape="0">
              <a:prstClr val="black">
                <a:alpha val="50000"/>
              </a:prstClr>
            </a:outerShdw>
          </a:effectLst>
        </p:grpSpPr>
        <p:grpSp>
          <p:nvGrpSpPr>
            <p:cNvPr id="24" name="组合 23">
              <a:extLst>
                <a:ext uri="{FF2B5EF4-FFF2-40B4-BE49-F238E27FC236}">
                  <a16:creationId xmlns:a16="http://schemas.microsoft.com/office/drawing/2014/main" id="{CC9AA8D0-6231-4C00-BAD4-55E936B0EACF}"/>
                </a:ext>
              </a:extLst>
            </p:cNvPr>
            <p:cNvGrpSpPr/>
            <p:nvPr/>
          </p:nvGrpSpPr>
          <p:grpSpPr>
            <a:xfrm>
              <a:off x="3961130" y="3354387"/>
              <a:ext cx="1879283" cy="2371728"/>
              <a:chOff x="1337945" y="3488054"/>
              <a:chExt cx="1879283" cy="2371728"/>
            </a:xfrm>
          </p:grpSpPr>
          <p:sp>
            <p:nvSpPr>
              <p:cNvPr id="27" name="任意多边形 112">
                <a:extLst>
                  <a:ext uri="{FF2B5EF4-FFF2-40B4-BE49-F238E27FC236}">
                    <a16:creationId xmlns:a16="http://schemas.microsoft.com/office/drawing/2014/main" id="{23BFAE08-3E72-49B5-A4B6-C1AFB4D75A09}"/>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113">
                <a:extLst>
                  <a:ext uri="{FF2B5EF4-FFF2-40B4-BE49-F238E27FC236}">
                    <a16:creationId xmlns:a16="http://schemas.microsoft.com/office/drawing/2014/main" id="{83724080-6B09-43C8-BA21-A6D2A7C75970}"/>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平行四边形 8">
                <a:extLst>
                  <a:ext uri="{FF2B5EF4-FFF2-40B4-BE49-F238E27FC236}">
                    <a16:creationId xmlns:a16="http://schemas.microsoft.com/office/drawing/2014/main" id="{B7B1D4FA-EBD6-4F8F-96B4-28D77A67E42B}"/>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平行四边形 8">
                <a:extLst>
                  <a:ext uri="{FF2B5EF4-FFF2-40B4-BE49-F238E27FC236}">
                    <a16:creationId xmlns:a16="http://schemas.microsoft.com/office/drawing/2014/main" id="{D933D7B5-511E-4510-975B-A4432413D996}"/>
                  </a:ext>
                </a:extLst>
              </p:cNvPr>
              <p:cNvSpPr/>
              <p:nvPr/>
            </p:nvSpPr>
            <p:spPr>
              <a:xfrm rot="5400000">
                <a:off x="2302410" y="3462436"/>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任意多边形 110">
              <a:extLst>
                <a:ext uri="{FF2B5EF4-FFF2-40B4-BE49-F238E27FC236}">
                  <a16:creationId xmlns:a16="http://schemas.microsoft.com/office/drawing/2014/main" id="{90192A23-5CEB-4301-A307-C8BBFA1B4192}"/>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111">
              <a:extLst>
                <a:ext uri="{FF2B5EF4-FFF2-40B4-BE49-F238E27FC236}">
                  <a16:creationId xmlns:a16="http://schemas.microsoft.com/office/drawing/2014/main" id="{C2941EAF-6F50-47C9-8C59-B2BA180A6F6B}"/>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1" name="任意多边形 99">
            <a:extLst>
              <a:ext uri="{FF2B5EF4-FFF2-40B4-BE49-F238E27FC236}">
                <a16:creationId xmlns:a16="http://schemas.microsoft.com/office/drawing/2014/main" id="{50B2477F-9C16-4C74-961B-FC1C5AE7864D}"/>
              </a:ext>
            </a:extLst>
          </p:cNvPr>
          <p:cNvSpPr/>
          <p:nvPr/>
        </p:nvSpPr>
        <p:spPr>
          <a:xfrm rot="16200000" flipH="1">
            <a:off x="7644083" y="4824308"/>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2" name="组合 31">
            <a:extLst>
              <a:ext uri="{FF2B5EF4-FFF2-40B4-BE49-F238E27FC236}">
                <a16:creationId xmlns:a16="http://schemas.microsoft.com/office/drawing/2014/main" id="{10E3A2F5-293B-4481-B56F-B93F9F3E3B90}"/>
              </a:ext>
            </a:extLst>
          </p:cNvPr>
          <p:cNvGrpSpPr/>
          <p:nvPr/>
        </p:nvGrpSpPr>
        <p:grpSpPr>
          <a:xfrm>
            <a:off x="1745929" y="3901525"/>
            <a:ext cx="1718115" cy="2164667"/>
            <a:chOff x="3957953" y="3354388"/>
            <a:chExt cx="1882461" cy="2371727"/>
          </a:xfrm>
          <a:effectLst>
            <a:outerShdw blurRad="50800" dist="25400" dir="5400000" algn="t" rotWithShape="0">
              <a:prstClr val="black">
                <a:alpha val="50000"/>
              </a:prstClr>
            </a:outerShdw>
          </a:effectLst>
        </p:grpSpPr>
        <p:grpSp>
          <p:nvGrpSpPr>
            <p:cNvPr id="33" name="组合 32">
              <a:extLst>
                <a:ext uri="{FF2B5EF4-FFF2-40B4-BE49-F238E27FC236}">
                  <a16:creationId xmlns:a16="http://schemas.microsoft.com/office/drawing/2014/main" id="{8946DF75-B68E-4358-9881-B2D46D40F115}"/>
                </a:ext>
              </a:extLst>
            </p:cNvPr>
            <p:cNvGrpSpPr/>
            <p:nvPr/>
          </p:nvGrpSpPr>
          <p:grpSpPr>
            <a:xfrm>
              <a:off x="3961130" y="3354388"/>
              <a:ext cx="1879284" cy="2371727"/>
              <a:chOff x="1337945" y="3488055"/>
              <a:chExt cx="1879284" cy="2371727"/>
            </a:xfrm>
          </p:grpSpPr>
          <p:sp>
            <p:nvSpPr>
              <p:cNvPr id="36" name="任意多边形 7">
                <a:extLst>
                  <a:ext uri="{FF2B5EF4-FFF2-40B4-BE49-F238E27FC236}">
                    <a16:creationId xmlns:a16="http://schemas.microsoft.com/office/drawing/2014/main" id="{FF93CA10-D9E6-42A8-971A-2913BB1C118F}"/>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任意多边形 10">
                <a:extLst>
                  <a:ext uri="{FF2B5EF4-FFF2-40B4-BE49-F238E27FC236}">
                    <a16:creationId xmlns:a16="http://schemas.microsoft.com/office/drawing/2014/main" id="{72EA8098-7D10-4D1B-A276-44B6777D543E}"/>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平行四边形 8">
                <a:extLst>
                  <a:ext uri="{FF2B5EF4-FFF2-40B4-BE49-F238E27FC236}">
                    <a16:creationId xmlns:a16="http://schemas.microsoft.com/office/drawing/2014/main" id="{D516EAB9-F290-4496-937A-3FE67F446907}"/>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FFC6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平行四边形 8">
                <a:extLst>
                  <a:ext uri="{FF2B5EF4-FFF2-40B4-BE49-F238E27FC236}">
                    <a16:creationId xmlns:a16="http://schemas.microsoft.com/office/drawing/2014/main" id="{E7ABDC97-9595-448E-BC82-3B1A65CD749B}"/>
                  </a:ext>
                </a:extLst>
              </p:cNvPr>
              <p:cNvSpPr/>
              <p:nvPr/>
            </p:nvSpPr>
            <p:spPr>
              <a:xfrm rot="5400000">
                <a:off x="2302411"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100000">
                    <a:srgbClr val="FFA829"/>
                  </a:gs>
                  <a:gs pos="0">
                    <a:srgbClr val="FFB1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4" name="任意多边形 18">
              <a:extLst>
                <a:ext uri="{FF2B5EF4-FFF2-40B4-BE49-F238E27FC236}">
                  <a16:creationId xmlns:a16="http://schemas.microsoft.com/office/drawing/2014/main" id="{E37B4D60-DD26-496A-BEEF-BA5D680116EA}"/>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任意多边形 20">
              <a:extLst>
                <a:ext uri="{FF2B5EF4-FFF2-40B4-BE49-F238E27FC236}">
                  <a16:creationId xmlns:a16="http://schemas.microsoft.com/office/drawing/2014/main" id="{55CAC83D-F8FB-42D2-AEF4-DCDF41ABE902}"/>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0" name="任意多边形 96">
            <a:extLst>
              <a:ext uri="{FF2B5EF4-FFF2-40B4-BE49-F238E27FC236}">
                <a16:creationId xmlns:a16="http://schemas.microsoft.com/office/drawing/2014/main" id="{CBF0F9E2-471A-4A11-A057-E3390E4E0782}"/>
              </a:ext>
            </a:extLst>
          </p:cNvPr>
          <p:cNvSpPr/>
          <p:nvPr/>
        </p:nvSpPr>
        <p:spPr>
          <a:xfrm rot="5400000">
            <a:off x="2400477" y="4825635"/>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1" name="组合 40">
            <a:extLst>
              <a:ext uri="{FF2B5EF4-FFF2-40B4-BE49-F238E27FC236}">
                <a16:creationId xmlns:a16="http://schemas.microsoft.com/office/drawing/2014/main" id="{38EA4FF9-5CFB-444C-B9E6-76645A5C273D}"/>
              </a:ext>
            </a:extLst>
          </p:cNvPr>
          <p:cNvGrpSpPr/>
          <p:nvPr/>
        </p:nvGrpSpPr>
        <p:grpSpPr>
          <a:xfrm>
            <a:off x="6866075" y="2927861"/>
            <a:ext cx="1722460" cy="3138331"/>
            <a:chOff x="3894614" y="2001838"/>
            <a:chExt cx="1887223" cy="3438527"/>
          </a:xfrm>
          <a:effectLst>
            <a:outerShdw blurRad="50800" dist="25400" dir="5400000" algn="t" rotWithShape="0">
              <a:prstClr val="black">
                <a:alpha val="40000"/>
              </a:prstClr>
            </a:outerShdw>
          </a:effectLst>
        </p:grpSpPr>
        <p:sp>
          <p:nvSpPr>
            <p:cNvPr id="42" name="任意多边形 101">
              <a:extLst>
                <a:ext uri="{FF2B5EF4-FFF2-40B4-BE49-F238E27FC236}">
                  <a16:creationId xmlns:a16="http://schemas.microsoft.com/office/drawing/2014/main" id="{70212880-98B6-4150-91B7-C54907D5B05F}"/>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任意多边形 102">
              <a:extLst>
                <a:ext uri="{FF2B5EF4-FFF2-40B4-BE49-F238E27FC236}">
                  <a16:creationId xmlns:a16="http://schemas.microsoft.com/office/drawing/2014/main" id="{A82BDA3F-01BC-4605-B1A5-15D2F6698570}"/>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平行四边形 8">
              <a:extLst>
                <a:ext uri="{FF2B5EF4-FFF2-40B4-BE49-F238E27FC236}">
                  <a16:creationId xmlns:a16="http://schemas.microsoft.com/office/drawing/2014/main" id="{C9817629-788E-4C68-92CA-C7428682C3A0}"/>
                </a:ext>
              </a:extLst>
            </p:cNvPr>
            <p:cNvSpPr/>
            <p:nvPr/>
          </p:nvSpPr>
          <p:spPr>
            <a:xfrm rot="16200000" flipH="1">
              <a:off x="3932139" y="1978602"/>
              <a:ext cx="889200" cy="935672"/>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平行四边形 8">
              <a:extLst>
                <a:ext uri="{FF2B5EF4-FFF2-40B4-BE49-F238E27FC236}">
                  <a16:creationId xmlns:a16="http://schemas.microsoft.com/office/drawing/2014/main" id="{7CCA4281-3770-4401-B78B-CD2D05C0141A}"/>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856D83C7-D040-4A67-BC70-ADFE461844B2}"/>
                </a:ext>
              </a:extLst>
            </p:cNvPr>
            <p:cNvGrpSpPr/>
            <p:nvPr/>
          </p:nvGrpSpPr>
          <p:grpSpPr>
            <a:xfrm>
              <a:off x="3894614" y="2552700"/>
              <a:ext cx="1885635" cy="338338"/>
              <a:chOff x="3896201" y="3619501"/>
              <a:chExt cx="1885635" cy="338338"/>
            </a:xfrm>
          </p:grpSpPr>
          <p:sp>
            <p:nvSpPr>
              <p:cNvPr id="47" name="任意多边形 106">
                <a:extLst>
                  <a:ext uri="{FF2B5EF4-FFF2-40B4-BE49-F238E27FC236}">
                    <a16:creationId xmlns:a16="http://schemas.microsoft.com/office/drawing/2014/main" id="{11E9DA7A-585F-4625-93BA-B55CFF2123E5}"/>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任意多边形 107">
                <a:extLst>
                  <a:ext uri="{FF2B5EF4-FFF2-40B4-BE49-F238E27FC236}">
                    <a16:creationId xmlns:a16="http://schemas.microsoft.com/office/drawing/2014/main" id="{3DCDD518-DDAD-465F-B94B-E20983D63F06}"/>
                  </a:ext>
                </a:extLst>
              </p:cNvPr>
              <p:cNvSpPr/>
              <p:nvPr/>
            </p:nvSpPr>
            <p:spPr>
              <a:xfrm rot="16200000" flipH="1">
                <a:off x="4197250"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49" name="组合 48">
            <a:extLst>
              <a:ext uri="{FF2B5EF4-FFF2-40B4-BE49-F238E27FC236}">
                <a16:creationId xmlns:a16="http://schemas.microsoft.com/office/drawing/2014/main" id="{56BA39B5-05CF-4B37-8BA8-3FB2B7ABCB18}"/>
              </a:ext>
            </a:extLst>
          </p:cNvPr>
          <p:cNvGrpSpPr/>
          <p:nvPr/>
        </p:nvGrpSpPr>
        <p:grpSpPr>
          <a:xfrm>
            <a:off x="3455640" y="2927861"/>
            <a:ext cx="1719563" cy="3138331"/>
            <a:chOff x="3897789" y="2001838"/>
            <a:chExt cx="1884048" cy="3438527"/>
          </a:xfrm>
          <a:effectLst>
            <a:outerShdw blurRad="50800" dist="25400" dir="5400000" algn="t" rotWithShape="0">
              <a:prstClr val="black">
                <a:alpha val="40000"/>
              </a:prstClr>
            </a:outerShdw>
          </a:effectLst>
        </p:grpSpPr>
        <p:sp>
          <p:nvSpPr>
            <p:cNvPr id="50" name="任意多边形 65">
              <a:extLst>
                <a:ext uri="{FF2B5EF4-FFF2-40B4-BE49-F238E27FC236}">
                  <a16:creationId xmlns:a16="http://schemas.microsoft.com/office/drawing/2014/main" id="{47A66490-CE08-411C-A7E8-C58EA5CF4802}"/>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任意多边形 66">
              <a:extLst>
                <a:ext uri="{FF2B5EF4-FFF2-40B4-BE49-F238E27FC236}">
                  <a16:creationId xmlns:a16="http://schemas.microsoft.com/office/drawing/2014/main" id="{574F48F8-6370-4120-8D1B-C94CC199E748}"/>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平行四边形 8">
              <a:extLst>
                <a:ext uri="{FF2B5EF4-FFF2-40B4-BE49-F238E27FC236}">
                  <a16:creationId xmlns:a16="http://schemas.microsoft.com/office/drawing/2014/main" id="{A1891195-5F94-4595-B921-3F49B5B733E9}"/>
                </a:ext>
              </a:extLst>
            </p:cNvPr>
            <p:cNvSpPr/>
            <p:nvPr/>
          </p:nvSpPr>
          <p:spPr>
            <a:xfrm rot="16200000" flipH="1">
              <a:off x="3928171"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CC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平行四边形 8">
              <a:extLst>
                <a:ext uri="{FF2B5EF4-FFF2-40B4-BE49-F238E27FC236}">
                  <a16:creationId xmlns:a16="http://schemas.microsoft.com/office/drawing/2014/main" id="{A48EA39A-3480-434A-9CEB-4AFE6FEE8811}"/>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96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4" name="组合 53">
              <a:extLst>
                <a:ext uri="{FF2B5EF4-FFF2-40B4-BE49-F238E27FC236}">
                  <a16:creationId xmlns:a16="http://schemas.microsoft.com/office/drawing/2014/main" id="{0A38ECD9-B175-4FC5-A8CE-562F683BDA78}"/>
                </a:ext>
              </a:extLst>
            </p:cNvPr>
            <p:cNvGrpSpPr/>
            <p:nvPr/>
          </p:nvGrpSpPr>
          <p:grpSpPr>
            <a:xfrm>
              <a:off x="3897789" y="2552700"/>
              <a:ext cx="1882460" cy="338338"/>
              <a:chOff x="3899376" y="3619501"/>
              <a:chExt cx="1882460" cy="338338"/>
            </a:xfrm>
          </p:grpSpPr>
          <p:sp>
            <p:nvSpPr>
              <p:cNvPr id="55" name="任意多边形 48">
                <a:extLst>
                  <a:ext uri="{FF2B5EF4-FFF2-40B4-BE49-F238E27FC236}">
                    <a16:creationId xmlns:a16="http://schemas.microsoft.com/office/drawing/2014/main" id="{E26D475C-2556-4A12-8898-C1450CEB6837}"/>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任意多边形 49">
                <a:extLst>
                  <a:ext uri="{FF2B5EF4-FFF2-40B4-BE49-F238E27FC236}">
                    <a16:creationId xmlns:a16="http://schemas.microsoft.com/office/drawing/2014/main" id="{8356E0C5-169C-4D55-8309-489B8501B80F}"/>
                  </a:ext>
                </a:extLst>
              </p:cNvPr>
              <p:cNvSpPr/>
              <p:nvPr/>
            </p:nvSpPr>
            <p:spPr>
              <a:xfrm rot="16200000" flipH="1">
                <a:off x="4200425"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57" name="任意多边形 97">
            <a:extLst>
              <a:ext uri="{FF2B5EF4-FFF2-40B4-BE49-F238E27FC236}">
                <a16:creationId xmlns:a16="http://schemas.microsoft.com/office/drawing/2014/main" id="{E93A3400-B5F5-4ED9-A896-50E36EBAB234}"/>
              </a:ext>
            </a:extLst>
          </p:cNvPr>
          <p:cNvSpPr/>
          <p:nvPr/>
        </p:nvSpPr>
        <p:spPr>
          <a:xfrm rot="5400000">
            <a:off x="3591805" y="434877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任意多边形 98">
            <a:extLst>
              <a:ext uri="{FF2B5EF4-FFF2-40B4-BE49-F238E27FC236}">
                <a16:creationId xmlns:a16="http://schemas.microsoft.com/office/drawing/2014/main" id="{2F077784-1717-44AB-B177-1B5FD47ABF1E}"/>
              </a:ext>
            </a:extLst>
          </p:cNvPr>
          <p:cNvSpPr/>
          <p:nvPr/>
        </p:nvSpPr>
        <p:spPr>
          <a:xfrm rot="16200000" flipH="1">
            <a:off x="5446151" y="436401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任意多边形 78">
            <a:extLst>
              <a:ext uri="{FF2B5EF4-FFF2-40B4-BE49-F238E27FC236}">
                <a16:creationId xmlns:a16="http://schemas.microsoft.com/office/drawing/2014/main" id="{98DE69A1-DD57-4235-9B32-B41C39841A3C}"/>
              </a:ext>
            </a:extLst>
          </p:cNvPr>
          <p:cNvSpPr/>
          <p:nvPr/>
        </p:nvSpPr>
        <p:spPr>
          <a:xfrm rot="16200000" flipH="1">
            <a:off x="3492298" y="3543211"/>
            <a:ext cx="4204433" cy="855435"/>
          </a:xfrm>
          <a:custGeom>
            <a:avLst/>
            <a:gdLst>
              <a:gd name="connsiteX0" fmla="*/ 0 w 4606609"/>
              <a:gd name="connsiteY0" fmla="*/ 937262 h 937262"/>
              <a:gd name="connsiteX1" fmla="*/ 576261 w 4606609"/>
              <a:gd name="connsiteY1" fmla="*/ 937262 h 937262"/>
              <a:gd name="connsiteX2" fmla="*/ 1066800 w 4606609"/>
              <a:gd name="connsiteY2" fmla="*/ 937262 h 937262"/>
              <a:gd name="connsiteX3" fmla="*/ 1643061 w 4606609"/>
              <a:gd name="connsiteY3" fmla="*/ 937262 h 937262"/>
              <a:gd name="connsiteX4" fmla="*/ 2371726 w 4606609"/>
              <a:gd name="connsiteY4" fmla="*/ 937262 h 937262"/>
              <a:gd name="connsiteX5" fmla="*/ 3438526 w 4606609"/>
              <a:gd name="connsiteY5" fmla="*/ 937262 h 937262"/>
              <a:gd name="connsiteX6" fmla="*/ 3438526 w 4606609"/>
              <a:gd name="connsiteY6" fmla="*/ 937261 h 937262"/>
              <a:gd name="connsiteX7" fmla="*/ 3539809 w 4606609"/>
              <a:gd name="connsiteY7" fmla="*/ 937261 h 937262"/>
              <a:gd name="connsiteX8" fmla="*/ 4606609 w 4606609"/>
              <a:gd name="connsiteY8" fmla="*/ 937261 h 937262"/>
              <a:gd name="connsiteX9" fmla="*/ 4386011 w 4606609"/>
              <a:gd name="connsiteY9" fmla="*/ 4 h 937262"/>
              <a:gd name="connsiteX10" fmla="*/ 2844483 w 4606609"/>
              <a:gd name="connsiteY10" fmla="*/ 1 h 937262"/>
              <a:gd name="connsiteX11" fmla="*/ 2844483 w 4606609"/>
              <a:gd name="connsiteY11" fmla="*/ 0 h 937262"/>
              <a:gd name="connsiteX12" fmla="*/ 2268222 w 4606609"/>
              <a:gd name="connsiteY12" fmla="*/ 0 h 937262"/>
              <a:gd name="connsiteX13" fmla="*/ 2268222 w 4606609"/>
              <a:gd name="connsiteY13" fmla="*/ 2 h 937262"/>
              <a:gd name="connsiteX14" fmla="*/ 1777683 w 4606609"/>
              <a:gd name="connsiteY14" fmla="*/ 1 h 937262"/>
              <a:gd name="connsiteX15" fmla="*/ 1777683 w 4606609"/>
              <a:gd name="connsiteY15" fmla="*/ 0 h 937262"/>
              <a:gd name="connsiteX16" fmla="*/ 1201422 w 4606609"/>
              <a:gd name="connsiteY16" fmla="*/ 0 h 937262"/>
              <a:gd name="connsiteX17" fmla="*/ 1201422 w 4606609"/>
              <a:gd name="connsiteY17" fmla="*/ 1 h 937262"/>
              <a:gd name="connsiteX18" fmla="*/ 1100139 w 4606609"/>
              <a:gd name="connsiteY18" fmla="*/ 1 h 937262"/>
              <a:gd name="connsiteX19" fmla="*/ 1100139 w 4606609"/>
              <a:gd name="connsiteY19" fmla="*/ 3 h 937262"/>
              <a:gd name="connsiteX20" fmla="*/ 609600 w 4606609"/>
              <a:gd name="connsiteY20" fmla="*/ 2 h 937262"/>
              <a:gd name="connsiteX21" fmla="*/ 609600 w 4606609"/>
              <a:gd name="connsiteY21" fmla="*/ 1 h 937262"/>
              <a:gd name="connsiteX22" fmla="*/ 33339 w 4606609"/>
              <a:gd name="connsiteY22" fmla="*/ 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06609" h="937262">
                <a:moveTo>
                  <a:pt x="0" y="937262"/>
                </a:moveTo>
                <a:lnTo>
                  <a:pt x="576261" y="937262"/>
                </a:lnTo>
                <a:lnTo>
                  <a:pt x="1066800" y="937262"/>
                </a:lnTo>
                <a:lnTo>
                  <a:pt x="1643061" y="937262"/>
                </a:lnTo>
                <a:lnTo>
                  <a:pt x="2371726" y="937262"/>
                </a:lnTo>
                <a:lnTo>
                  <a:pt x="3438526" y="937262"/>
                </a:lnTo>
                <a:lnTo>
                  <a:pt x="3438526" y="937261"/>
                </a:lnTo>
                <a:lnTo>
                  <a:pt x="3539809" y="937261"/>
                </a:lnTo>
                <a:lnTo>
                  <a:pt x="4606609" y="937261"/>
                </a:lnTo>
                <a:lnTo>
                  <a:pt x="4386011" y="4"/>
                </a:lnTo>
                <a:lnTo>
                  <a:pt x="2844483" y="1"/>
                </a:lnTo>
                <a:lnTo>
                  <a:pt x="2844483" y="0"/>
                </a:lnTo>
                <a:lnTo>
                  <a:pt x="2268222" y="0"/>
                </a:lnTo>
                <a:lnTo>
                  <a:pt x="2268222" y="2"/>
                </a:lnTo>
                <a:lnTo>
                  <a:pt x="1777683" y="1"/>
                </a:lnTo>
                <a:lnTo>
                  <a:pt x="1777683" y="0"/>
                </a:lnTo>
                <a:lnTo>
                  <a:pt x="1201422" y="0"/>
                </a:lnTo>
                <a:lnTo>
                  <a:pt x="1201422" y="1"/>
                </a:lnTo>
                <a:lnTo>
                  <a:pt x="1100139" y="1"/>
                </a:lnTo>
                <a:lnTo>
                  <a:pt x="1100139" y="3"/>
                </a:lnTo>
                <a:lnTo>
                  <a:pt x="609600" y="2"/>
                </a:lnTo>
                <a:lnTo>
                  <a:pt x="609600" y="1"/>
                </a:lnTo>
                <a:lnTo>
                  <a:pt x="33339" y="1"/>
                </a:lnTo>
                <a:close/>
              </a:path>
            </a:pathLst>
          </a:custGeom>
          <a:gradFill>
            <a:gsLst>
              <a:gs pos="0">
                <a:srgbClr val="F6FAFD"/>
              </a:gs>
              <a:gs pos="100000">
                <a:srgbClr val="FCFEFD"/>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任意多边形 79">
            <a:extLst>
              <a:ext uri="{FF2B5EF4-FFF2-40B4-BE49-F238E27FC236}">
                <a16:creationId xmlns:a16="http://schemas.microsoft.com/office/drawing/2014/main" id="{C7B5D36A-528D-4815-8ADF-B30477093F39}"/>
              </a:ext>
            </a:extLst>
          </p:cNvPr>
          <p:cNvSpPr/>
          <p:nvPr/>
        </p:nvSpPr>
        <p:spPr>
          <a:xfrm rot="5400000">
            <a:off x="4347733" y="3536256"/>
            <a:ext cx="4204433" cy="855435"/>
          </a:xfrm>
          <a:custGeom>
            <a:avLst/>
            <a:gdLst>
              <a:gd name="connsiteX0" fmla="*/ 0 w 4606609"/>
              <a:gd name="connsiteY0" fmla="*/ 937261 h 937262"/>
              <a:gd name="connsiteX1" fmla="*/ 33339 w 4606609"/>
              <a:gd name="connsiteY1" fmla="*/ 0 h 937262"/>
              <a:gd name="connsiteX2" fmla="*/ 609600 w 4606609"/>
              <a:gd name="connsiteY2" fmla="*/ 0 h 937262"/>
              <a:gd name="connsiteX3" fmla="*/ 609600 w 4606609"/>
              <a:gd name="connsiteY3" fmla="*/ 1 h 937262"/>
              <a:gd name="connsiteX4" fmla="*/ 1100139 w 4606609"/>
              <a:gd name="connsiteY4" fmla="*/ 2 h 937262"/>
              <a:gd name="connsiteX5" fmla="*/ 1100139 w 4606609"/>
              <a:gd name="connsiteY5" fmla="*/ 0 h 937262"/>
              <a:gd name="connsiteX6" fmla="*/ 1676400 w 4606609"/>
              <a:gd name="connsiteY6" fmla="*/ 0 h 937262"/>
              <a:gd name="connsiteX7" fmla="*/ 1676400 w 4606609"/>
              <a:gd name="connsiteY7" fmla="*/ 1 h 937262"/>
              <a:gd name="connsiteX8" fmla="*/ 1777683 w 4606609"/>
              <a:gd name="connsiteY8" fmla="*/ 1 h 937262"/>
              <a:gd name="connsiteX9" fmla="*/ 1777683 w 4606609"/>
              <a:gd name="connsiteY9" fmla="*/ 1 h 937262"/>
              <a:gd name="connsiteX10" fmla="*/ 2268222 w 4606609"/>
              <a:gd name="connsiteY10" fmla="*/ 2 h 937262"/>
              <a:gd name="connsiteX11" fmla="*/ 2268222 w 4606609"/>
              <a:gd name="connsiteY11" fmla="*/ 1 h 937262"/>
              <a:gd name="connsiteX12" fmla="*/ 2844483 w 4606609"/>
              <a:gd name="connsiteY12" fmla="*/ 1 h 937262"/>
              <a:gd name="connsiteX13" fmla="*/ 2844483 w 4606609"/>
              <a:gd name="connsiteY13" fmla="*/ 2 h 937262"/>
              <a:gd name="connsiteX14" fmla="*/ 4386011 w 4606609"/>
              <a:gd name="connsiteY14" fmla="*/ 5 h 937262"/>
              <a:gd name="connsiteX15" fmla="*/ 4606609 w 4606609"/>
              <a:gd name="connsiteY15" fmla="*/ 937262 h 937262"/>
              <a:gd name="connsiteX16" fmla="*/ 3539809 w 4606609"/>
              <a:gd name="connsiteY16" fmla="*/ 937262 h 937262"/>
              <a:gd name="connsiteX17" fmla="*/ 2811144 w 4606609"/>
              <a:gd name="connsiteY17" fmla="*/ 937262 h 937262"/>
              <a:gd name="connsiteX18" fmla="*/ 2234883 w 4606609"/>
              <a:gd name="connsiteY18" fmla="*/ 937262 h 937262"/>
              <a:gd name="connsiteX19" fmla="*/ 1744344 w 4606609"/>
              <a:gd name="connsiteY19" fmla="*/ 937262 h 937262"/>
              <a:gd name="connsiteX20" fmla="*/ 1168083 w 4606609"/>
              <a:gd name="connsiteY20" fmla="*/ 937262 h 937262"/>
              <a:gd name="connsiteX21" fmla="*/ 1168083 w 4606609"/>
              <a:gd name="connsiteY21" fmla="*/ 937261 h 937262"/>
              <a:gd name="connsiteX22" fmla="*/ 1066800 w 4606609"/>
              <a:gd name="connsiteY22" fmla="*/ 937261 h 937262"/>
              <a:gd name="connsiteX23" fmla="*/ 576261 w 4606609"/>
              <a:gd name="connsiteY23" fmla="*/ 93726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6609" h="937262">
                <a:moveTo>
                  <a:pt x="0" y="937261"/>
                </a:moveTo>
                <a:lnTo>
                  <a:pt x="33339" y="0"/>
                </a:lnTo>
                <a:lnTo>
                  <a:pt x="609600" y="0"/>
                </a:lnTo>
                <a:lnTo>
                  <a:pt x="609600" y="1"/>
                </a:lnTo>
                <a:lnTo>
                  <a:pt x="1100139" y="2"/>
                </a:lnTo>
                <a:lnTo>
                  <a:pt x="1100139" y="0"/>
                </a:lnTo>
                <a:lnTo>
                  <a:pt x="1676400" y="0"/>
                </a:lnTo>
                <a:lnTo>
                  <a:pt x="1676400" y="1"/>
                </a:lnTo>
                <a:lnTo>
                  <a:pt x="1777683" y="1"/>
                </a:lnTo>
                <a:lnTo>
                  <a:pt x="1777683" y="1"/>
                </a:lnTo>
                <a:lnTo>
                  <a:pt x="2268222" y="2"/>
                </a:lnTo>
                <a:lnTo>
                  <a:pt x="2268222" y="1"/>
                </a:lnTo>
                <a:lnTo>
                  <a:pt x="2844483" y="1"/>
                </a:lnTo>
                <a:lnTo>
                  <a:pt x="2844483" y="2"/>
                </a:lnTo>
                <a:lnTo>
                  <a:pt x="4386011" y="5"/>
                </a:lnTo>
                <a:lnTo>
                  <a:pt x="4606609" y="937262"/>
                </a:lnTo>
                <a:lnTo>
                  <a:pt x="3539809" y="937262"/>
                </a:lnTo>
                <a:lnTo>
                  <a:pt x="2811144" y="937262"/>
                </a:lnTo>
                <a:lnTo>
                  <a:pt x="2234883" y="937262"/>
                </a:lnTo>
                <a:lnTo>
                  <a:pt x="1744344" y="937262"/>
                </a:lnTo>
                <a:lnTo>
                  <a:pt x="1168083" y="937262"/>
                </a:lnTo>
                <a:lnTo>
                  <a:pt x="1168083" y="937261"/>
                </a:lnTo>
                <a:lnTo>
                  <a:pt x="1066800" y="937261"/>
                </a:lnTo>
                <a:lnTo>
                  <a:pt x="576261" y="937261"/>
                </a:lnTo>
                <a:close/>
              </a:path>
            </a:pathLst>
          </a:custGeom>
          <a:gradFill>
            <a:gsLst>
              <a:gs pos="100000">
                <a:srgbClr val="D4DAD8"/>
              </a:gs>
              <a:gs pos="0">
                <a:srgbClr val="F3F6F9"/>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61" name="组合 60">
            <a:extLst>
              <a:ext uri="{FF2B5EF4-FFF2-40B4-BE49-F238E27FC236}">
                <a16:creationId xmlns:a16="http://schemas.microsoft.com/office/drawing/2014/main" id="{FDD41102-56CF-44E1-93D4-67B324E4E511}"/>
              </a:ext>
            </a:extLst>
          </p:cNvPr>
          <p:cNvGrpSpPr/>
          <p:nvPr/>
        </p:nvGrpSpPr>
        <p:grpSpPr>
          <a:xfrm>
            <a:off x="5166799" y="1864909"/>
            <a:ext cx="1713472" cy="811569"/>
            <a:chOff x="5788188" y="837207"/>
            <a:chExt cx="1877375" cy="889200"/>
          </a:xfrm>
        </p:grpSpPr>
        <p:sp>
          <p:nvSpPr>
            <p:cNvPr id="62" name="平行四边形 8">
              <a:extLst>
                <a:ext uri="{FF2B5EF4-FFF2-40B4-BE49-F238E27FC236}">
                  <a16:creationId xmlns:a16="http://schemas.microsoft.com/office/drawing/2014/main" id="{D7455B01-1C2E-49CD-99C4-A80A6DAE2338}"/>
                </a:ext>
              </a:extLst>
            </p:cNvPr>
            <p:cNvSpPr/>
            <p:nvPr/>
          </p:nvSpPr>
          <p:spPr>
            <a:xfrm rot="16200000" flipH="1">
              <a:off x="5812218" y="813177"/>
              <a:ext cx="889200" cy="937260"/>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平行四边形 8">
              <a:extLst>
                <a:ext uri="{FF2B5EF4-FFF2-40B4-BE49-F238E27FC236}">
                  <a16:creationId xmlns:a16="http://schemas.microsoft.com/office/drawing/2014/main" id="{EF250E62-9B2D-40C8-A5AD-43CE9E7B3175}"/>
                </a:ext>
              </a:extLst>
            </p:cNvPr>
            <p:cNvSpPr/>
            <p:nvPr/>
          </p:nvSpPr>
          <p:spPr>
            <a:xfrm rot="5400000">
              <a:off x="6749475" y="810319"/>
              <a:ext cx="889200" cy="94297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4" name="任意多边形 116">
            <a:extLst>
              <a:ext uri="{FF2B5EF4-FFF2-40B4-BE49-F238E27FC236}">
                <a16:creationId xmlns:a16="http://schemas.microsoft.com/office/drawing/2014/main" id="{E74BBF1F-425C-4DB5-84E1-D3E06258215D}"/>
              </a:ext>
            </a:extLst>
          </p:cNvPr>
          <p:cNvSpPr/>
          <p:nvPr/>
        </p:nvSpPr>
        <p:spPr>
          <a:xfrm rot="5400000">
            <a:off x="6290909"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任意多边形 117">
            <a:extLst>
              <a:ext uri="{FF2B5EF4-FFF2-40B4-BE49-F238E27FC236}">
                <a16:creationId xmlns:a16="http://schemas.microsoft.com/office/drawing/2014/main" id="{44848C28-399E-43C4-83F2-E824CCE9066A}"/>
              </a:ext>
            </a:extLst>
          </p:cNvPr>
          <p:cNvSpPr/>
          <p:nvPr/>
        </p:nvSpPr>
        <p:spPr>
          <a:xfrm rot="16200000" flipH="1">
            <a:off x="5431128"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6" name="任意多边形 120">
            <a:extLst>
              <a:ext uri="{FF2B5EF4-FFF2-40B4-BE49-F238E27FC236}">
                <a16:creationId xmlns:a16="http://schemas.microsoft.com/office/drawing/2014/main" id="{D5354D7E-85D3-43A6-B791-AB87943A2F15}"/>
              </a:ext>
            </a:extLst>
          </p:cNvPr>
          <p:cNvSpPr/>
          <p:nvPr/>
        </p:nvSpPr>
        <p:spPr>
          <a:xfrm>
            <a:off x="2601079"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7" name="任意多边形 121">
            <a:extLst>
              <a:ext uri="{FF2B5EF4-FFF2-40B4-BE49-F238E27FC236}">
                <a16:creationId xmlns:a16="http://schemas.microsoft.com/office/drawing/2014/main" id="{D8FDEF2C-C101-4D0C-8D3E-614D26171C56}"/>
              </a:ext>
            </a:extLst>
          </p:cNvPr>
          <p:cNvSpPr/>
          <p:nvPr/>
        </p:nvSpPr>
        <p:spPr>
          <a:xfrm>
            <a:off x="4314845"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8" name="任意多边形 122">
            <a:extLst>
              <a:ext uri="{FF2B5EF4-FFF2-40B4-BE49-F238E27FC236}">
                <a16:creationId xmlns:a16="http://schemas.microsoft.com/office/drawing/2014/main" id="{93248836-815E-449C-9256-8DD3A7FDD43D}"/>
              </a:ext>
            </a:extLst>
          </p:cNvPr>
          <p:cNvSpPr/>
          <p:nvPr/>
        </p:nvSpPr>
        <p:spPr>
          <a:xfrm>
            <a:off x="6020487"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任意多边形 123">
            <a:extLst>
              <a:ext uri="{FF2B5EF4-FFF2-40B4-BE49-F238E27FC236}">
                <a16:creationId xmlns:a16="http://schemas.microsoft.com/office/drawing/2014/main" id="{D04BB147-1ED5-4933-982D-846875AADA60}"/>
              </a:ext>
            </a:extLst>
          </p:cNvPr>
          <p:cNvSpPr/>
          <p:nvPr/>
        </p:nvSpPr>
        <p:spPr>
          <a:xfrm>
            <a:off x="7709913"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0" name="任意多边形 124">
            <a:extLst>
              <a:ext uri="{FF2B5EF4-FFF2-40B4-BE49-F238E27FC236}">
                <a16:creationId xmlns:a16="http://schemas.microsoft.com/office/drawing/2014/main" id="{28754A2C-00A2-4806-B411-EF139EF5F53C}"/>
              </a:ext>
            </a:extLst>
          </p:cNvPr>
          <p:cNvSpPr/>
          <p:nvPr/>
        </p:nvSpPr>
        <p:spPr>
          <a:xfrm>
            <a:off x="9409776"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Freeform 987">
            <a:extLst>
              <a:ext uri="{FF2B5EF4-FFF2-40B4-BE49-F238E27FC236}">
                <a16:creationId xmlns:a16="http://schemas.microsoft.com/office/drawing/2014/main" id="{8C8D1CC1-0C50-4B43-94C2-E3C2E065F1F2}"/>
              </a:ext>
            </a:extLst>
          </p:cNvPr>
          <p:cNvSpPr>
            <a:spLocks noEditPoints="1"/>
          </p:cNvSpPr>
          <p:nvPr/>
        </p:nvSpPr>
        <p:spPr bwMode="auto">
          <a:xfrm>
            <a:off x="3666319" y="4509648"/>
            <a:ext cx="448564" cy="72154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2" name="Freeform 975">
            <a:extLst>
              <a:ext uri="{FF2B5EF4-FFF2-40B4-BE49-F238E27FC236}">
                <a16:creationId xmlns:a16="http://schemas.microsoft.com/office/drawing/2014/main" id="{38D31409-E4ED-48AE-95AB-C6BA0BC9DE3A}"/>
              </a:ext>
            </a:extLst>
          </p:cNvPr>
          <p:cNvSpPr>
            <a:spLocks noEditPoints="1"/>
          </p:cNvSpPr>
          <p:nvPr/>
        </p:nvSpPr>
        <p:spPr bwMode="auto">
          <a:xfrm>
            <a:off x="5371724" y="3855792"/>
            <a:ext cx="426747" cy="527013"/>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3" name="Freeform 979">
            <a:extLst>
              <a:ext uri="{FF2B5EF4-FFF2-40B4-BE49-F238E27FC236}">
                <a16:creationId xmlns:a16="http://schemas.microsoft.com/office/drawing/2014/main" id="{F68E5758-BEEF-457B-923B-02EB4DFFBD50}"/>
              </a:ext>
            </a:extLst>
          </p:cNvPr>
          <p:cNvSpPr>
            <a:spLocks noEditPoints="1"/>
          </p:cNvSpPr>
          <p:nvPr/>
        </p:nvSpPr>
        <p:spPr bwMode="auto">
          <a:xfrm>
            <a:off x="7001869" y="4720421"/>
            <a:ext cx="586747" cy="524699"/>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4" name="Freeform 983">
            <a:extLst>
              <a:ext uri="{FF2B5EF4-FFF2-40B4-BE49-F238E27FC236}">
                <a16:creationId xmlns:a16="http://schemas.microsoft.com/office/drawing/2014/main" id="{F6BD7B97-1796-46B5-B7ED-A7991646E414}"/>
              </a:ext>
            </a:extLst>
          </p:cNvPr>
          <p:cNvSpPr>
            <a:spLocks noEditPoints="1"/>
          </p:cNvSpPr>
          <p:nvPr/>
        </p:nvSpPr>
        <p:spPr bwMode="auto">
          <a:xfrm>
            <a:off x="1877007" y="4952649"/>
            <a:ext cx="542895" cy="557019"/>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75" name="Group 17">
            <a:extLst>
              <a:ext uri="{FF2B5EF4-FFF2-40B4-BE49-F238E27FC236}">
                <a16:creationId xmlns:a16="http://schemas.microsoft.com/office/drawing/2014/main" id="{403DB7CE-1785-4943-ABFA-BF14C3C7359D}"/>
              </a:ext>
            </a:extLst>
          </p:cNvPr>
          <p:cNvGrpSpPr>
            <a:grpSpLocks noChangeAspect="1"/>
          </p:cNvGrpSpPr>
          <p:nvPr/>
        </p:nvGrpSpPr>
        <p:grpSpPr bwMode="auto">
          <a:xfrm>
            <a:off x="8840056" y="5045810"/>
            <a:ext cx="417275" cy="447919"/>
            <a:chOff x="231" y="1205"/>
            <a:chExt cx="640" cy="687"/>
          </a:xfrm>
          <a:solidFill>
            <a:schemeClr val="tx1">
              <a:lumMod val="50000"/>
              <a:lumOff val="50000"/>
            </a:schemeClr>
          </a:solidFill>
          <a:effectLst>
            <a:reflection blurRad="25400" stA="52000" endPos="51000" dir="5400000" sy="-100000" algn="bl" rotWithShape="0"/>
          </a:effectLst>
        </p:grpSpPr>
        <p:sp>
          <p:nvSpPr>
            <p:cNvPr id="76" name="Freeform 18">
              <a:extLst>
                <a:ext uri="{FF2B5EF4-FFF2-40B4-BE49-F238E27FC236}">
                  <a16:creationId xmlns:a16="http://schemas.microsoft.com/office/drawing/2014/main" id="{32067F18-F334-4D01-93ED-6033D3695F81}"/>
                </a:ext>
              </a:extLst>
            </p:cNvPr>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7" name="Freeform 19">
              <a:extLst>
                <a:ext uri="{FF2B5EF4-FFF2-40B4-BE49-F238E27FC236}">
                  <a16:creationId xmlns:a16="http://schemas.microsoft.com/office/drawing/2014/main" id="{F2EBCEA1-CA23-421B-A02A-28EE95547700}"/>
                </a:ext>
              </a:extLst>
            </p:cNvPr>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78" name="组合 77">
            <a:extLst>
              <a:ext uri="{FF2B5EF4-FFF2-40B4-BE49-F238E27FC236}">
                <a16:creationId xmlns:a16="http://schemas.microsoft.com/office/drawing/2014/main" id="{172F9702-7BC1-469F-9538-ADFB3EDAE926}"/>
              </a:ext>
            </a:extLst>
          </p:cNvPr>
          <p:cNvGrpSpPr/>
          <p:nvPr/>
        </p:nvGrpSpPr>
        <p:grpSpPr>
          <a:xfrm>
            <a:off x="2638981" y="4805090"/>
            <a:ext cx="794803" cy="703000"/>
            <a:chOff x="2391028" y="4677759"/>
            <a:chExt cx="870829" cy="770245"/>
          </a:xfrm>
          <a:scene3d>
            <a:camera prst="orthographicFront">
              <a:rot lat="20820000" lon="1800000" rev="0"/>
            </a:camera>
            <a:lightRig rig="threePt" dir="t"/>
          </a:scene3d>
        </p:grpSpPr>
        <p:sp>
          <p:nvSpPr>
            <p:cNvPr id="79" name="文本框 78">
              <a:extLst>
                <a:ext uri="{FF2B5EF4-FFF2-40B4-BE49-F238E27FC236}">
                  <a16:creationId xmlns:a16="http://schemas.microsoft.com/office/drawing/2014/main" id="{E95C306A-97B3-4CFB-9150-3FBB718AA1F0}"/>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A</a:t>
              </a:r>
              <a:endParaRPr kumimoji="0" lang="zh-CN" altLang="en-US"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sp>
          <p:nvSpPr>
            <p:cNvPr id="80" name="文本框 79">
              <a:extLst>
                <a:ext uri="{FF2B5EF4-FFF2-40B4-BE49-F238E27FC236}">
                  <a16:creationId xmlns:a16="http://schemas.microsoft.com/office/drawing/2014/main" id="{0E7163B9-E8BD-48F9-934A-6ED89FA6385B}"/>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1" name="组合 80">
            <a:extLst>
              <a:ext uri="{FF2B5EF4-FFF2-40B4-BE49-F238E27FC236}">
                <a16:creationId xmlns:a16="http://schemas.microsoft.com/office/drawing/2014/main" id="{B7570C92-FFE2-4BCC-AE3C-08A3A5AA9E23}"/>
              </a:ext>
            </a:extLst>
          </p:cNvPr>
          <p:cNvGrpSpPr/>
          <p:nvPr/>
        </p:nvGrpSpPr>
        <p:grpSpPr>
          <a:xfrm>
            <a:off x="4353161" y="3879302"/>
            <a:ext cx="794803" cy="703000"/>
            <a:chOff x="2391028" y="4677759"/>
            <a:chExt cx="870829" cy="770245"/>
          </a:xfrm>
          <a:scene3d>
            <a:camera prst="orthographicFront">
              <a:rot lat="20820000" lon="1800000" rev="0"/>
            </a:camera>
            <a:lightRig rig="threePt" dir="t"/>
          </a:scene3d>
        </p:grpSpPr>
        <p:sp>
          <p:nvSpPr>
            <p:cNvPr id="82" name="文本框 81">
              <a:extLst>
                <a:ext uri="{FF2B5EF4-FFF2-40B4-BE49-F238E27FC236}">
                  <a16:creationId xmlns:a16="http://schemas.microsoft.com/office/drawing/2014/main" id="{4044817F-BD05-49D1-A02F-CC0830A9F646}"/>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B</a:t>
              </a:r>
              <a:endParaRPr kumimoji="0" lang="zh-CN" altLang="en-US"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sp>
          <p:nvSpPr>
            <p:cNvPr id="83" name="文本框 82">
              <a:extLst>
                <a:ext uri="{FF2B5EF4-FFF2-40B4-BE49-F238E27FC236}">
                  <a16:creationId xmlns:a16="http://schemas.microsoft.com/office/drawing/2014/main" id="{4A8ED858-5B50-454E-8933-664D5A76D2C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4" name="组合 83">
            <a:extLst>
              <a:ext uri="{FF2B5EF4-FFF2-40B4-BE49-F238E27FC236}">
                <a16:creationId xmlns:a16="http://schemas.microsoft.com/office/drawing/2014/main" id="{A6E90359-82BE-43E9-95D5-91A57C4E4CE4}"/>
              </a:ext>
            </a:extLst>
          </p:cNvPr>
          <p:cNvGrpSpPr/>
          <p:nvPr/>
        </p:nvGrpSpPr>
        <p:grpSpPr>
          <a:xfrm>
            <a:off x="6057813" y="2857854"/>
            <a:ext cx="794803" cy="703000"/>
            <a:chOff x="2391028" y="4677759"/>
            <a:chExt cx="870829" cy="770245"/>
          </a:xfrm>
          <a:scene3d>
            <a:camera prst="orthographicFront">
              <a:rot lat="20820000" lon="1800000" rev="0"/>
            </a:camera>
            <a:lightRig rig="threePt" dir="t"/>
          </a:scene3d>
        </p:grpSpPr>
        <p:sp>
          <p:nvSpPr>
            <p:cNvPr id="85" name="文本框 84">
              <a:extLst>
                <a:ext uri="{FF2B5EF4-FFF2-40B4-BE49-F238E27FC236}">
                  <a16:creationId xmlns:a16="http://schemas.microsoft.com/office/drawing/2014/main" id="{A7D9EA8C-E03B-46CF-938E-0BCB5937C9D4}"/>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C</a:t>
              </a:r>
              <a:endParaRPr kumimoji="0" lang="zh-CN" altLang="en-US"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sp>
          <p:nvSpPr>
            <p:cNvPr id="86" name="文本框 85">
              <a:extLst>
                <a:ext uri="{FF2B5EF4-FFF2-40B4-BE49-F238E27FC236}">
                  <a16:creationId xmlns:a16="http://schemas.microsoft.com/office/drawing/2014/main" id="{C12F4AEB-0B2F-4C62-A2E6-B364C74B0837}"/>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7" name="组合 86">
            <a:extLst>
              <a:ext uri="{FF2B5EF4-FFF2-40B4-BE49-F238E27FC236}">
                <a16:creationId xmlns:a16="http://schemas.microsoft.com/office/drawing/2014/main" id="{E39BDEE6-108E-4D52-8F78-23D2F6DDE1E7}"/>
              </a:ext>
            </a:extLst>
          </p:cNvPr>
          <p:cNvGrpSpPr/>
          <p:nvPr/>
        </p:nvGrpSpPr>
        <p:grpSpPr>
          <a:xfrm>
            <a:off x="7758345" y="3867964"/>
            <a:ext cx="794803" cy="703000"/>
            <a:chOff x="2391028" y="4677759"/>
            <a:chExt cx="870829" cy="770245"/>
          </a:xfrm>
          <a:scene3d>
            <a:camera prst="orthographicFront">
              <a:rot lat="20820000" lon="1800000" rev="0"/>
            </a:camera>
            <a:lightRig rig="threePt" dir="t"/>
          </a:scene3d>
        </p:grpSpPr>
        <p:sp>
          <p:nvSpPr>
            <p:cNvPr id="88" name="文本框 87">
              <a:extLst>
                <a:ext uri="{FF2B5EF4-FFF2-40B4-BE49-F238E27FC236}">
                  <a16:creationId xmlns:a16="http://schemas.microsoft.com/office/drawing/2014/main" id="{6C7C5BB5-63C1-4CB5-8E5D-2167BAE071FF}"/>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D</a:t>
              </a:r>
              <a:endParaRPr kumimoji="0" lang="zh-CN" altLang="en-US"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sp>
          <p:nvSpPr>
            <p:cNvPr id="89" name="文本框 88">
              <a:extLst>
                <a:ext uri="{FF2B5EF4-FFF2-40B4-BE49-F238E27FC236}">
                  <a16:creationId xmlns:a16="http://schemas.microsoft.com/office/drawing/2014/main" id="{D38C8394-B41C-4EF4-A05C-08011D89A45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90" name="组合 89">
            <a:extLst>
              <a:ext uri="{FF2B5EF4-FFF2-40B4-BE49-F238E27FC236}">
                <a16:creationId xmlns:a16="http://schemas.microsoft.com/office/drawing/2014/main" id="{201E0018-C931-4DC5-8E22-7BF7AD9AC0EF}"/>
              </a:ext>
            </a:extLst>
          </p:cNvPr>
          <p:cNvGrpSpPr/>
          <p:nvPr/>
        </p:nvGrpSpPr>
        <p:grpSpPr>
          <a:xfrm>
            <a:off x="9505153" y="4805090"/>
            <a:ext cx="794803" cy="703000"/>
            <a:chOff x="2391028" y="4677759"/>
            <a:chExt cx="870829" cy="770245"/>
          </a:xfrm>
          <a:scene3d>
            <a:camera prst="orthographicFront">
              <a:rot lat="20820000" lon="1800000" rev="0"/>
            </a:camera>
            <a:lightRig rig="threePt" dir="t"/>
          </a:scene3d>
        </p:grpSpPr>
        <p:sp>
          <p:nvSpPr>
            <p:cNvPr id="91" name="文本框 90">
              <a:extLst>
                <a:ext uri="{FF2B5EF4-FFF2-40B4-BE49-F238E27FC236}">
                  <a16:creationId xmlns:a16="http://schemas.microsoft.com/office/drawing/2014/main" id="{6805486D-C136-4B4C-AD88-95EBB697EC91}"/>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E</a:t>
              </a:r>
              <a:endParaRPr kumimoji="0" lang="zh-CN" altLang="en-US"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sp>
          <p:nvSpPr>
            <p:cNvPr id="92" name="文本框 91">
              <a:extLst>
                <a:ext uri="{FF2B5EF4-FFF2-40B4-BE49-F238E27FC236}">
                  <a16:creationId xmlns:a16="http://schemas.microsoft.com/office/drawing/2014/main" id="{46905413-B2BD-4BFF-994A-F666DC62EE90}"/>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grpSp>
      <p:sp>
        <p:nvSpPr>
          <p:cNvPr id="93" name="文本框 92">
            <a:extLst>
              <a:ext uri="{FF2B5EF4-FFF2-40B4-BE49-F238E27FC236}">
                <a16:creationId xmlns:a16="http://schemas.microsoft.com/office/drawing/2014/main" id="{95E39EA0-B7B0-408F-86F3-1E4C4FB5E555}"/>
              </a:ext>
            </a:extLst>
          </p:cNvPr>
          <p:cNvSpPr txBox="1"/>
          <p:nvPr/>
        </p:nvSpPr>
        <p:spPr>
          <a:xfrm>
            <a:off x="1723693"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B850"/>
                </a:solidFill>
                <a:effectLst/>
                <a:uLnTx/>
                <a:uFillTx/>
                <a:latin typeface="微软雅黑"/>
                <a:ea typeface="微软雅黑"/>
                <a:cs typeface="+mn-cs"/>
              </a:rPr>
              <a:t>在此添加标题</a:t>
            </a:r>
          </a:p>
        </p:txBody>
      </p:sp>
      <p:sp>
        <p:nvSpPr>
          <p:cNvPr id="94" name="文本框 93">
            <a:extLst>
              <a:ext uri="{FF2B5EF4-FFF2-40B4-BE49-F238E27FC236}">
                <a16:creationId xmlns:a16="http://schemas.microsoft.com/office/drawing/2014/main" id="{E7856DC8-4064-48D5-A7D8-EC5569739723}"/>
              </a:ext>
            </a:extLst>
          </p:cNvPr>
          <p:cNvSpPr txBox="1"/>
          <p:nvPr/>
        </p:nvSpPr>
        <p:spPr>
          <a:xfrm>
            <a:off x="1723693"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5" name="文本框 94">
            <a:extLst>
              <a:ext uri="{FF2B5EF4-FFF2-40B4-BE49-F238E27FC236}">
                <a16:creationId xmlns:a16="http://schemas.microsoft.com/office/drawing/2014/main" id="{ACD4966C-E2F1-4703-9932-64B4FEECFA3A}"/>
              </a:ext>
            </a:extLst>
          </p:cNvPr>
          <p:cNvSpPr txBox="1"/>
          <p:nvPr/>
        </p:nvSpPr>
        <p:spPr>
          <a:xfrm>
            <a:off x="8570724"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96" name="文本框 95">
            <a:extLst>
              <a:ext uri="{FF2B5EF4-FFF2-40B4-BE49-F238E27FC236}">
                <a16:creationId xmlns:a16="http://schemas.microsoft.com/office/drawing/2014/main" id="{F80DE67B-CB83-4018-B2AB-244B8456D7ED}"/>
              </a:ext>
            </a:extLst>
          </p:cNvPr>
          <p:cNvSpPr txBox="1"/>
          <p:nvPr/>
        </p:nvSpPr>
        <p:spPr>
          <a:xfrm>
            <a:off x="8570724"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7" name="文本框 96">
            <a:extLst>
              <a:ext uri="{FF2B5EF4-FFF2-40B4-BE49-F238E27FC236}">
                <a16:creationId xmlns:a16="http://schemas.microsoft.com/office/drawing/2014/main" id="{B0E12B6D-B78E-4F24-8FA3-80F0B5E7103F}"/>
              </a:ext>
            </a:extLst>
          </p:cNvPr>
          <p:cNvSpPr txBox="1"/>
          <p:nvPr/>
        </p:nvSpPr>
        <p:spPr>
          <a:xfrm>
            <a:off x="6846700"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98" name="文本框 97">
            <a:extLst>
              <a:ext uri="{FF2B5EF4-FFF2-40B4-BE49-F238E27FC236}">
                <a16:creationId xmlns:a16="http://schemas.microsoft.com/office/drawing/2014/main" id="{50D55478-B7B7-40DF-BDEA-E3396BEBD720}"/>
              </a:ext>
            </a:extLst>
          </p:cNvPr>
          <p:cNvSpPr txBox="1"/>
          <p:nvPr/>
        </p:nvSpPr>
        <p:spPr>
          <a:xfrm>
            <a:off x="6846699"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9" name="文本框 98">
            <a:extLst>
              <a:ext uri="{FF2B5EF4-FFF2-40B4-BE49-F238E27FC236}">
                <a16:creationId xmlns:a16="http://schemas.microsoft.com/office/drawing/2014/main" id="{D3E0CEEC-6EB4-4549-8663-CB444D7E1C9D}"/>
              </a:ext>
            </a:extLst>
          </p:cNvPr>
          <p:cNvSpPr txBox="1"/>
          <p:nvPr/>
        </p:nvSpPr>
        <p:spPr>
          <a:xfrm>
            <a:off x="3456967"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AF92"/>
                </a:solidFill>
                <a:effectLst/>
                <a:uLnTx/>
                <a:uFillTx/>
                <a:latin typeface="微软雅黑"/>
                <a:ea typeface="微软雅黑"/>
                <a:cs typeface="+mn-cs"/>
              </a:rPr>
              <a:t>在此添加标题</a:t>
            </a:r>
          </a:p>
        </p:txBody>
      </p:sp>
      <p:sp>
        <p:nvSpPr>
          <p:cNvPr id="100" name="文本框 99">
            <a:extLst>
              <a:ext uri="{FF2B5EF4-FFF2-40B4-BE49-F238E27FC236}">
                <a16:creationId xmlns:a16="http://schemas.microsoft.com/office/drawing/2014/main" id="{2F3C943F-EDD2-48DA-A8FF-849D02EA8911}"/>
              </a:ext>
            </a:extLst>
          </p:cNvPr>
          <p:cNvSpPr txBox="1"/>
          <p:nvPr/>
        </p:nvSpPr>
        <p:spPr>
          <a:xfrm>
            <a:off x="3456965"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101" name="文本框 100">
            <a:extLst>
              <a:ext uri="{FF2B5EF4-FFF2-40B4-BE49-F238E27FC236}">
                <a16:creationId xmlns:a16="http://schemas.microsoft.com/office/drawing/2014/main" id="{A9AC2A9B-0E16-4053-A4D9-B9BEA76F8D1E}"/>
              </a:ext>
            </a:extLst>
          </p:cNvPr>
          <p:cNvSpPr txBox="1"/>
          <p:nvPr/>
        </p:nvSpPr>
        <p:spPr>
          <a:xfrm>
            <a:off x="5150406" y="823017"/>
            <a:ext cx="2073354"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102" name="文本框 101">
            <a:extLst>
              <a:ext uri="{FF2B5EF4-FFF2-40B4-BE49-F238E27FC236}">
                <a16:creationId xmlns:a16="http://schemas.microsoft.com/office/drawing/2014/main" id="{A8EFD481-6F10-447D-8109-7DB3AE126EA6}"/>
              </a:ext>
            </a:extLst>
          </p:cNvPr>
          <p:cNvSpPr txBox="1"/>
          <p:nvPr/>
        </p:nvSpPr>
        <p:spPr>
          <a:xfrm>
            <a:off x="5150405" y="111497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Tree>
    <p:extLst>
      <p:ext uri="{BB962C8B-B14F-4D97-AF65-F5344CB8AC3E}">
        <p14:creationId xmlns:p14="http://schemas.microsoft.com/office/powerpoint/2010/main" val="2856136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1000"/>
                                        <p:tgtEl>
                                          <p:spTgt spid="58"/>
                                        </p:tgtEl>
                                      </p:cBhvr>
                                    </p:animEffect>
                                    <p:anim calcmode="lin" valueType="num">
                                      <p:cBhvr>
                                        <p:cTn id="68" dur="1000" fill="hold"/>
                                        <p:tgtEl>
                                          <p:spTgt spid="58"/>
                                        </p:tgtEl>
                                        <p:attrNameLst>
                                          <p:attrName>ppt_x</p:attrName>
                                        </p:attrNameLst>
                                      </p:cBhvr>
                                      <p:tavLst>
                                        <p:tav tm="0">
                                          <p:val>
                                            <p:strVal val="#ppt_x"/>
                                          </p:val>
                                        </p:tav>
                                        <p:tav tm="100000">
                                          <p:val>
                                            <p:strVal val="#ppt_x"/>
                                          </p:val>
                                        </p:tav>
                                      </p:tavLst>
                                    </p:anim>
                                    <p:anim calcmode="lin" valueType="num">
                                      <p:cBhvr>
                                        <p:cTn id="69" dur="1000" fill="hold"/>
                                        <p:tgtEl>
                                          <p:spTgt spid="5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000"/>
                                        <p:tgtEl>
                                          <p:spTgt spid="65"/>
                                        </p:tgtEl>
                                      </p:cBhvr>
                                    </p:animEffect>
                                    <p:anim calcmode="lin" valueType="num">
                                      <p:cBhvr>
                                        <p:cTn id="93" dur="1000" fill="hold"/>
                                        <p:tgtEl>
                                          <p:spTgt spid="65"/>
                                        </p:tgtEl>
                                        <p:attrNameLst>
                                          <p:attrName>ppt_x</p:attrName>
                                        </p:attrNameLst>
                                      </p:cBhvr>
                                      <p:tavLst>
                                        <p:tav tm="0">
                                          <p:val>
                                            <p:strVal val="#ppt_x"/>
                                          </p:val>
                                        </p:tav>
                                        <p:tav tm="100000">
                                          <p:val>
                                            <p:strVal val="#ppt_x"/>
                                          </p:val>
                                        </p:tav>
                                      </p:tavLst>
                                    </p:anim>
                                    <p:anim calcmode="lin" valueType="num">
                                      <p:cBhvr>
                                        <p:cTn id="94" dur="1000" fill="hold"/>
                                        <p:tgtEl>
                                          <p:spTgt spid="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fade">
                                      <p:cBhvr>
                                        <p:cTn id="107" dur="1000"/>
                                        <p:tgtEl>
                                          <p:spTgt spid="68"/>
                                        </p:tgtEl>
                                      </p:cBhvr>
                                    </p:animEffect>
                                    <p:anim calcmode="lin" valueType="num">
                                      <p:cBhvr>
                                        <p:cTn id="108" dur="1000" fill="hold"/>
                                        <p:tgtEl>
                                          <p:spTgt spid="68"/>
                                        </p:tgtEl>
                                        <p:attrNameLst>
                                          <p:attrName>ppt_x</p:attrName>
                                        </p:attrNameLst>
                                      </p:cBhvr>
                                      <p:tavLst>
                                        <p:tav tm="0">
                                          <p:val>
                                            <p:strVal val="#ppt_x"/>
                                          </p:val>
                                        </p:tav>
                                        <p:tav tm="100000">
                                          <p:val>
                                            <p:strVal val="#ppt_x"/>
                                          </p:val>
                                        </p:tav>
                                      </p:tavLst>
                                    </p:anim>
                                    <p:anim calcmode="lin" valueType="num">
                                      <p:cBhvr>
                                        <p:cTn id="109" dur="1000" fill="hold"/>
                                        <p:tgtEl>
                                          <p:spTgt spid="6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1000"/>
                                        <p:tgtEl>
                                          <p:spTgt spid="69"/>
                                        </p:tgtEl>
                                      </p:cBhvr>
                                    </p:animEffect>
                                    <p:anim calcmode="lin" valueType="num">
                                      <p:cBhvr>
                                        <p:cTn id="113" dur="1000" fill="hold"/>
                                        <p:tgtEl>
                                          <p:spTgt spid="69"/>
                                        </p:tgtEl>
                                        <p:attrNameLst>
                                          <p:attrName>ppt_x</p:attrName>
                                        </p:attrNameLst>
                                      </p:cBhvr>
                                      <p:tavLst>
                                        <p:tav tm="0">
                                          <p:val>
                                            <p:strVal val="#ppt_x"/>
                                          </p:val>
                                        </p:tav>
                                        <p:tav tm="100000">
                                          <p:val>
                                            <p:strVal val="#ppt_x"/>
                                          </p:val>
                                        </p:tav>
                                      </p:tavLst>
                                    </p:anim>
                                    <p:anim calcmode="lin" valueType="num">
                                      <p:cBhvr>
                                        <p:cTn id="114" dur="1000" fill="hold"/>
                                        <p:tgtEl>
                                          <p:spTgt spid="6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1000"/>
                                        <p:tgtEl>
                                          <p:spTgt spid="70"/>
                                        </p:tgtEl>
                                      </p:cBhvr>
                                    </p:animEffect>
                                    <p:anim calcmode="lin" valueType="num">
                                      <p:cBhvr>
                                        <p:cTn id="118" dur="1000" fill="hold"/>
                                        <p:tgtEl>
                                          <p:spTgt spid="70"/>
                                        </p:tgtEl>
                                        <p:attrNameLst>
                                          <p:attrName>ppt_x</p:attrName>
                                        </p:attrNameLst>
                                      </p:cBhvr>
                                      <p:tavLst>
                                        <p:tav tm="0">
                                          <p:val>
                                            <p:strVal val="#ppt_x"/>
                                          </p:val>
                                        </p:tav>
                                        <p:tav tm="100000">
                                          <p:val>
                                            <p:strVal val="#ppt_x"/>
                                          </p:val>
                                        </p:tav>
                                      </p:tavLst>
                                    </p:anim>
                                    <p:anim calcmode="lin" valueType="num">
                                      <p:cBhvr>
                                        <p:cTn id="119" dur="1000" fill="hold"/>
                                        <p:tgtEl>
                                          <p:spTgt spid="7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1000"/>
                                        <p:tgtEl>
                                          <p:spTgt spid="71"/>
                                        </p:tgtEl>
                                      </p:cBhvr>
                                    </p:animEffect>
                                    <p:anim calcmode="lin" valueType="num">
                                      <p:cBhvr>
                                        <p:cTn id="123" dur="1000" fill="hold"/>
                                        <p:tgtEl>
                                          <p:spTgt spid="71"/>
                                        </p:tgtEl>
                                        <p:attrNameLst>
                                          <p:attrName>ppt_x</p:attrName>
                                        </p:attrNameLst>
                                      </p:cBhvr>
                                      <p:tavLst>
                                        <p:tav tm="0">
                                          <p:val>
                                            <p:strVal val="#ppt_x"/>
                                          </p:val>
                                        </p:tav>
                                        <p:tav tm="100000">
                                          <p:val>
                                            <p:strVal val="#ppt_x"/>
                                          </p:val>
                                        </p:tav>
                                      </p:tavLst>
                                    </p:anim>
                                    <p:anim calcmode="lin" valueType="num">
                                      <p:cBhvr>
                                        <p:cTn id="124" dur="1000" fill="hold"/>
                                        <p:tgtEl>
                                          <p:spTgt spid="7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1000"/>
                                        <p:tgtEl>
                                          <p:spTgt spid="72"/>
                                        </p:tgtEl>
                                      </p:cBhvr>
                                    </p:animEffect>
                                    <p:anim calcmode="lin" valueType="num">
                                      <p:cBhvr>
                                        <p:cTn id="128" dur="1000" fill="hold"/>
                                        <p:tgtEl>
                                          <p:spTgt spid="72"/>
                                        </p:tgtEl>
                                        <p:attrNameLst>
                                          <p:attrName>ppt_x</p:attrName>
                                        </p:attrNameLst>
                                      </p:cBhvr>
                                      <p:tavLst>
                                        <p:tav tm="0">
                                          <p:val>
                                            <p:strVal val="#ppt_x"/>
                                          </p:val>
                                        </p:tav>
                                        <p:tav tm="100000">
                                          <p:val>
                                            <p:strVal val="#ppt_x"/>
                                          </p:val>
                                        </p:tav>
                                      </p:tavLst>
                                    </p:anim>
                                    <p:anim calcmode="lin" valueType="num">
                                      <p:cBhvr>
                                        <p:cTn id="129" dur="10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1000"/>
                                        <p:tgtEl>
                                          <p:spTgt spid="73"/>
                                        </p:tgtEl>
                                      </p:cBhvr>
                                    </p:animEffect>
                                    <p:anim calcmode="lin" valueType="num">
                                      <p:cBhvr>
                                        <p:cTn id="133" dur="1000" fill="hold"/>
                                        <p:tgtEl>
                                          <p:spTgt spid="73"/>
                                        </p:tgtEl>
                                        <p:attrNameLst>
                                          <p:attrName>ppt_x</p:attrName>
                                        </p:attrNameLst>
                                      </p:cBhvr>
                                      <p:tavLst>
                                        <p:tav tm="0">
                                          <p:val>
                                            <p:strVal val="#ppt_x"/>
                                          </p:val>
                                        </p:tav>
                                        <p:tav tm="100000">
                                          <p:val>
                                            <p:strVal val="#ppt_x"/>
                                          </p:val>
                                        </p:tav>
                                      </p:tavLst>
                                    </p:anim>
                                    <p:anim calcmode="lin" valueType="num">
                                      <p:cBhvr>
                                        <p:cTn id="134" dur="1000" fill="hold"/>
                                        <p:tgtEl>
                                          <p:spTgt spid="7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fade">
                                      <p:cBhvr>
                                        <p:cTn id="137" dur="1000"/>
                                        <p:tgtEl>
                                          <p:spTgt spid="74"/>
                                        </p:tgtEl>
                                      </p:cBhvr>
                                    </p:animEffect>
                                    <p:anim calcmode="lin" valueType="num">
                                      <p:cBhvr>
                                        <p:cTn id="138" dur="1000" fill="hold"/>
                                        <p:tgtEl>
                                          <p:spTgt spid="74"/>
                                        </p:tgtEl>
                                        <p:attrNameLst>
                                          <p:attrName>ppt_x</p:attrName>
                                        </p:attrNameLst>
                                      </p:cBhvr>
                                      <p:tavLst>
                                        <p:tav tm="0">
                                          <p:val>
                                            <p:strVal val="#ppt_x"/>
                                          </p:val>
                                        </p:tav>
                                        <p:tav tm="100000">
                                          <p:val>
                                            <p:strVal val="#ppt_x"/>
                                          </p:val>
                                        </p:tav>
                                      </p:tavLst>
                                    </p:anim>
                                    <p:anim calcmode="lin" valueType="num">
                                      <p:cBhvr>
                                        <p:cTn id="139" dur="1000" fill="hold"/>
                                        <p:tgtEl>
                                          <p:spTgt spid="74"/>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1000"/>
                                        <p:tgtEl>
                                          <p:spTgt spid="75"/>
                                        </p:tgtEl>
                                      </p:cBhvr>
                                    </p:animEffect>
                                    <p:anim calcmode="lin" valueType="num">
                                      <p:cBhvr>
                                        <p:cTn id="143" dur="1000" fill="hold"/>
                                        <p:tgtEl>
                                          <p:spTgt spid="75"/>
                                        </p:tgtEl>
                                        <p:attrNameLst>
                                          <p:attrName>ppt_x</p:attrName>
                                        </p:attrNameLst>
                                      </p:cBhvr>
                                      <p:tavLst>
                                        <p:tav tm="0">
                                          <p:val>
                                            <p:strVal val="#ppt_x"/>
                                          </p:val>
                                        </p:tav>
                                        <p:tav tm="100000">
                                          <p:val>
                                            <p:strVal val="#ppt_x"/>
                                          </p:val>
                                        </p:tav>
                                      </p:tavLst>
                                    </p:anim>
                                    <p:anim calcmode="lin" valueType="num">
                                      <p:cBhvr>
                                        <p:cTn id="144" dur="1000" fill="hold"/>
                                        <p:tgtEl>
                                          <p:spTgt spid="75"/>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fade">
                                      <p:cBhvr>
                                        <p:cTn id="147" dur="1000"/>
                                        <p:tgtEl>
                                          <p:spTgt spid="78"/>
                                        </p:tgtEl>
                                      </p:cBhvr>
                                    </p:animEffect>
                                    <p:anim calcmode="lin" valueType="num">
                                      <p:cBhvr>
                                        <p:cTn id="148" dur="1000" fill="hold"/>
                                        <p:tgtEl>
                                          <p:spTgt spid="78"/>
                                        </p:tgtEl>
                                        <p:attrNameLst>
                                          <p:attrName>ppt_x</p:attrName>
                                        </p:attrNameLst>
                                      </p:cBhvr>
                                      <p:tavLst>
                                        <p:tav tm="0">
                                          <p:val>
                                            <p:strVal val="#ppt_x"/>
                                          </p:val>
                                        </p:tav>
                                        <p:tav tm="100000">
                                          <p:val>
                                            <p:strVal val="#ppt_x"/>
                                          </p:val>
                                        </p:tav>
                                      </p:tavLst>
                                    </p:anim>
                                    <p:anim calcmode="lin" valueType="num">
                                      <p:cBhvr>
                                        <p:cTn id="149" dur="1000" fill="hold"/>
                                        <p:tgtEl>
                                          <p:spTgt spid="78"/>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1000"/>
                                        <p:tgtEl>
                                          <p:spTgt spid="81"/>
                                        </p:tgtEl>
                                      </p:cBhvr>
                                    </p:animEffect>
                                    <p:anim calcmode="lin" valueType="num">
                                      <p:cBhvr>
                                        <p:cTn id="153" dur="1000" fill="hold"/>
                                        <p:tgtEl>
                                          <p:spTgt spid="81"/>
                                        </p:tgtEl>
                                        <p:attrNameLst>
                                          <p:attrName>ppt_x</p:attrName>
                                        </p:attrNameLst>
                                      </p:cBhvr>
                                      <p:tavLst>
                                        <p:tav tm="0">
                                          <p:val>
                                            <p:strVal val="#ppt_x"/>
                                          </p:val>
                                        </p:tav>
                                        <p:tav tm="100000">
                                          <p:val>
                                            <p:strVal val="#ppt_x"/>
                                          </p:val>
                                        </p:tav>
                                      </p:tavLst>
                                    </p:anim>
                                    <p:anim calcmode="lin" valueType="num">
                                      <p:cBhvr>
                                        <p:cTn id="154" dur="1000" fill="hold"/>
                                        <p:tgtEl>
                                          <p:spTgt spid="81"/>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1000"/>
                                        <p:tgtEl>
                                          <p:spTgt spid="84"/>
                                        </p:tgtEl>
                                      </p:cBhvr>
                                    </p:animEffect>
                                    <p:anim calcmode="lin" valueType="num">
                                      <p:cBhvr>
                                        <p:cTn id="158" dur="1000" fill="hold"/>
                                        <p:tgtEl>
                                          <p:spTgt spid="84"/>
                                        </p:tgtEl>
                                        <p:attrNameLst>
                                          <p:attrName>ppt_x</p:attrName>
                                        </p:attrNameLst>
                                      </p:cBhvr>
                                      <p:tavLst>
                                        <p:tav tm="0">
                                          <p:val>
                                            <p:strVal val="#ppt_x"/>
                                          </p:val>
                                        </p:tav>
                                        <p:tav tm="100000">
                                          <p:val>
                                            <p:strVal val="#ppt_x"/>
                                          </p:val>
                                        </p:tav>
                                      </p:tavLst>
                                    </p:anim>
                                    <p:anim calcmode="lin" valueType="num">
                                      <p:cBhvr>
                                        <p:cTn id="159" dur="1000" fill="hold"/>
                                        <p:tgtEl>
                                          <p:spTgt spid="84"/>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1000"/>
                                        <p:tgtEl>
                                          <p:spTgt spid="87"/>
                                        </p:tgtEl>
                                      </p:cBhvr>
                                    </p:animEffect>
                                    <p:anim calcmode="lin" valueType="num">
                                      <p:cBhvr>
                                        <p:cTn id="163" dur="1000" fill="hold"/>
                                        <p:tgtEl>
                                          <p:spTgt spid="87"/>
                                        </p:tgtEl>
                                        <p:attrNameLst>
                                          <p:attrName>ppt_x</p:attrName>
                                        </p:attrNameLst>
                                      </p:cBhvr>
                                      <p:tavLst>
                                        <p:tav tm="0">
                                          <p:val>
                                            <p:strVal val="#ppt_x"/>
                                          </p:val>
                                        </p:tav>
                                        <p:tav tm="100000">
                                          <p:val>
                                            <p:strVal val="#ppt_x"/>
                                          </p:val>
                                        </p:tav>
                                      </p:tavLst>
                                    </p:anim>
                                    <p:anim calcmode="lin" valueType="num">
                                      <p:cBhvr>
                                        <p:cTn id="164" dur="1000" fill="hold"/>
                                        <p:tgtEl>
                                          <p:spTgt spid="87"/>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fade">
                                      <p:cBhvr>
                                        <p:cTn id="172" dur="1000"/>
                                        <p:tgtEl>
                                          <p:spTgt spid="93"/>
                                        </p:tgtEl>
                                      </p:cBhvr>
                                    </p:animEffect>
                                    <p:anim calcmode="lin" valueType="num">
                                      <p:cBhvr>
                                        <p:cTn id="173" dur="1000" fill="hold"/>
                                        <p:tgtEl>
                                          <p:spTgt spid="93"/>
                                        </p:tgtEl>
                                        <p:attrNameLst>
                                          <p:attrName>ppt_x</p:attrName>
                                        </p:attrNameLst>
                                      </p:cBhvr>
                                      <p:tavLst>
                                        <p:tav tm="0">
                                          <p:val>
                                            <p:strVal val="#ppt_x"/>
                                          </p:val>
                                        </p:tav>
                                        <p:tav tm="100000">
                                          <p:val>
                                            <p:strVal val="#ppt_x"/>
                                          </p:val>
                                        </p:tav>
                                      </p:tavLst>
                                    </p:anim>
                                    <p:anim calcmode="lin" valueType="num">
                                      <p:cBhvr>
                                        <p:cTn id="174" dur="1000" fill="hold"/>
                                        <p:tgtEl>
                                          <p:spTgt spid="9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fade">
                                      <p:cBhvr>
                                        <p:cTn id="177" dur="1000"/>
                                        <p:tgtEl>
                                          <p:spTgt spid="94"/>
                                        </p:tgtEl>
                                      </p:cBhvr>
                                    </p:animEffect>
                                    <p:anim calcmode="lin" valueType="num">
                                      <p:cBhvr>
                                        <p:cTn id="178" dur="1000" fill="hold"/>
                                        <p:tgtEl>
                                          <p:spTgt spid="94"/>
                                        </p:tgtEl>
                                        <p:attrNameLst>
                                          <p:attrName>ppt_x</p:attrName>
                                        </p:attrNameLst>
                                      </p:cBhvr>
                                      <p:tavLst>
                                        <p:tav tm="0">
                                          <p:val>
                                            <p:strVal val="#ppt_x"/>
                                          </p:val>
                                        </p:tav>
                                        <p:tav tm="100000">
                                          <p:val>
                                            <p:strVal val="#ppt_x"/>
                                          </p:val>
                                        </p:tav>
                                      </p:tavLst>
                                    </p:anim>
                                    <p:anim calcmode="lin" valueType="num">
                                      <p:cBhvr>
                                        <p:cTn id="179" dur="1000" fill="hold"/>
                                        <p:tgtEl>
                                          <p:spTgt spid="9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animEffect transition="in" filter="fade">
                                      <p:cBhvr>
                                        <p:cTn id="182" dur="1000"/>
                                        <p:tgtEl>
                                          <p:spTgt spid="95"/>
                                        </p:tgtEl>
                                      </p:cBhvr>
                                    </p:animEffect>
                                    <p:anim calcmode="lin" valueType="num">
                                      <p:cBhvr>
                                        <p:cTn id="183" dur="1000" fill="hold"/>
                                        <p:tgtEl>
                                          <p:spTgt spid="95"/>
                                        </p:tgtEl>
                                        <p:attrNameLst>
                                          <p:attrName>ppt_x</p:attrName>
                                        </p:attrNameLst>
                                      </p:cBhvr>
                                      <p:tavLst>
                                        <p:tav tm="0">
                                          <p:val>
                                            <p:strVal val="#ppt_x"/>
                                          </p:val>
                                        </p:tav>
                                        <p:tav tm="100000">
                                          <p:val>
                                            <p:strVal val="#ppt_x"/>
                                          </p:val>
                                        </p:tav>
                                      </p:tavLst>
                                    </p:anim>
                                    <p:anim calcmode="lin" valueType="num">
                                      <p:cBhvr>
                                        <p:cTn id="184" dur="1000" fill="hold"/>
                                        <p:tgtEl>
                                          <p:spTgt spid="9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Effect transition="in" filter="fade">
                                      <p:cBhvr>
                                        <p:cTn id="187" dur="1000"/>
                                        <p:tgtEl>
                                          <p:spTgt spid="96"/>
                                        </p:tgtEl>
                                      </p:cBhvr>
                                    </p:animEffect>
                                    <p:anim calcmode="lin" valueType="num">
                                      <p:cBhvr>
                                        <p:cTn id="188" dur="1000" fill="hold"/>
                                        <p:tgtEl>
                                          <p:spTgt spid="96"/>
                                        </p:tgtEl>
                                        <p:attrNameLst>
                                          <p:attrName>ppt_x</p:attrName>
                                        </p:attrNameLst>
                                      </p:cBhvr>
                                      <p:tavLst>
                                        <p:tav tm="0">
                                          <p:val>
                                            <p:strVal val="#ppt_x"/>
                                          </p:val>
                                        </p:tav>
                                        <p:tav tm="100000">
                                          <p:val>
                                            <p:strVal val="#ppt_x"/>
                                          </p:val>
                                        </p:tav>
                                      </p:tavLst>
                                    </p:anim>
                                    <p:anim calcmode="lin" valueType="num">
                                      <p:cBhvr>
                                        <p:cTn id="189" dur="1000" fill="hold"/>
                                        <p:tgtEl>
                                          <p:spTgt spid="9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Effect transition="in" filter="fade">
                                      <p:cBhvr>
                                        <p:cTn id="192" dur="1000"/>
                                        <p:tgtEl>
                                          <p:spTgt spid="97"/>
                                        </p:tgtEl>
                                      </p:cBhvr>
                                    </p:animEffect>
                                    <p:anim calcmode="lin" valueType="num">
                                      <p:cBhvr>
                                        <p:cTn id="193" dur="1000" fill="hold"/>
                                        <p:tgtEl>
                                          <p:spTgt spid="97"/>
                                        </p:tgtEl>
                                        <p:attrNameLst>
                                          <p:attrName>ppt_x</p:attrName>
                                        </p:attrNameLst>
                                      </p:cBhvr>
                                      <p:tavLst>
                                        <p:tav tm="0">
                                          <p:val>
                                            <p:strVal val="#ppt_x"/>
                                          </p:val>
                                        </p:tav>
                                        <p:tav tm="100000">
                                          <p:val>
                                            <p:strVal val="#ppt_x"/>
                                          </p:val>
                                        </p:tav>
                                      </p:tavLst>
                                    </p:anim>
                                    <p:anim calcmode="lin" valueType="num">
                                      <p:cBhvr>
                                        <p:cTn id="194" dur="1000" fill="hold"/>
                                        <p:tgtEl>
                                          <p:spTgt spid="97"/>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1000"/>
                                        <p:tgtEl>
                                          <p:spTgt spid="98"/>
                                        </p:tgtEl>
                                      </p:cBhvr>
                                    </p:animEffect>
                                    <p:anim calcmode="lin" valueType="num">
                                      <p:cBhvr>
                                        <p:cTn id="198" dur="1000" fill="hold"/>
                                        <p:tgtEl>
                                          <p:spTgt spid="98"/>
                                        </p:tgtEl>
                                        <p:attrNameLst>
                                          <p:attrName>ppt_x</p:attrName>
                                        </p:attrNameLst>
                                      </p:cBhvr>
                                      <p:tavLst>
                                        <p:tav tm="0">
                                          <p:val>
                                            <p:strVal val="#ppt_x"/>
                                          </p:val>
                                        </p:tav>
                                        <p:tav tm="100000">
                                          <p:val>
                                            <p:strVal val="#ppt_x"/>
                                          </p:val>
                                        </p:tav>
                                      </p:tavLst>
                                    </p:anim>
                                    <p:anim calcmode="lin" valueType="num">
                                      <p:cBhvr>
                                        <p:cTn id="199" dur="1000" fill="hold"/>
                                        <p:tgtEl>
                                          <p:spTgt spid="9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fade">
                                      <p:cBhvr>
                                        <p:cTn id="202" dur="1000"/>
                                        <p:tgtEl>
                                          <p:spTgt spid="99"/>
                                        </p:tgtEl>
                                      </p:cBhvr>
                                    </p:animEffect>
                                    <p:anim calcmode="lin" valueType="num">
                                      <p:cBhvr>
                                        <p:cTn id="203" dur="1000" fill="hold"/>
                                        <p:tgtEl>
                                          <p:spTgt spid="99"/>
                                        </p:tgtEl>
                                        <p:attrNameLst>
                                          <p:attrName>ppt_x</p:attrName>
                                        </p:attrNameLst>
                                      </p:cBhvr>
                                      <p:tavLst>
                                        <p:tav tm="0">
                                          <p:val>
                                            <p:strVal val="#ppt_x"/>
                                          </p:val>
                                        </p:tav>
                                        <p:tav tm="100000">
                                          <p:val>
                                            <p:strVal val="#ppt_x"/>
                                          </p:val>
                                        </p:tav>
                                      </p:tavLst>
                                    </p:anim>
                                    <p:anim calcmode="lin" valueType="num">
                                      <p:cBhvr>
                                        <p:cTn id="204" dur="1000" fill="hold"/>
                                        <p:tgtEl>
                                          <p:spTgt spid="99"/>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fade">
                                      <p:cBhvr>
                                        <p:cTn id="207" dur="1000"/>
                                        <p:tgtEl>
                                          <p:spTgt spid="100"/>
                                        </p:tgtEl>
                                      </p:cBhvr>
                                    </p:animEffect>
                                    <p:anim calcmode="lin" valueType="num">
                                      <p:cBhvr>
                                        <p:cTn id="208" dur="1000" fill="hold"/>
                                        <p:tgtEl>
                                          <p:spTgt spid="100"/>
                                        </p:tgtEl>
                                        <p:attrNameLst>
                                          <p:attrName>ppt_x</p:attrName>
                                        </p:attrNameLst>
                                      </p:cBhvr>
                                      <p:tavLst>
                                        <p:tav tm="0">
                                          <p:val>
                                            <p:strVal val="#ppt_x"/>
                                          </p:val>
                                        </p:tav>
                                        <p:tav tm="100000">
                                          <p:val>
                                            <p:strVal val="#ppt_x"/>
                                          </p:val>
                                        </p:tav>
                                      </p:tavLst>
                                    </p:anim>
                                    <p:anim calcmode="lin" valueType="num">
                                      <p:cBhvr>
                                        <p:cTn id="209" dur="1000" fill="hold"/>
                                        <p:tgtEl>
                                          <p:spTgt spid="100"/>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1"/>
                                        </p:tgtEl>
                                        <p:attrNameLst>
                                          <p:attrName>style.visibility</p:attrName>
                                        </p:attrNameLst>
                                      </p:cBhvr>
                                      <p:to>
                                        <p:strVal val="visible"/>
                                      </p:to>
                                    </p:set>
                                    <p:animEffect transition="in" filter="fade">
                                      <p:cBhvr>
                                        <p:cTn id="212" dur="1000"/>
                                        <p:tgtEl>
                                          <p:spTgt spid="101"/>
                                        </p:tgtEl>
                                      </p:cBhvr>
                                    </p:animEffect>
                                    <p:anim calcmode="lin" valueType="num">
                                      <p:cBhvr>
                                        <p:cTn id="213" dur="1000" fill="hold"/>
                                        <p:tgtEl>
                                          <p:spTgt spid="101"/>
                                        </p:tgtEl>
                                        <p:attrNameLst>
                                          <p:attrName>ppt_x</p:attrName>
                                        </p:attrNameLst>
                                      </p:cBhvr>
                                      <p:tavLst>
                                        <p:tav tm="0">
                                          <p:val>
                                            <p:strVal val="#ppt_x"/>
                                          </p:val>
                                        </p:tav>
                                        <p:tav tm="100000">
                                          <p:val>
                                            <p:strVal val="#ppt_x"/>
                                          </p:val>
                                        </p:tav>
                                      </p:tavLst>
                                    </p:anim>
                                    <p:anim calcmode="lin" valueType="num">
                                      <p:cBhvr>
                                        <p:cTn id="214" dur="1000" fill="hold"/>
                                        <p:tgtEl>
                                          <p:spTgt spid="101"/>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1000"/>
                                        <p:tgtEl>
                                          <p:spTgt spid="102"/>
                                        </p:tgtEl>
                                      </p:cBhvr>
                                    </p:animEffect>
                                    <p:anim calcmode="lin" valueType="num">
                                      <p:cBhvr>
                                        <p:cTn id="218" dur="1000" fill="hold"/>
                                        <p:tgtEl>
                                          <p:spTgt spid="102"/>
                                        </p:tgtEl>
                                        <p:attrNameLst>
                                          <p:attrName>ppt_x</p:attrName>
                                        </p:attrNameLst>
                                      </p:cBhvr>
                                      <p:tavLst>
                                        <p:tav tm="0">
                                          <p:val>
                                            <p:strVal val="#ppt_x"/>
                                          </p:val>
                                        </p:tav>
                                        <p:tav tm="100000">
                                          <p:val>
                                            <p:strVal val="#ppt_x"/>
                                          </p:val>
                                        </p:tav>
                                      </p:tavLst>
                                    </p:anim>
                                    <p:anim calcmode="lin" valueType="num">
                                      <p:cBhvr>
                                        <p:cTn id="2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31" grpId="0" animBg="1"/>
      <p:bldP spid="40"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93" grpId="0"/>
      <p:bldP spid="94" grpId="0"/>
      <p:bldP spid="95" grpId="0"/>
      <p:bldP spid="96" grpId="0"/>
      <p:bldP spid="97" grpId="0"/>
      <p:bldP spid="98" grpId="0"/>
      <p:bldP spid="99" grpId="0"/>
      <p:bldP spid="100" grpId="0"/>
      <p:bldP spid="101" grpId="0"/>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FD9A4090-29AC-4390-A58A-F98534C9F569}"/>
              </a:ext>
            </a:extLst>
          </p:cNvPr>
          <p:cNvGrpSpPr/>
          <p:nvPr/>
        </p:nvGrpSpPr>
        <p:grpSpPr>
          <a:xfrm>
            <a:off x="2218926" y="2718700"/>
            <a:ext cx="1284972" cy="1231464"/>
            <a:chOff x="1664154" y="1934950"/>
            <a:chExt cx="963741" cy="897257"/>
          </a:xfrm>
        </p:grpSpPr>
        <p:grpSp>
          <p:nvGrpSpPr>
            <p:cNvPr id="19" name="组合 18">
              <a:extLst>
                <a:ext uri="{FF2B5EF4-FFF2-40B4-BE49-F238E27FC236}">
                  <a16:creationId xmlns:a16="http://schemas.microsoft.com/office/drawing/2014/main" id="{F7B25B52-5095-430C-BCD0-61945E3527AB}"/>
                </a:ext>
              </a:extLst>
            </p:cNvPr>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21" name="同心圆 11">
                <a:extLst>
                  <a:ext uri="{FF2B5EF4-FFF2-40B4-BE49-F238E27FC236}">
                    <a16:creationId xmlns:a16="http://schemas.microsoft.com/office/drawing/2014/main" id="{01DEAEB3-3631-4050-BD62-AC6EFBD92F6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椭圆 21">
                <a:extLst>
                  <a:ext uri="{FF2B5EF4-FFF2-40B4-BE49-F238E27FC236}">
                    <a16:creationId xmlns:a16="http://schemas.microsoft.com/office/drawing/2014/main" id="{C51A43A0-B5E9-405A-84CE-DD7CB269D5CD}"/>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0" name="TextBox 34">
              <a:extLst>
                <a:ext uri="{FF2B5EF4-FFF2-40B4-BE49-F238E27FC236}">
                  <a16:creationId xmlns:a16="http://schemas.microsoft.com/office/drawing/2014/main" id="{B5DA7013-2C5D-4B33-A9C1-6DB39445BDE8}"/>
                </a:ext>
              </a:extLst>
            </p:cNvPr>
            <p:cNvSpPr txBox="1"/>
            <p:nvPr/>
          </p:nvSpPr>
          <p:spPr>
            <a:xfrm>
              <a:off x="1807549" y="2188595"/>
              <a:ext cx="82034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45%</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a:extLst>
              <a:ext uri="{FF2B5EF4-FFF2-40B4-BE49-F238E27FC236}">
                <a16:creationId xmlns:a16="http://schemas.microsoft.com/office/drawing/2014/main" id="{1890DDDB-D11A-437E-8136-B54C2C514C40}"/>
              </a:ext>
            </a:extLst>
          </p:cNvPr>
          <p:cNvGrpSpPr/>
          <p:nvPr/>
        </p:nvGrpSpPr>
        <p:grpSpPr>
          <a:xfrm>
            <a:off x="4423417" y="2688053"/>
            <a:ext cx="1196331" cy="1231465"/>
            <a:chOff x="3293884" y="1912625"/>
            <a:chExt cx="897259" cy="897258"/>
          </a:xfrm>
        </p:grpSpPr>
        <p:grpSp>
          <p:nvGrpSpPr>
            <p:cNvPr id="24" name="组合 23">
              <a:extLst>
                <a:ext uri="{FF2B5EF4-FFF2-40B4-BE49-F238E27FC236}">
                  <a16:creationId xmlns:a16="http://schemas.microsoft.com/office/drawing/2014/main" id="{D7105A0B-507C-4D26-A631-083C75908C15}"/>
                </a:ext>
              </a:extLst>
            </p:cNvPr>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26" name="同心圆 16">
                <a:extLst>
                  <a:ext uri="{FF2B5EF4-FFF2-40B4-BE49-F238E27FC236}">
                    <a16:creationId xmlns:a16="http://schemas.microsoft.com/office/drawing/2014/main" id="{03C4BEA5-E640-47EA-B4DF-05656860762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426A9AF-CAAB-48FE-87F8-CF70FDF51A6C}"/>
                  </a:ext>
                </a:extLst>
              </p:cNvPr>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82BFF25A-C6B3-4B16-8486-1FE5020CBD8C}"/>
                </a:ext>
              </a:extLst>
            </p:cNvPr>
            <p:cNvSpPr txBox="1"/>
            <p:nvPr/>
          </p:nvSpPr>
          <p:spPr>
            <a:xfrm>
              <a:off x="3404406" y="2161199"/>
              <a:ext cx="753231"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68%</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8" name="组合 27">
            <a:extLst>
              <a:ext uri="{FF2B5EF4-FFF2-40B4-BE49-F238E27FC236}">
                <a16:creationId xmlns:a16="http://schemas.microsoft.com/office/drawing/2014/main" id="{7D43472B-B0A8-45FD-B374-8ED17DE63E23}"/>
              </a:ext>
            </a:extLst>
          </p:cNvPr>
          <p:cNvGrpSpPr/>
          <p:nvPr/>
        </p:nvGrpSpPr>
        <p:grpSpPr>
          <a:xfrm>
            <a:off x="6595361" y="2802089"/>
            <a:ext cx="1255880" cy="1231464"/>
            <a:chOff x="4849324" y="1995712"/>
            <a:chExt cx="941921" cy="897257"/>
          </a:xfrm>
        </p:grpSpPr>
        <p:grpSp>
          <p:nvGrpSpPr>
            <p:cNvPr id="29" name="组合 28">
              <a:extLst>
                <a:ext uri="{FF2B5EF4-FFF2-40B4-BE49-F238E27FC236}">
                  <a16:creationId xmlns:a16="http://schemas.microsoft.com/office/drawing/2014/main" id="{B2710ADB-3F1B-4D2D-9166-0D60024DCA67}"/>
                </a:ext>
              </a:extLst>
            </p:cNvPr>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31" name="同心圆 21">
                <a:extLst>
                  <a:ext uri="{FF2B5EF4-FFF2-40B4-BE49-F238E27FC236}">
                    <a16:creationId xmlns:a16="http://schemas.microsoft.com/office/drawing/2014/main" id="{9B019557-0CAE-4EAC-919D-3690DA2C0EA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E462B21B-74EC-4260-8E43-5F0E3ACC5C43}"/>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0" name="TextBox 36">
              <a:extLst>
                <a:ext uri="{FF2B5EF4-FFF2-40B4-BE49-F238E27FC236}">
                  <a16:creationId xmlns:a16="http://schemas.microsoft.com/office/drawing/2014/main" id="{DFEBF385-B591-4F79-8C2F-A0F81B0161A4}"/>
                </a:ext>
              </a:extLst>
            </p:cNvPr>
            <p:cNvSpPr txBox="1"/>
            <p:nvPr/>
          </p:nvSpPr>
          <p:spPr>
            <a:xfrm>
              <a:off x="4963049" y="2222298"/>
              <a:ext cx="82819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79%</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a:extLst>
              <a:ext uri="{FF2B5EF4-FFF2-40B4-BE49-F238E27FC236}">
                <a16:creationId xmlns:a16="http://schemas.microsoft.com/office/drawing/2014/main" id="{3A64F7EC-0C8B-447F-9863-AC6862BCBD38}"/>
              </a:ext>
            </a:extLst>
          </p:cNvPr>
          <p:cNvGrpSpPr/>
          <p:nvPr/>
        </p:nvGrpSpPr>
        <p:grpSpPr>
          <a:xfrm>
            <a:off x="8670836" y="2847929"/>
            <a:ext cx="1268037" cy="1231464"/>
            <a:chOff x="6380261" y="2029113"/>
            <a:chExt cx="951040" cy="897257"/>
          </a:xfrm>
        </p:grpSpPr>
        <p:grpSp>
          <p:nvGrpSpPr>
            <p:cNvPr id="34" name="组合 33">
              <a:extLst>
                <a:ext uri="{FF2B5EF4-FFF2-40B4-BE49-F238E27FC236}">
                  <a16:creationId xmlns:a16="http://schemas.microsoft.com/office/drawing/2014/main" id="{5B3D32F3-40F6-44FF-BCFA-DCCC5B06BA36}"/>
                </a:ext>
              </a:extLst>
            </p:cNvPr>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36" name="同心圆 26">
                <a:extLst>
                  <a:ext uri="{FF2B5EF4-FFF2-40B4-BE49-F238E27FC236}">
                    <a16:creationId xmlns:a16="http://schemas.microsoft.com/office/drawing/2014/main" id="{F85FAFDC-132C-4443-9E2B-370F0CEF035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18A7DD7-25CF-4BF6-875B-E56B2159D1A8}"/>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5" name="TextBox 37">
              <a:extLst>
                <a:ext uri="{FF2B5EF4-FFF2-40B4-BE49-F238E27FC236}">
                  <a16:creationId xmlns:a16="http://schemas.microsoft.com/office/drawing/2014/main" id="{8FD34572-E4CF-40C5-9465-073B8E359AAD}"/>
                </a:ext>
              </a:extLst>
            </p:cNvPr>
            <p:cNvSpPr txBox="1"/>
            <p:nvPr/>
          </p:nvSpPr>
          <p:spPr>
            <a:xfrm>
              <a:off x="6501314" y="2303662"/>
              <a:ext cx="829987"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92%</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38" name="矩形 30">
            <a:extLst>
              <a:ext uri="{FF2B5EF4-FFF2-40B4-BE49-F238E27FC236}">
                <a16:creationId xmlns:a16="http://schemas.microsoft.com/office/drawing/2014/main" id="{9F665D88-9960-4401-986A-82F9D2BD4DCB}"/>
              </a:ext>
            </a:extLst>
          </p:cNvPr>
          <p:cNvSpPr>
            <a:spLocks noChangeArrowheads="1"/>
          </p:cNvSpPr>
          <p:nvPr/>
        </p:nvSpPr>
        <p:spPr bwMode="auto">
          <a:xfrm>
            <a:off x="412881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39" name="矩形 30">
            <a:extLst>
              <a:ext uri="{FF2B5EF4-FFF2-40B4-BE49-F238E27FC236}">
                <a16:creationId xmlns:a16="http://schemas.microsoft.com/office/drawing/2014/main" id="{F26FE175-F4E7-468D-BC00-226EC79939C2}"/>
              </a:ext>
            </a:extLst>
          </p:cNvPr>
          <p:cNvSpPr>
            <a:spLocks noChangeArrowheads="1"/>
          </p:cNvSpPr>
          <p:nvPr/>
        </p:nvSpPr>
        <p:spPr bwMode="auto">
          <a:xfrm>
            <a:off x="1958736"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0" name="矩形 39">
            <a:extLst>
              <a:ext uri="{FF2B5EF4-FFF2-40B4-BE49-F238E27FC236}">
                <a16:creationId xmlns:a16="http://schemas.microsoft.com/office/drawing/2014/main" id="{AAF2E36C-2D17-4600-BCB1-FBC9558BF573}"/>
              </a:ext>
            </a:extLst>
          </p:cNvPr>
          <p:cNvSpPr>
            <a:spLocks noChangeArrowheads="1"/>
          </p:cNvSpPr>
          <p:nvPr/>
        </p:nvSpPr>
        <p:spPr bwMode="auto">
          <a:xfrm>
            <a:off x="627843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1" name="矩形 30">
            <a:extLst>
              <a:ext uri="{FF2B5EF4-FFF2-40B4-BE49-F238E27FC236}">
                <a16:creationId xmlns:a16="http://schemas.microsoft.com/office/drawing/2014/main" id="{3804075C-37C2-46D2-B012-98AD502E7597}"/>
              </a:ext>
            </a:extLst>
          </p:cNvPr>
          <p:cNvSpPr>
            <a:spLocks noChangeArrowheads="1"/>
          </p:cNvSpPr>
          <p:nvPr/>
        </p:nvSpPr>
        <p:spPr bwMode="auto">
          <a:xfrm>
            <a:off x="8353142"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2" name="Freeform 8">
            <a:extLst>
              <a:ext uri="{FF2B5EF4-FFF2-40B4-BE49-F238E27FC236}">
                <a16:creationId xmlns:a16="http://schemas.microsoft.com/office/drawing/2014/main" id="{E5EB2C7F-A023-4362-9FCD-FA212962FD9C}"/>
              </a:ext>
            </a:extLst>
          </p:cNvPr>
          <p:cNvSpPr/>
          <p:nvPr/>
        </p:nvSpPr>
        <p:spPr bwMode="auto">
          <a:xfrm rot="18900000">
            <a:off x="2277254" y="3175322"/>
            <a:ext cx="1620439" cy="881268"/>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chemeClr val="accent1"/>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3" name="Freeform 7">
            <a:extLst>
              <a:ext uri="{FF2B5EF4-FFF2-40B4-BE49-F238E27FC236}">
                <a16:creationId xmlns:a16="http://schemas.microsoft.com/office/drawing/2014/main" id="{0569E894-8EA2-4C0C-83E2-962A4593A3B3}"/>
              </a:ext>
            </a:extLst>
          </p:cNvPr>
          <p:cNvSpPr/>
          <p:nvPr/>
        </p:nvSpPr>
        <p:spPr bwMode="auto">
          <a:xfrm rot="19087048">
            <a:off x="4421505" y="2993839"/>
            <a:ext cx="1583543" cy="1070720"/>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chemeClr val="accent2"/>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6">
            <a:extLst>
              <a:ext uri="{FF2B5EF4-FFF2-40B4-BE49-F238E27FC236}">
                <a16:creationId xmlns:a16="http://schemas.microsoft.com/office/drawing/2014/main" id="{2292DF4E-8928-411F-9ABE-9EB487907ACD}"/>
              </a:ext>
            </a:extLst>
          </p:cNvPr>
          <p:cNvSpPr/>
          <p:nvPr/>
        </p:nvSpPr>
        <p:spPr bwMode="auto">
          <a:xfrm rot="19290703">
            <a:off x="6506277" y="2926732"/>
            <a:ext cx="1619019" cy="1261409"/>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chemeClr val="accent3"/>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5">
            <a:extLst>
              <a:ext uri="{FF2B5EF4-FFF2-40B4-BE49-F238E27FC236}">
                <a16:creationId xmlns:a16="http://schemas.microsoft.com/office/drawing/2014/main" id="{C1FC27C3-EC4A-4547-AADC-214626F0EEC2}"/>
              </a:ext>
            </a:extLst>
          </p:cNvPr>
          <p:cNvSpPr/>
          <p:nvPr/>
        </p:nvSpPr>
        <p:spPr bwMode="auto">
          <a:xfrm rot="19810786">
            <a:off x="8491505" y="2698341"/>
            <a:ext cx="1611999" cy="1603079"/>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chemeClr val="accent4"/>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1C6B5633-35FE-40F5-8FCA-349FA1F63DE1}"/>
              </a:ext>
            </a:extLst>
          </p:cNvPr>
          <p:cNvGrpSpPr/>
          <p:nvPr/>
        </p:nvGrpSpPr>
        <p:grpSpPr>
          <a:xfrm>
            <a:off x="2248343" y="1801681"/>
            <a:ext cx="1280872" cy="338554"/>
            <a:chOff x="3477359" y="8005745"/>
            <a:chExt cx="2534423" cy="656121"/>
          </a:xfrm>
          <a:effectLst>
            <a:outerShdw blurRad="203200" dist="114300" dir="5400000" sx="102000" sy="102000" algn="t" rotWithShape="0">
              <a:prstClr val="black">
                <a:alpha val="29000"/>
              </a:prstClr>
            </a:outerShdw>
          </a:effectLst>
        </p:grpSpPr>
        <p:sp>
          <p:nvSpPr>
            <p:cNvPr id="47" name="流程图: 可选过程 46">
              <a:extLst>
                <a:ext uri="{FF2B5EF4-FFF2-40B4-BE49-F238E27FC236}">
                  <a16:creationId xmlns:a16="http://schemas.microsoft.com/office/drawing/2014/main" id="{54424E2C-EA2A-44D0-B3E8-836DA7D10952}"/>
                </a:ext>
              </a:extLst>
            </p:cNvPr>
            <p:cNvSpPr/>
            <p:nvPr/>
          </p:nvSpPr>
          <p:spPr>
            <a:xfrm>
              <a:off x="3477359" y="8032286"/>
              <a:ext cx="2534423" cy="584775"/>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8" name="TextBox 56">
              <a:extLst>
                <a:ext uri="{FF2B5EF4-FFF2-40B4-BE49-F238E27FC236}">
                  <a16:creationId xmlns:a16="http://schemas.microsoft.com/office/drawing/2014/main" id="{22F0C609-3DC5-4E4D-A339-64D6F4CECE58}"/>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49" name="组合 48">
            <a:extLst>
              <a:ext uri="{FF2B5EF4-FFF2-40B4-BE49-F238E27FC236}">
                <a16:creationId xmlns:a16="http://schemas.microsoft.com/office/drawing/2014/main" id="{C3A3ED6E-D672-40ED-9701-C817B3CA3C8E}"/>
              </a:ext>
            </a:extLst>
          </p:cNvPr>
          <p:cNvGrpSpPr/>
          <p:nvPr/>
        </p:nvGrpSpPr>
        <p:grpSpPr>
          <a:xfrm>
            <a:off x="4353818" y="1773850"/>
            <a:ext cx="1280872" cy="338554"/>
            <a:chOff x="3477359" y="8005745"/>
            <a:chExt cx="2534423" cy="656121"/>
          </a:xfrm>
          <a:effectLst>
            <a:outerShdw blurRad="203200" dist="114300" dir="5400000" sx="102000" sy="102000" algn="t" rotWithShape="0">
              <a:prstClr val="black">
                <a:alpha val="29000"/>
              </a:prstClr>
            </a:outerShdw>
          </a:effectLst>
        </p:grpSpPr>
        <p:sp>
          <p:nvSpPr>
            <p:cNvPr id="50" name="流程图: 可选过程 49">
              <a:extLst>
                <a:ext uri="{FF2B5EF4-FFF2-40B4-BE49-F238E27FC236}">
                  <a16:creationId xmlns:a16="http://schemas.microsoft.com/office/drawing/2014/main" id="{A20B4C27-ADD4-4C50-A8FC-53CFEF20743C}"/>
                </a:ext>
              </a:extLst>
            </p:cNvPr>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TextBox 64">
              <a:extLst>
                <a:ext uri="{FF2B5EF4-FFF2-40B4-BE49-F238E27FC236}">
                  <a16:creationId xmlns:a16="http://schemas.microsoft.com/office/drawing/2014/main" id="{B48063C5-23B9-40ED-9836-60AF1380C05F}"/>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2" name="组合 51">
            <a:extLst>
              <a:ext uri="{FF2B5EF4-FFF2-40B4-BE49-F238E27FC236}">
                <a16:creationId xmlns:a16="http://schemas.microsoft.com/office/drawing/2014/main" id="{B3D2C442-9B67-4150-BE93-1763A9DEFFA3}"/>
              </a:ext>
            </a:extLst>
          </p:cNvPr>
          <p:cNvGrpSpPr/>
          <p:nvPr/>
        </p:nvGrpSpPr>
        <p:grpSpPr>
          <a:xfrm>
            <a:off x="6508600" y="1778562"/>
            <a:ext cx="1280872" cy="338554"/>
            <a:chOff x="3477359" y="8005745"/>
            <a:chExt cx="2534423" cy="656121"/>
          </a:xfrm>
          <a:effectLst>
            <a:outerShdw blurRad="203200" dist="114300" dir="5400000" sx="102000" sy="102000" algn="t" rotWithShape="0">
              <a:prstClr val="black">
                <a:alpha val="29000"/>
              </a:prstClr>
            </a:outerShdw>
          </a:effectLst>
        </p:grpSpPr>
        <p:sp>
          <p:nvSpPr>
            <p:cNvPr id="53" name="流程图: 可选过程 52">
              <a:extLst>
                <a:ext uri="{FF2B5EF4-FFF2-40B4-BE49-F238E27FC236}">
                  <a16:creationId xmlns:a16="http://schemas.microsoft.com/office/drawing/2014/main" id="{A52530B4-7A2D-46B4-9CF8-6A7805B911FC}"/>
                </a:ext>
              </a:extLst>
            </p:cNvPr>
            <p:cNvSpPr/>
            <p:nvPr/>
          </p:nvSpPr>
          <p:spPr>
            <a:xfrm>
              <a:off x="3477359" y="8032286"/>
              <a:ext cx="2534423" cy="584775"/>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4" name="TextBox 74">
              <a:extLst>
                <a:ext uri="{FF2B5EF4-FFF2-40B4-BE49-F238E27FC236}">
                  <a16:creationId xmlns:a16="http://schemas.microsoft.com/office/drawing/2014/main" id="{FDA4B6DA-AB32-46C8-B91F-28F49577443D}"/>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5" name="组合 54">
            <a:extLst>
              <a:ext uri="{FF2B5EF4-FFF2-40B4-BE49-F238E27FC236}">
                <a16:creationId xmlns:a16="http://schemas.microsoft.com/office/drawing/2014/main" id="{0CD1E73A-48CC-414C-B3F2-0036759B4598}"/>
              </a:ext>
            </a:extLst>
          </p:cNvPr>
          <p:cNvGrpSpPr/>
          <p:nvPr/>
        </p:nvGrpSpPr>
        <p:grpSpPr>
          <a:xfrm>
            <a:off x="8658001" y="1791776"/>
            <a:ext cx="1280872" cy="338554"/>
            <a:chOff x="3477359" y="8005745"/>
            <a:chExt cx="2534423" cy="656121"/>
          </a:xfrm>
          <a:effectLst>
            <a:outerShdw blurRad="203200" dist="114300" dir="5400000" sx="102000" sy="102000" algn="t" rotWithShape="0">
              <a:prstClr val="black">
                <a:alpha val="29000"/>
              </a:prstClr>
            </a:outerShdw>
          </a:effectLst>
        </p:grpSpPr>
        <p:sp>
          <p:nvSpPr>
            <p:cNvPr id="56" name="流程图: 可选过程 55">
              <a:extLst>
                <a:ext uri="{FF2B5EF4-FFF2-40B4-BE49-F238E27FC236}">
                  <a16:creationId xmlns:a16="http://schemas.microsoft.com/office/drawing/2014/main" id="{86290746-25B4-437D-A8FB-E8CBFE746204}"/>
                </a:ext>
              </a:extLst>
            </p:cNvPr>
            <p:cNvSpPr/>
            <p:nvPr/>
          </p:nvSpPr>
          <p:spPr>
            <a:xfrm>
              <a:off x="3477359" y="8032286"/>
              <a:ext cx="2534423" cy="584775"/>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7" name="TextBox 77">
              <a:extLst>
                <a:ext uri="{FF2B5EF4-FFF2-40B4-BE49-F238E27FC236}">
                  <a16:creationId xmlns:a16="http://schemas.microsoft.com/office/drawing/2014/main" id="{371C11C5-FF88-4DE6-A8A0-51BF24E51FC7}"/>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spTree>
    <p:extLst>
      <p:ext uri="{BB962C8B-B14F-4D97-AF65-F5344CB8AC3E}">
        <p14:creationId xmlns:p14="http://schemas.microsoft.com/office/powerpoint/2010/main" val="12169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anim calcmode="lin" valueType="num">
                                      <p:cBhvr>
                                        <p:cTn id="20" dur="500" fill="hold"/>
                                        <p:tgtEl>
                                          <p:spTgt spid="52"/>
                                        </p:tgtEl>
                                        <p:attrNameLst>
                                          <p:attrName>ppt_x</p:attrName>
                                        </p:attrNameLst>
                                      </p:cBhvr>
                                      <p:tavLst>
                                        <p:tav tm="0">
                                          <p:val>
                                            <p:strVal val="#ppt_x"/>
                                          </p:val>
                                        </p:tav>
                                        <p:tav tm="100000">
                                          <p:val>
                                            <p:strVal val="#ppt_x"/>
                                          </p:val>
                                        </p:tav>
                                      </p:tavLst>
                                    </p:anim>
                                    <p:anim calcmode="lin" valueType="num">
                                      <p:cBhvr>
                                        <p:cTn id="21" dur="500" fill="hold"/>
                                        <p:tgtEl>
                                          <p:spTgt spid="5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strVal val="2/3*#ppt_w"/>
                                          </p:val>
                                        </p:tav>
                                        <p:tav tm="100000">
                                          <p:val>
                                            <p:strVal val="#ppt_w"/>
                                          </p:val>
                                        </p:tav>
                                      </p:tavLst>
                                    </p:anim>
                                    <p:anim calcmode="lin" valueType="num">
                                      <p:cBhvr>
                                        <p:cTn id="32" dur="500" fill="hold"/>
                                        <p:tgtEl>
                                          <p:spTgt spid="17"/>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heel(1)">
                                      <p:cBhvr>
                                        <p:cTn id="35" dur="1000"/>
                                        <p:tgtEl>
                                          <p:spTgt spid="42"/>
                                        </p:tgtEl>
                                      </p:cBhvr>
                                    </p:animEffect>
                                  </p:childTnLst>
                                </p:cTn>
                              </p:par>
                            </p:childTnLst>
                          </p:cTn>
                        </p:par>
                        <p:par>
                          <p:cTn id="36" fill="hold">
                            <p:stCondLst>
                              <p:cond delay="3000"/>
                            </p:stCondLst>
                            <p:childTnLst>
                              <p:par>
                                <p:cTn id="37" presetID="23" presetClass="entr" presetSubtype="27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strVal val="2/3*#ppt_w"/>
                                          </p:val>
                                        </p:tav>
                                        <p:tav tm="100000">
                                          <p:val>
                                            <p:strVal val="#ppt_w"/>
                                          </p:val>
                                        </p:tav>
                                      </p:tavLst>
                                    </p:anim>
                                    <p:anim calcmode="lin" valueType="num">
                                      <p:cBhvr>
                                        <p:cTn id="40" dur="500" fill="hold"/>
                                        <p:tgtEl>
                                          <p:spTgt spid="23"/>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heel(1)">
                                      <p:cBhvr>
                                        <p:cTn id="43" dur="1000"/>
                                        <p:tgtEl>
                                          <p:spTgt spid="43"/>
                                        </p:tgtEl>
                                      </p:cBhvr>
                                    </p:animEffect>
                                  </p:childTnLst>
                                </p:cTn>
                              </p:par>
                            </p:childTnLst>
                          </p:cTn>
                        </p:par>
                        <p:par>
                          <p:cTn id="44" fill="hold">
                            <p:stCondLst>
                              <p:cond delay="4000"/>
                            </p:stCondLst>
                            <p:childTnLst>
                              <p:par>
                                <p:cTn id="45" presetID="23" presetClass="entr" presetSubtype="272"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strVal val="2/3*#ppt_w"/>
                                          </p:val>
                                        </p:tav>
                                        <p:tav tm="100000">
                                          <p:val>
                                            <p:strVal val="#ppt_w"/>
                                          </p:val>
                                        </p:tav>
                                      </p:tavLst>
                                    </p:anim>
                                    <p:anim calcmode="lin" valueType="num">
                                      <p:cBhvr>
                                        <p:cTn id="48" dur="500" fill="hold"/>
                                        <p:tgtEl>
                                          <p:spTgt spid="28"/>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heel(1)">
                                      <p:cBhvr>
                                        <p:cTn id="51" dur="1000"/>
                                        <p:tgtEl>
                                          <p:spTgt spid="44"/>
                                        </p:tgtEl>
                                      </p:cBhvr>
                                    </p:animEffect>
                                  </p:childTnLst>
                                </p:cTn>
                              </p:par>
                            </p:childTnLst>
                          </p:cTn>
                        </p:par>
                        <p:par>
                          <p:cTn id="52" fill="hold">
                            <p:stCondLst>
                              <p:cond delay="5000"/>
                            </p:stCondLst>
                            <p:childTnLst>
                              <p:par>
                                <p:cTn id="53" presetID="23" presetClass="entr" presetSubtype="272"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strVal val="2/3*#ppt_w"/>
                                          </p:val>
                                        </p:tav>
                                        <p:tav tm="100000">
                                          <p:val>
                                            <p:strVal val="#ppt_w"/>
                                          </p:val>
                                        </p:tav>
                                      </p:tavLst>
                                    </p:anim>
                                    <p:anim calcmode="lin" valueType="num">
                                      <p:cBhvr>
                                        <p:cTn id="56" dur="500" fill="hold"/>
                                        <p:tgtEl>
                                          <p:spTgt spid="33"/>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heel(1)">
                                      <p:cBhvr>
                                        <p:cTn id="59" dur="1000"/>
                                        <p:tgtEl>
                                          <p:spTgt spid="45"/>
                                        </p:tgtEl>
                                      </p:cBhvr>
                                    </p:animEffect>
                                  </p:childTnLst>
                                </p:cTn>
                              </p:par>
                            </p:childTnLst>
                          </p:cTn>
                        </p:par>
                        <p:par>
                          <p:cTn id="60" fill="hold">
                            <p:stCondLst>
                              <p:cond delay="6000"/>
                            </p:stCondLst>
                            <p:childTnLst>
                              <p:par>
                                <p:cTn id="61" presetID="12" presetClass="entr" presetSubtype="1"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p:tgtEl>
                                          <p:spTgt spid="39"/>
                                        </p:tgtEl>
                                        <p:attrNameLst>
                                          <p:attrName>ppt_y</p:attrName>
                                        </p:attrNameLst>
                                      </p:cBhvr>
                                      <p:tavLst>
                                        <p:tav tm="0">
                                          <p:val>
                                            <p:strVal val="#ppt_y-#ppt_h*1.125000"/>
                                          </p:val>
                                        </p:tav>
                                        <p:tav tm="100000">
                                          <p:val>
                                            <p:strVal val="#ppt_y"/>
                                          </p:val>
                                        </p:tav>
                                      </p:tavLst>
                                    </p:anim>
                                    <p:animEffect transition="in" filter="wipe(down)">
                                      <p:cBhvr>
                                        <p:cTn id="64" dur="1000"/>
                                        <p:tgtEl>
                                          <p:spTgt spid="39"/>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p:tgtEl>
                                          <p:spTgt spid="38"/>
                                        </p:tgtEl>
                                        <p:attrNameLst>
                                          <p:attrName>ppt_y</p:attrName>
                                        </p:attrNameLst>
                                      </p:cBhvr>
                                      <p:tavLst>
                                        <p:tav tm="0">
                                          <p:val>
                                            <p:strVal val="#ppt_y-#ppt_h*1.125000"/>
                                          </p:val>
                                        </p:tav>
                                        <p:tav tm="100000">
                                          <p:val>
                                            <p:strVal val="#ppt_y"/>
                                          </p:val>
                                        </p:tav>
                                      </p:tavLst>
                                    </p:anim>
                                    <p:animEffect transition="in" filter="wipe(down)">
                                      <p:cBhvr>
                                        <p:cTn id="68" dur="1000"/>
                                        <p:tgtEl>
                                          <p:spTgt spid="38"/>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1000"/>
                                        <p:tgtEl>
                                          <p:spTgt spid="40"/>
                                        </p:tgtEl>
                                        <p:attrNameLst>
                                          <p:attrName>ppt_y</p:attrName>
                                        </p:attrNameLst>
                                      </p:cBhvr>
                                      <p:tavLst>
                                        <p:tav tm="0">
                                          <p:val>
                                            <p:strVal val="#ppt_y-#ppt_h*1.125000"/>
                                          </p:val>
                                        </p:tav>
                                        <p:tav tm="100000">
                                          <p:val>
                                            <p:strVal val="#ppt_y"/>
                                          </p:val>
                                        </p:tav>
                                      </p:tavLst>
                                    </p:anim>
                                    <p:animEffect transition="in" filter="wipe(down)">
                                      <p:cBhvr>
                                        <p:cTn id="72" dur="1000"/>
                                        <p:tgtEl>
                                          <p:spTgt spid="40"/>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1000"/>
                                        <p:tgtEl>
                                          <p:spTgt spid="41"/>
                                        </p:tgtEl>
                                        <p:attrNameLst>
                                          <p:attrName>ppt_y</p:attrName>
                                        </p:attrNameLst>
                                      </p:cBhvr>
                                      <p:tavLst>
                                        <p:tav tm="0">
                                          <p:val>
                                            <p:strVal val="#ppt_y-#ppt_h*1.125000"/>
                                          </p:val>
                                        </p:tav>
                                        <p:tav tm="100000">
                                          <p:val>
                                            <p:strVal val="#ppt_y"/>
                                          </p:val>
                                        </p:tav>
                                      </p:tavLst>
                                    </p:anim>
                                    <p:animEffect transition="in" filter="wipe(down)">
                                      <p:cBhvr>
                                        <p:cTn id="76"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animBg="1"/>
      <p:bldP spid="43" grpId="0" animBg="1"/>
      <p:bldP spid="44" grpId="0" animBg="1"/>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846C5DBB-3BA2-4747-9F5E-E4B6B2201077}"/>
              </a:ext>
            </a:extLst>
          </p:cNvPr>
          <p:cNvGrpSpPr/>
          <p:nvPr/>
        </p:nvGrpSpPr>
        <p:grpSpPr>
          <a:xfrm>
            <a:off x="1409700" y="1974531"/>
            <a:ext cx="9372600" cy="2499362"/>
            <a:chOff x="1409700" y="1949131"/>
            <a:chExt cx="9372600" cy="2499362"/>
          </a:xfrm>
        </p:grpSpPr>
        <p:grpSp>
          <p:nvGrpSpPr>
            <p:cNvPr id="17" name="组合 16">
              <a:extLst>
                <a:ext uri="{FF2B5EF4-FFF2-40B4-BE49-F238E27FC236}">
                  <a16:creationId xmlns:a16="http://schemas.microsoft.com/office/drawing/2014/main" id="{E48428A0-1CC9-4396-9E0F-9CA3AEE4F4C5}"/>
                </a:ext>
              </a:extLst>
            </p:cNvPr>
            <p:cNvGrpSpPr/>
            <p:nvPr/>
          </p:nvGrpSpPr>
          <p:grpSpPr>
            <a:xfrm>
              <a:off x="1409700" y="1949131"/>
              <a:ext cx="2152227" cy="2499362"/>
              <a:chOff x="1150937" y="2138361"/>
              <a:chExt cx="2066926" cy="2400302"/>
            </a:xfrm>
          </p:grpSpPr>
          <p:sp>
            <p:nvSpPr>
              <p:cNvPr id="30" name="菱形 29">
                <a:extLst>
                  <a:ext uri="{FF2B5EF4-FFF2-40B4-BE49-F238E27FC236}">
                    <a16:creationId xmlns:a16="http://schemas.microsoft.com/office/drawing/2014/main" id="{C045CD45-D278-487B-A419-58AC50973A7C}"/>
                  </a:ext>
                </a:extLst>
              </p:cNvPr>
              <p:cNvSpPr/>
              <p:nvPr/>
            </p:nvSpPr>
            <p:spPr>
              <a:xfrm>
                <a:off x="1150937" y="2471737"/>
                <a:ext cx="2066926" cy="2066926"/>
              </a:xfrm>
              <a:prstGeom prst="diamond">
                <a:avLst/>
              </a:prstGeom>
              <a:blipFill>
                <a:blip r:embed="rId4"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菱形 30">
                <a:extLst>
                  <a:ext uri="{FF2B5EF4-FFF2-40B4-BE49-F238E27FC236}">
                    <a16:creationId xmlns:a16="http://schemas.microsoft.com/office/drawing/2014/main" id="{1AD85826-05E7-4C4F-883D-9379336CFE63}"/>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菱形 32">
                <a:extLst>
                  <a:ext uri="{FF2B5EF4-FFF2-40B4-BE49-F238E27FC236}">
                    <a16:creationId xmlns:a16="http://schemas.microsoft.com/office/drawing/2014/main" id="{B45D1A25-7DCC-4D21-AFB4-F8ED5B4E3F93}"/>
                  </a:ext>
                </a:extLst>
              </p:cNvPr>
              <p:cNvSpPr/>
              <p:nvPr/>
            </p:nvSpPr>
            <p:spPr>
              <a:xfrm>
                <a:off x="2043735" y="2331284"/>
                <a:ext cx="281332" cy="28090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8" name="组合 17">
              <a:extLst>
                <a:ext uri="{FF2B5EF4-FFF2-40B4-BE49-F238E27FC236}">
                  <a16:creationId xmlns:a16="http://schemas.microsoft.com/office/drawing/2014/main" id="{4366FB03-FCC6-43D8-9AE2-FAED45FF6FCB}"/>
                </a:ext>
              </a:extLst>
            </p:cNvPr>
            <p:cNvGrpSpPr/>
            <p:nvPr/>
          </p:nvGrpSpPr>
          <p:grpSpPr>
            <a:xfrm>
              <a:off x="3816491" y="1949131"/>
              <a:ext cx="2152227" cy="2499362"/>
              <a:chOff x="1150937" y="2138361"/>
              <a:chExt cx="2066926" cy="2400302"/>
            </a:xfrm>
          </p:grpSpPr>
          <p:sp>
            <p:nvSpPr>
              <p:cNvPr id="27" name="菱形 26">
                <a:extLst>
                  <a:ext uri="{FF2B5EF4-FFF2-40B4-BE49-F238E27FC236}">
                    <a16:creationId xmlns:a16="http://schemas.microsoft.com/office/drawing/2014/main" id="{134EBD0B-4663-4F9B-905D-82A59538AE53}"/>
                  </a:ext>
                </a:extLst>
              </p:cNvPr>
              <p:cNvSpPr/>
              <p:nvPr/>
            </p:nvSpPr>
            <p:spPr>
              <a:xfrm>
                <a:off x="1150937" y="2471737"/>
                <a:ext cx="2066926" cy="2066926"/>
              </a:xfrm>
              <a:prstGeom prst="diamond">
                <a:avLst/>
              </a:prstGeom>
              <a:blipFill>
                <a:blip r:embed="rId5"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菱形 27">
                <a:extLst>
                  <a:ext uri="{FF2B5EF4-FFF2-40B4-BE49-F238E27FC236}">
                    <a16:creationId xmlns:a16="http://schemas.microsoft.com/office/drawing/2014/main" id="{A5386393-C5E5-4A1B-BB0D-079477CC99BD}"/>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菱形 33">
                <a:extLst>
                  <a:ext uri="{FF2B5EF4-FFF2-40B4-BE49-F238E27FC236}">
                    <a16:creationId xmlns:a16="http://schemas.microsoft.com/office/drawing/2014/main" id="{38BD8933-9B7D-49BE-AB13-810B25402FDE}"/>
                  </a:ext>
                </a:extLst>
              </p:cNvPr>
              <p:cNvSpPr/>
              <p:nvPr/>
            </p:nvSpPr>
            <p:spPr>
              <a:xfrm>
                <a:off x="2043735" y="2331284"/>
                <a:ext cx="281332" cy="280907"/>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F46B68C7-B83E-4F1A-9AC9-FC5F0ED14C74}"/>
                </a:ext>
              </a:extLst>
            </p:cNvPr>
            <p:cNvGrpSpPr/>
            <p:nvPr/>
          </p:nvGrpSpPr>
          <p:grpSpPr>
            <a:xfrm>
              <a:off x="6223282" y="1949131"/>
              <a:ext cx="2152227" cy="2499362"/>
              <a:chOff x="1150937" y="2138361"/>
              <a:chExt cx="2066926" cy="2400302"/>
            </a:xfrm>
          </p:grpSpPr>
          <p:sp>
            <p:nvSpPr>
              <p:cNvPr id="24" name="菱形 23">
                <a:extLst>
                  <a:ext uri="{FF2B5EF4-FFF2-40B4-BE49-F238E27FC236}">
                    <a16:creationId xmlns:a16="http://schemas.microsoft.com/office/drawing/2014/main" id="{E6BC2210-4F51-4BD8-AAB4-635F7D5C621E}"/>
                  </a:ext>
                </a:extLst>
              </p:cNvPr>
              <p:cNvSpPr/>
              <p:nvPr/>
            </p:nvSpPr>
            <p:spPr>
              <a:xfrm>
                <a:off x="1150937" y="2471737"/>
                <a:ext cx="2066926" cy="2066926"/>
              </a:xfrm>
              <a:prstGeom prst="diamond">
                <a:avLst/>
              </a:prstGeom>
              <a:blipFill>
                <a:blip r:embed="rId6"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菱形 24">
                <a:extLst>
                  <a:ext uri="{FF2B5EF4-FFF2-40B4-BE49-F238E27FC236}">
                    <a16:creationId xmlns:a16="http://schemas.microsoft.com/office/drawing/2014/main" id="{E73027E3-5FFA-4F17-8D92-4FB84F5F58CB}"/>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菱形 34">
                <a:extLst>
                  <a:ext uri="{FF2B5EF4-FFF2-40B4-BE49-F238E27FC236}">
                    <a16:creationId xmlns:a16="http://schemas.microsoft.com/office/drawing/2014/main" id="{1DE0E431-5468-40E0-90BA-7DE0394021CC}"/>
                  </a:ext>
                </a:extLst>
              </p:cNvPr>
              <p:cNvSpPr/>
              <p:nvPr/>
            </p:nvSpPr>
            <p:spPr>
              <a:xfrm>
                <a:off x="2043735" y="2333814"/>
                <a:ext cx="281332" cy="27584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0" name="组合 19">
              <a:extLst>
                <a:ext uri="{FF2B5EF4-FFF2-40B4-BE49-F238E27FC236}">
                  <a16:creationId xmlns:a16="http://schemas.microsoft.com/office/drawing/2014/main" id="{BEA629C8-BEEE-47A2-A929-5FEDA22664A1}"/>
                </a:ext>
              </a:extLst>
            </p:cNvPr>
            <p:cNvGrpSpPr/>
            <p:nvPr/>
          </p:nvGrpSpPr>
          <p:grpSpPr>
            <a:xfrm>
              <a:off x="8630073" y="1949131"/>
              <a:ext cx="2152227" cy="2499362"/>
              <a:chOff x="1150937" y="2138361"/>
              <a:chExt cx="2066926" cy="2400302"/>
            </a:xfrm>
          </p:grpSpPr>
          <p:sp>
            <p:nvSpPr>
              <p:cNvPr id="21" name="菱形 20">
                <a:extLst>
                  <a:ext uri="{FF2B5EF4-FFF2-40B4-BE49-F238E27FC236}">
                    <a16:creationId xmlns:a16="http://schemas.microsoft.com/office/drawing/2014/main" id="{FF386350-37D8-4226-9990-CAE51DF584A0}"/>
                  </a:ext>
                </a:extLst>
              </p:cNvPr>
              <p:cNvSpPr/>
              <p:nvPr/>
            </p:nvSpPr>
            <p:spPr>
              <a:xfrm>
                <a:off x="1150937" y="2471737"/>
                <a:ext cx="2066926" cy="2066926"/>
              </a:xfrm>
              <a:prstGeom prst="diamond">
                <a:avLst/>
              </a:prstGeom>
              <a:blipFill>
                <a:blip r:embed="rId7"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菱形 21">
                <a:extLst>
                  <a:ext uri="{FF2B5EF4-FFF2-40B4-BE49-F238E27FC236}">
                    <a16:creationId xmlns:a16="http://schemas.microsoft.com/office/drawing/2014/main" id="{B41FA7D7-525B-412D-A782-D6BF77AAF84C}"/>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菱形 35">
                <a:extLst>
                  <a:ext uri="{FF2B5EF4-FFF2-40B4-BE49-F238E27FC236}">
                    <a16:creationId xmlns:a16="http://schemas.microsoft.com/office/drawing/2014/main" id="{6D453115-C12B-4E3B-B16A-0209F207129A}"/>
                  </a:ext>
                </a:extLst>
              </p:cNvPr>
              <p:cNvSpPr/>
              <p:nvPr/>
            </p:nvSpPr>
            <p:spPr>
              <a:xfrm>
                <a:off x="2043736" y="2363158"/>
                <a:ext cx="281330" cy="217160"/>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33" name="组合 32">
            <a:extLst>
              <a:ext uri="{FF2B5EF4-FFF2-40B4-BE49-F238E27FC236}">
                <a16:creationId xmlns:a16="http://schemas.microsoft.com/office/drawing/2014/main" id="{0CCB0066-84D4-4649-851D-03BF0B328E51}"/>
              </a:ext>
            </a:extLst>
          </p:cNvPr>
          <p:cNvGrpSpPr/>
          <p:nvPr/>
        </p:nvGrpSpPr>
        <p:grpSpPr>
          <a:xfrm>
            <a:off x="1409698" y="4725009"/>
            <a:ext cx="2152230" cy="1127681"/>
            <a:chOff x="1858104" y="2349127"/>
            <a:chExt cx="2152230" cy="1127681"/>
          </a:xfrm>
        </p:grpSpPr>
        <p:sp>
          <p:nvSpPr>
            <p:cNvPr id="34" name="文本框 33">
              <a:extLst>
                <a:ext uri="{FF2B5EF4-FFF2-40B4-BE49-F238E27FC236}">
                  <a16:creationId xmlns:a16="http://schemas.microsoft.com/office/drawing/2014/main" id="{69BA8001-981B-4293-AFC4-BB5F4BDA162B}"/>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5" name="文本框 34">
              <a:extLst>
                <a:ext uri="{FF2B5EF4-FFF2-40B4-BE49-F238E27FC236}">
                  <a16:creationId xmlns:a16="http://schemas.microsoft.com/office/drawing/2014/main" id="{151DC88A-B85B-403D-9DAD-8454D6A82076}"/>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6" name="组合 35">
            <a:extLst>
              <a:ext uri="{FF2B5EF4-FFF2-40B4-BE49-F238E27FC236}">
                <a16:creationId xmlns:a16="http://schemas.microsoft.com/office/drawing/2014/main" id="{100212C3-33AA-4B0D-8EFC-AEDF80D7F554}"/>
              </a:ext>
            </a:extLst>
          </p:cNvPr>
          <p:cNvGrpSpPr/>
          <p:nvPr/>
        </p:nvGrpSpPr>
        <p:grpSpPr>
          <a:xfrm>
            <a:off x="3816491" y="4725009"/>
            <a:ext cx="2152230" cy="1127681"/>
            <a:chOff x="1858104" y="2349127"/>
            <a:chExt cx="2152230" cy="1127681"/>
          </a:xfrm>
        </p:grpSpPr>
        <p:sp>
          <p:nvSpPr>
            <p:cNvPr id="37" name="文本框 36">
              <a:extLst>
                <a:ext uri="{FF2B5EF4-FFF2-40B4-BE49-F238E27FC236}">
                  <a16:creationId xmlns:a16="http://schemas.microsoft.com/office/drawing/2014/main" id="{84BAE3C2-DD92-4CA2-927F-1FE7649C8529}"/>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8" name="文本框 37">
              <a:extLst>
                <a:ext uri="{FF2B5EF4-FFF2-40B4-BE49-F238E27FC236}">
                  <a16:creationId xmlns:a16="http://schemas.microsoft.com/office/drawing/2014/main" id="{FE6C237F-A486-41A3-9245-882A37747AC1}"/>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9" name="组合 38">
            <a:extLst>
              <a:ext uri="{FF2B5EF4-FFF2-40B4-BE49-F238E27FC236}">
                <a16:creationId xmlns:a16="http://schemas.microsoft.com/office/drawing/2014/main" id="{87AC4754-141D-4A86-96BB-ABCE62A1A4EA}"/>
              </a:ext>
            </a:extLst>
          </p:cNvPr>
          <p:cNvGrpSpPr/>
          <p:nvPr/>
        </p:nvGrpSpPr>
        <p:grpSpPr>
          <a:xfrm>
            <a:off x="6223279" y="4725009"/>
            <a:ext cx="2152230" cy="1127681"/>
            <a:chOff x="1858104" y="2349127"/>
            <a:chExt cx="2152230" cy="1127681"/>
          </a:xfrm>
        </p:grpSpPr>
        <p:sp>
          <p:nvSpPr>
            <p:cNvPr id="40" name="文本框 39">
              <a:extLst>
                <a:ext uri="{FF2B5EF4-FFF2-40B4-BE49-F238E27FC236}">
                  <a16:creationId xmlns:a16="http://schemas.microsoft.com/office/drawing/2014/main" id="{3A2E090B-597D-4D10-ABB0-2096A0CDD410}"/>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1" name="文本框 40">
              <a:extLst>
                <a:ext uri="{FF2B5EF4-FFF2-40B4-BE49-F238E27FC236}">
                  <a16:creationId xmlns:a16="http://schemas.microsoft.com/office/drawing/2014/main" id="{DAD42914-D2F4-4112-82B2-B82F6611316E}"/>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42" name="组合 41">
            <a:extLst>
              <a:ext uri="{FF2B5EF4-FFF2-40B4-BE49-F238E27FC236}">
                <a16:creationId xmlns:a16="http://schemas.microsoft.com/office/drawing/2014/main" id="{AC258D12-CC26-4321-BC23-B4EA639BD355}"/>
              </a:ext>
            </a:extLst>
          </p:cNvPr>
          <p:cNvGrpSpPr/>
          <p:nvPr/>
        </p:nvGrpSpPr>
        <p:grpSpPr>
          <a:xfrm>
            <a:off x="8630073" y="4725009"/>
            <a:ext cx="2152230" cy="1127681"/>
            <a:chOff x="1858104" y="2349127"/>
            <a:chExt cx="2152230" cy="1127681"/>
          </a:xfrm>
        </p:grpSpPr>
        <p:sp>
          <p:nvSpPr>
            <p:cNvPr id="43" name="文本框 42">
              <a:extLst>
                <a:ext uri="{FF2B5EF4-FFF2-40B4-BE49-F238E27FC236}">
                  <a16:creationId xmlns:a16="http://schemas.microsoft.com/office/drawing/2014/main" id="{E2F30DA5-BFDC-4CAE-A235-782B900C215E}"/>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4" name="文本框 43">
              <a:extLst>
                <a:ext uri="{FF2B5EF4-FFF2-40B4-BE49-F238E27FC236}">
                  <a16:creationId xmlns:a16="http://schemas.microsoft.com/office/drawing/2014/main" id="{6304DB6A-68BC-4C12-B0DD-7D0494E61767}"/>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spTree>
    <p:extLst>
      <p:ext uri="{BB962C8B-B14F-4D97-AF65-F5344CB8AC3E}">
        <p14:creationId xmlns:p14="http://schemas.microsoft.com/office/powerpoint/2010/main" val="369155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a16="http://schemas.microsoft.com/office/drawing/2014/main" id="{F78CC1A9-ED87-43E3-A3A4-F6763BFF82F3}"/>
              </a:ext>
            </a:extLst>
          </p:cNvPr>
          <p:cNvSpPr/>
          <p:nvPr/>
        </p:nvSpPr>
        <p:spPr bwMode="auto">
          <a:xfrm rot="8763501">
            <a:off x="5182658"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81A90CAF-9F4B-473F-8851-C47858D4246F}"/>
              </a:ext>
            </a:extLst>
          </p:cNvPr>
          <p:cNvSpPr/>
          <p:nvPr/>
        </p:nvSpPr>
        <p:spPr>
          <a:xfrm>
            <a:off x="5246395"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a16="http://schemas.microsoft.com/office/drawing/2014/main" id="{218E1FAE-E7B3-4BF8-A98E-F8B512AEA3A2}"/>
              </a:ext>
            </a:extLst>
          </p:cNvPr>
          <p:cNvSpPr/>
          <p:nvPr/>
        </p:nvSpPr>
        <p:spPr bwMode="auto">
          <a:xfrm rot="16474575">
            <a:off x="4715016"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44DBE3A6-BDFA-4353-8187-1DA996D5AFE0}"/>
              </a:ext>
            </a:extLst>
          </p:cNvPr>
          <p:cNvSpPr/>
          <p:nvPr/>
        </p:nvSpPr>
        <p:spPr>
          <a:xfrm>
            <a:off x="4963428"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a16="http://schemas.microsoft.com/office/drawing/2014/main" id="{86B3319B-29E0-468B-9635-8D7A8CE67B4B}"/>
              </a:ext>
            </a:extLst>
          </p:cNvPr>
          <p:cNvSpPr/>
          <p:nvPr/>
        </p:nvSpPr>
        <p:spPr bwMode="auto">
          <a:xfrm rot="3036074">
            <a:off x="6203063"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4D3EFB30-0063-46FC-B61F-81E720CF7A32}"/>
              </a:ext>
            </a:extLst>
          </p:cNvPr>
          <p:cNvSpPr/>
          <p:nvPr/>
        </p:nvSpPr>
        <p:spPr>
          <a:xfrm>
            <a:off x="6235317"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a16="http://schemas.microsoft.com/office/drawing/2014/main" id="{42288BA7-C209-4C8B-8278-EC306A5FCC7F}"/>
              </a:ext>
            </a:extLst>
          </p:cNvPr>
          <p:cNvSpPr txBox="1"/>
          <p:nvPr/>
        </p:nvSpPr>
        <p:spPr>
          <a:xfrm>
            <a:off x="6463622" y="2943237"/>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项目一</a:t>
            </a:r>
          </a:p>
        </p:txBody>
      </p:sp>
      <p:sp>
        <p:nvSpPr>
          <p:cNvPr id="25" name="TextBox 5">
            <a:extLst>
              <a:ext uri="{FF2B5EF4-FFF2-40B4-BE49-F238E27FC236}">
                <a16:creationId xmlns:a16="http://schemas.microsoft.com/office/drawing/2014/main" id="{C45A16F9-2224-48AB-A281-B56F2CE7A457}"/>
              </a:ext>
            </a:extLst>
          </p:cNvPr>
          <p:cNvSpPr txBox="1"/>
          <p:nvPr/>
        </p:nvSpPr>
        <p:spPr>
          <a:xfrm>
            <a:off x="5454303"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项目二</a:t>
            </a:r>
          </a:p>
        </p:txBody>
      </p:sp>
      <p:sp>
        <p:nvSpPr>
          <p:cNvPr id="26" name="TextBox 7">
            <a:extLst>
              <a:ext uri="{FF2B5EF4-FFF2-40B4-BE49-F238E27FC236}">
                <a16:creationId xmlns:a16="http://schemas.microsoft.com/office/drawing/2014/main" id="{8A1790D5-FD73-4F27-A18F-AB5514143B8B}"/>
              </a:ext>
            </a:extLst>
          </p:cNvPr>
          <p:cNvSpPr txBox="1"/>
          <p:nvPr/>
        </p:nvSpPr>
        <p:spPr>
          <a:xfrm>
            <a:off x="5162102"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项目三</a:t>
            </a:r>
          </a:p>
        </p:txBody>
      </p:sp>
      <p:sp>
        <p:nvSpPr>
          <p:cNvPr id="27" name="TextBox 8">
            <a:extLst>
              <a:ext uri="{FF2B5EF4-FFF2-40B4-BE49-F238E27FC236}">
                <a16:creationId xmlns:a16="http://schemas.microsoft.com/office/drawing/2014/main" id="{7DBD3D31-DB55-4AB8-986C-2F1A57F6FF2E}"/>
              </a:ext>
            </a:extLst>
          </p:cNvPr>
          <p:cNvSpPr txBox="1"/>
          <p:nvPr/>
        </p:nvSpPr>
        <p:spPr>
          <a:xfrm>
            <a:off x="1787738" y="1618886"/>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28" name="TextBox 9">
            <a:extLst>
              <a:ext uri="{FF2B5EF4-FFF2-40B4-BE49-F238E27FC236}">
                <a16:creationId xmlns:a16="http://schemas.microsoft.com/office/drawing/2014/main" id="{699C2A27-0551-4A0F-B537-854F442F81A7}"/>
              </a:ext>
            </a:extLst>
          </p:cNvPr>
          <p:cNvSpPr txBox="1"/>
          <p:nvPr/>
        </p:nvSpPr>
        <p:spPr>
          <a:xfrm>
            <a:off x="1787738" y="2021233"/>
            <a:ext cx="2604143"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29" name="TextBox 10">
            <a:extLst>
              <a:ext uri="{FF2B5EF4-FFF2-40B4-BE49-F238E27FC236}">
                <a16:creationId xmlns:a16="http://schemas.microsoft.com/office/drawing/2014/main" id="{6E136DF7-C0DF-4CCB-B4E1-17D16DE799CA}"/>
              </a:ext>
            </a:extLst>
          </p:cNvPr>
          <p:cNvSpPr txBox="1"/>
          <p:nvPr/>
        </p:nvSpPr>
        <p:spPr>
          <a:xfrm>
            <a:off x="8050558" y="1311400"/>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0" name="TextBox 11">
            <a:extLst>
              <a:ext uri="{FF2B5EF4-FFF2-40B4-BE49-F238E27FC236}">
                <a16:creationId xmlns:a16="http://schemas.microsoft.com/office/drawing/2014/main" id="{52C6C6CF-0A79-479B-B3F4-20E2ABF1961C}"/>
              </a:ext>
            </a:extLst>
          </p:cNvPr>
          <p:cNvSpPr txBox="1"/>
          <p:nvPr/>
        </p:nvSpPr>
        <p:spPr>
          <a:xfrm>
            <a:off x="8050558" y="3265165"/>
            <a:ext cx="2729831"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1" name="TextBox 12">
            <a:extLst>
              <a:ext uri="{FF2B5EF4-FFF2-40B4-BE49-F238E27FC236}">
                <a16:creationId xmlns:a16="http://schemas.microsoft.com/office/drawing/2014/main" id="{CF706196-ED83-44EC-BD46-FA64C5AB7F83}"/>
              </a:ext>
            </a:extLst>
          </p:cNvPr>
          <p:cNvSpPr txBox="1"/>
          <p:nvPr/>
        </p:nvSpPr>
        <p:spPr>
          <a:xfrm>
            <a:off x="3118254" y="5063524"/>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2" name="TextBox 13">
            <a:extLst>
              <a:ext uri="{FF2B5EF4-FFF2-40B4-BE49-F238E27FC236}">
                <a16:creationId xmlns:a16="http://schemas.microsoft.com/office/drawing/2014/main" id="{FAED2C59-1D55-4B17-AF49-EDF73853D7CC}"/>
              </a:ext>
            </a:extLst>
          </p:cNvPr>
          <p:cNvSpPr txBox="1"/>
          <p:nvPr/>
        </p:nvSpPr>
        <p:spPr>
          <a:xfrm>
            <a:off x="3118254" y="5465871"/>
            <a:ext cx="3947375" cy="6680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3" name="矩形 32">
            <a:extLst>
              <a:ext uri="{FF2B5EF4-FFF2-40B4-BE49-F238E27FC236}">
                <a16:creationId xmlns:a16="http://schemas.microsoft.com/office/drawing/2014/main" id="{D93E7E2A-69F9-4370-9527-397BBD33E063}"/>
              </a:ext>
            </a:extLst>
          </p:cNvPr>
          <p:cNvSpPr/>
          <p:nvPr/>
        </p:nvSpPr>
        <p:spPr bwMode="auto">
          <a:xfrm>
            <a:off x="8146579" y="1816977"/>
            <a:ext cx="2193507" cy="1341080"/>
          </a:xfrm>
          <a:prstGeom prst="rect">
            <a:avLst/>
          </a:prstGeom>
          <a:blipFill>
            <a:blip r:embed="rId4"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矩形 33">
            <a:extLst>
              <a:ext uri="{FF2B5EF4-FFF2-40B4-BE49-F238E27FC236}">
                <a16:creationId xmlns:a16="http://schemas.microsoft.com/office/drawing/2014/main" id="{A57010FE-C9F2-4CBC-AD85-7E384E683143}"/>
              </a:ext>
            </a:extLst>
          </p:cNvPr>
          <p:cNvSpPr/>
          <p:nvPr/>
        </p:nvSpPr>
        <p:spPr bwMode="auto">
          <a:xfrm>
            <a:off x="1852181" y="3156724"/>
            <a:ext cx="2193507" cy="1334625"/>
          </a:xfrm>
          <a:prstGeom prst="rect">
            <a:avLst/>
          </a:prstGeom>
          <a:blipFill>
            <a:blip r:embed="rId5"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 name="矩形 34">
            <a:extLst>
              <a:ext uri="{FF2B5EF4-FFF2-40B4-BE49-F238E27FC236}">
                <a16:creationId xmlns:a16="http://schemas.microsoft.com/office/drawing/2014/main" id="{AB2592E0-F148-432E-A0FF-0FBA54BC56C8}"/>
              </a:ext>
            </a:extLst>
          </p:cNvPr>
          <p:cNvSpPr/>
          <p:nvPr/>
        </p:nvSpPr>
        <p:spPr bwMode="auto">
          <a:xfrm>
            <a:off x="7156625" y="4994533"/>
            <a:ext cx="2233607" cy="1129595"/>
          </a:xfrm>
          <a:prstGeom prst="rect">
            <a:avLst/>
          </a:prstGeom>
          <a:blipFill>
            <a:blip r:embed="rId6"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48276226"/>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14:presetBounceEnd="20000">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14:bounceEnd="20000">
                                          <p:cBhvr additive="base">
                                            <p:cTn id="35"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14:presetBounceEnd="20000">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14:bounceEnd="20000">
                                          <p:cBhvr additive="base">
                                            <p:cTn id="70"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1+#ppt_w/2"/>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15">
            <a:extLst>
              <a:ext uri="{FF2B5EF4-FFF2-40B4-BE49-F238E27FC236}">
                <a16:creationId xmlns:a16="http://schemas.microsoft.com/office/drawing/2014/main" id="{4100CCFE-5D23-4342-8F08-42C14CA75BA7}"/>
              </a:ext>
            </a:extLst>
          </p:cNvPr>
          <p:cNvSpPr/>
          <p:nvPr/>
        </p:nvSpPr>
        <p:spPr>
          <a:xfrm>
            <a:off x="6913221" y="163714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圆角矩形 116">
            <a:extLst>
              <a:ext uri="{FF2B5EF4-FFF2-40B4-BE49-F238E27FC236}">
                <a16:creationId xmlns:a16="http://schemas.microsoft.com/office/drawing/2014/main" id="{72336A59-3D1F-4549-AF45-B28E86B6BA2E}"/>
              </a:ext>
            </a:extLst>
          </p:cNvPr>
          <p:cNvSpPr/>
          <p:nvPr/>
        </p:nvSpPr>
        <p:spPr>
          <a:xfrm>
            <a:off x="6913221" y="2436130"/>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圆角矩形 117">
            <a:extLst>
              <a:ext uri="{FF2B5EF4-FFF2-40B4-BE49-F238E27FC236}">
                <a16:creationId xmlns:a16="http://schemas.microsoft.com/office/drawing/2014/main" id="{495DDCE9-A110-4A8B-9713-74B98AB38394}"/>
              </a:ext>
            </a:extLst>
          </p:cNvPr>
          <p:cNvSpPr/>
          <p:nvPr/>
        </p:nvSpPr>
        <p:spPr>
          <a:xfrm>
            <a:off x="6913221" y="3236694"/>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圆角矩形 118">
            <a:extLst>
              <a:ext uri="{FF2B5EF4-FFF2-40B4-BE49-F238E27FC236}">
                <a16:creationId xmlns:a16="http://schemas.microsoft.com/office/drawing/2014/main" id="{BCA580F0-F512-4DBF-9114-AB94BC528A0E}"/>
              </a:ext>
            </a:extLst>
          </p:cNvPr>
          <p:cNvSpPr/>
          <p:nvPr/>
        </p:nvSpPr>
        <p:spPr>
          <a:xfrm>
            <a:off x="6913221" y="4034146"/>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圆角矩形 119">
            <a:extLst>
              <a:ext uri="{FF2B5EF4-FFF2-40B4-BE49-F238E27FC236}">
                <a16:creationId xmlns:a16="http://schemas.microsoft.com/office/drawing/2014/main" id="{A41A93BA-34BD-47CB-95E6-1BDF743DE19A}"/>
              </a:ext>
            </a:extLst>
          </p:cNvPr>
          <p:cNvSpPr/>
          <p:nvPr/>
        </p:nvSpPr>
        <p:spPr>
          <a:xfrm>
            <a:off x="6913221" y="4802225"/>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500EE418-E966-464D-A67E-9D52E6DE0B8B}"/>
              </a:ext>
            </a:extLst>
          </p:cNvPr>
          <p:cNvSpPr txBox="1"/>
          <p:nvPr/>
        </p:nvSpPr>
        <p:spPr>
          <a:xfrm>
            <a:off x="7113742" y="166651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   </a:t>
            </a:r>
            <a:r>
              <a:rPr lang="zh-CN" altLang="en-US" sz="1950" b="1"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实习</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工作概述</a:t>
            </a:r>
          </a:p>
        </p:txBody>
      </p:sp>
      <p:sp>
        <p:nvSpPr>
          <p:cNvPr id="8" name="文本框 7">
            <a:extLst>
              <a:ext uri="{FF2B5EF4-FFF2-40B4-BE49-F238E27FC236}">
                <a16:creationId xmlns:a16="http://schemas.microsoft.com/office/drawing/2014/main" id="{D120194A-C1D5-4BF7-85F8-F043D9D922B3}"/>
              </a:ext>
            </a:extLst>
          </p:cNvPr>
          <p:cNvSpPr txBox="1"/>
          <p:nvPr/>
        </p:nvSpPr>
        <p:spPr>
          <a:xfrm>
            <a:off x="7113742" y="246550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工作完成情况</a:t>
            </a:r>
          </a:p>
        </p:txBody>
      </p:sp>
      <p:sp>
        <p:nvSpPr>
          <p:cNvPr id="9" name="文本框 8">
            <a:extLst>
              <a:ext uri="{FF2B5EF4-FFF2-40B4-BE49-F238E27FC236}">
                <a16:creationId xmlns:a16="http://schemas.microsoft.com/office/drawing/2014/main" id="{7ADBC175-EFC2-4FAE-9BE9-80D87B365F76}"/>
              </a:ext>
            </a:extLst>
          </p:cNvPr>
          <p:cNvSpPr txBox="1"/>
          <p:nvPr/>
        </p:nvSpPr>
        <p:spPr>
          <a:xfrm>
            <a:off x="7113742" y="3266067"/>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项目成果展示</a:t>
            </a:r>
          </a:p>
        </p:txBody>
      </p:sp>
      <p:sp>
        <p:nvSpPr>
          <p:cNvPr id="10" name="文本框 9">
            <a:extLst>
              <a:ext uri="{FF2B5EF4-FFF2-40B4-BE49-F238E27FC236}">
                <a16:creationId xmlns:a16="http://schemas.microsoft.com/office/drawing/2014/main" id="{39436432-EC0B-4AA9-984A-A2BAEDEBAC0E}"/>
              </a:ext>
            </a:extLst>
          </p:cNvPr>
          <p:cNvSpPr txBox="1"/>
          <p:nvPr/>
        </p:nvSpPr>
        <p:spPr>
          <a:xfrm>
            <a:off x="7113742" y="4063519"/>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工作不足之处</a:t>
            </a:r>
          </a:p>
        </p:txBody>
      </p:sp>
      <p:sp>
        <p:nvSpPr>
          <p:cNvPr id="11" name="文本框 10">
            <a:extLst>
              <a:ext uri="{FF2B5EF4-FFF2-40B4-BE49-F238E27FC236}">
                <a16:creationId xmlns:a16="http://schemas.microsoft.com/office/drawing/2014/main" id="{290C590C-3138-4AA4-822F-9F66B99D7B1F}"/>
              </a:ext>
            </a:extLst>
          </p:cNvPr>
          <p:cNvSpPr txBox="1"/>
          <p:nvPr/>
        </p:nvSpPr>
        <p:spPr>
          <a:xfrm>
            <a:off x="7113742" y="4831598"/>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05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明年工作计划</a:t>
            </a:r>
          </a:p>
        </p:txBody>
      </p:sp>
      <p:pic>
        <p:nvPicPr>
          <p:cNvPr id="12" name="图片 11">
            <a:extLst>
              <a:ext uri="{FF2B5EF4-FFF2-40B4-BE49-F238E27FC236}">
                <a16:creationId xmlns:a16="http://schemas.microsoft.com/office/drawing/2014/main" id="{C4D4247A-591A-42E2-A4EF-22634BC4B8D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2E5132A5-357E-40B4-BD37-0F32D987421B}"/>
              </a:ext>
            </a:extLst>
          </p:cNvPr>
          <p:cNvGrpSpPr/>
          <p:nvPr/>
        </p:nvGrpSpPr>
        <p:grpSpPr>
          <a:xfrm>
            <a:off x="0" y="6629400"/>
            <a:ext cx="12192000" cy="228600"/>
            <a:chOff x="0" y="6629400"/>
            <a:chExt cx="12192000" cy="228600"/>
          </a:xfrm>
        </p:grpSpPr>
        <p:grpSp>
          <p:nvGrpSpPr>
            <p:cNvPr id="15" name="组合 14">
              <a:extLst>
                <a:ext uri="{FF2B5EF4-FFF2-40B4-BE49-F238E27FC236}">
                  <a16:creationId xmlns:a16="http://schemas.microsoft.com/office/drawing/2014/main" id="{5DAC3829-BC20-4109-B5B4-B21E6E1D8C95}"/>
                </a:ext>
              </a:extLst>
            </p:cNvPr>
            <p:cNvGrpSpPr/>
            <p:nvPr/>
          </p:nvGrpSpPr>
          <p:grpSpPr>
            <a:xfrm>
              <a:off x="0" y="6629400"/>
              <a:ext cx="6096000" cy="228600"/>
              <a:chOff x="0" y="6629400"/>
              <a:chExt cx="6822268" cy="228600"/>
            </a:xfrm>
          </p:grpSpPr>
          <p:sp>
            <p:nvSpPr>
              <p:cNvPr id="21" name="矩形 20">
                <a:extLst>
                  <a:ext uri="{FF2B5EF4-FFF2-40B4-BE49-F238E27FC236}">
                    <a16:creationId xmlns:a16="http://schemas.microsoft.com/office/drawing/2014/main" id="{A1FBB147-C474-4336-B9A4-62A086AFA8E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2" name="矩形 21">
                <a:extLst>
                  <a:ext uri="{FF2B5EF4-FFF2-40B4-BE49-F238E27FC236}">
                    <a16:creationId xmlns:a16="http://schemas.microsoft.com/office/drawing/2014/main" id="{C0BF3406-8938-4313-BB73-D5419B3B32B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4A15449B-99F9-4F34-B6B5-E5532A2EAAE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4" name="矩形 23">
                <a:extLst>
                  <a:ext uri="{FF2B5EF4-FFF2-40B4-BE49-F238E27FC236}">
                    <a16:creationId xmlns:a16="http://schemas.microsoft.com/office/drawing/2014/main" id="{0ADCF330-029C-4CD7-B950-C22A6D1A9DA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16" name="组合 15">
              <a:extLst>
                <a:ext uri="{FF2B5EF4-FFF2-40B4-BE49-F238E27FC236}">
                  <a16:creationId xmlns:a16="http://schemas.microsoft.com/office/drawing/2014/main" id="{25EFC43E-4328-4431-B265-ED9560EBCBDF}"/>
                </a:ext>
              </a:extLst>
            </p:cNvPr>
            <p:cNvGrpSpPr/>
            <p:nvPr/>
          </p:nvGrpSpPr>
          <p:grpSpPr>
            <a:xfrm>
              <a:off x="6096000" y="6629400"/>
              <a:ext cx="6096000" cy="228600"/>
              <a:chOff x="0" y="6629400"/>
              <a:chExt cx="6822268" cy="228600"/>
            </a:xfrm>
          </p:grpSpPr>
          <p:sp>
            <p:nvSpPr>
              <p:cNvPr id="17" name="矩形 16">
                <a:extLst>
                  <a:ext uri="{FF2B5EF4-FFF2-40B4-BE49-F238E27FC236}">
                    <a16:creationId xmlns:a16="http://schemas.microsoft.com/office/drawing/2014/main" id="{A045A701-2A68-4630-8F90-41D3B0E0277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22EBE739-FB21-4638-89B6-8F15663DE15C}"/>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9DD86ECC-C201-4797-8FF8-CEB562FF7B8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AF33801D-ABF9-4E66-9F22-1152B0B00F1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TextBox 28">
            <a:extLst>
              <a:ext uri="{FF2B5EF4-FFF2-40B4-BE49-F238E27FC236}">
                <a16:creationId xmlns:a16="http://schemas.microsoft.com/office/drawing/2014/main" id="{52A1235F-5AFA-4B2B-80C3-D051A0A5111E}"/>
              </a:ext>
            </a:extLst>
          </p:cNvPr>
          <p:cNvSpPr txBox="1"/>
          <p:nvPr/>
        </p:nvSpPr>
        <p:spPr>
          <a:xfrm>
            <a:off x="186684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19" name="TextBox 29">
            <a:extLst>
              <a:ext uri="{FF2B5EF4-FFF2-40B4-BE49-F238E27FC236}">
                <a16:creationId xmlns:a16="http://schemas.microsoft.com/office/drawing/2014/main" id="{64AB6E6E-8D08-4633-B6E8-D553FA477F6A}"/>
              </a:ext>
            </a:extLst>
          </p:cNvPr>
          <p:cNvSpPr txBox="1"/>
          <p:nvPr/>
        </p:nvSpPr>
        <p:spPr>
          <a:xfrm>
            <a:off x="425216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0" name="TextBox 30">
            <a:extLst>
              <a:ext uri="{FF2B5EF4-FFF2-40B4-BE49-F238E27FC236}">
                <a16:creationId xmlns:a16="http://schemas.microsoft.com/office/drawing/2014/main" id="{65199064-DAD9-43DB-9D69-CB4627A2135B}"/>
              </a:ext>
            </a:extLst>
          </p:cNvPr>
          <p:cNvSpPr txBox="1"/>
          <p:nvPr/>
        </p:nvSpPr>
        <p:spPr>
          <a:xfrm>
            <a:off x="6621833"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1" name="TextBox 31">
            <a:extLst>
              <a:ext uri="{FF2B5EF4-FFF2-40B4-BE49-F238E27FC236}">
                <a16:creationId xmlns:a16="http://schemas.microsoft.com/office/drawing/2014/main" id="{A1EBDE9E-261A-463B-B547-8E256F31656F}"/>
              </a:ext>
            </a:extLst>
          </p:cNvPr>
          <p:cNvSpPr txBox="1"/>
          <p:nvPr/>
        </p:nvSpPr>
        <p:spPr>
          <a:xfrm>
            <a:off x="8954276"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2" name="燕尾形箭头 12">
            <a:extLst>
              <a:ext uri="{FF2B5EF4-FFF2-40B4-BE49-F238E27FC236}">
                <a16:creationId xmlns:a16="http://schemas.microsoft.com/office/drawing/2014/main" id="{DA3A6F20-315B-4FCE-B633-A4C39E854724}"/>
              </a:ext>
            </a:extLst>
          </p:cNvPr>
          <p:cNvSpPr/>
          <p:nvPr/>
        </p:nvSpPr>
        <p:spPr>
          <a:xfrm>
            <a:off x="1347443" y="3193970"/>
            <a:ext cx="9752525" cy="271685"/>
          </a:xfrm>
          <a:prstGeom prst="notch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636" tIns="54317" rIns="108636" bIns="54317" anchor="ctr"/>
          <a:lstStyle/>
          <a:p>
            <a:pPr marL="0" marR="0" lvl="0" indent="0" algn="ctr" defTabSz="1086261" rtl="0" eaLnBrk="1" fontAlgn="auto" latinLnBrk="0" hangingPunct="1">
              <a:lnSpc>
                <a:spcPct val="100000"/>
              </a:lnSpc>
              <a:spcBef>
                <a:spcPts val="0"/>
              </a:spcBef>
              <a:spcAft>
                <a:spcPts val="0"/>
              </a:spcAft>
              <a:buClrTx/>
              <a:buSzTx/>
              <a:buFontTx/>
              <a:buNone/>
              <a:tabLst/>
              <a:defRPr/>
            </a:pPr>
            <a:endParaRPr kumimoji="0" lang="zh-CN" altLang="en-US" sz="2939"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a:extLst>
              <a:ext uri="{FF2B5EF4-FFF2-40B4-BE49-F238E27FC236}">
                <a16:creationId xmlns:a16="http://schemas.microsoft.com/office/drawing/2014/main" id="{9B34D36D-F62F-41D1-B704-787850B1F4D4}"/>
              </a:ext>
            </a:extLst>
          </p:cNvPr>
          <p:cNvGrpSpPr/>
          <p:nvPr/>
        </p:nvGrpSpPr>
        <p:grpSpPr>
          <a:xfrm>
            <a:off x="1722308" y="2252596"/>
            <a:ext cx="2016563" cy="2017293"/>
            <a:chOff x="1278794" y="3334906"/>
            <a:chExt cx="914014" cy="914014"/>
          </a:xfrm>
        </p:grpSpPr>
        <p:grpSp>
          <p:nvGrpSpPr>
            <p:cNvPr id="24" name="组合 23">
              <a:extLst>
                <a:ext uri="{FF2B5EF4-FFF2-40B4-BE49-F238E27FC236}">
                  <a16:creationId xmlns:a16="http://schemas.microsoft.com/office/drawing/2014/main" id="{54C47A8D-F251-4B91-8E20-67366EB5DA53}"/>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6" name="同心圆 16">
                <a:extLst>
                  <a:ext uri="{FF2B5EF4-FFF2-40B4-BE49-F238E27FC236}">
                    <a16:creationId xmlns:a16="http://schemas.microsoft.com/office/drawing/2014/main" id="{778C93B7-D55C-44C0-BE01-F0F18CC5A24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CB1F047-211F-4E06-BF03-D55113F560A3}"/>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F10A9AAD-5F73-4F30-AE57-690065E337FE}"/>
                </a:ext>
              </a:extLst>
            </p:cNvPr>
            <p:cNvSpPr txBox="1"/>
            <p:nvPr/>
          </p:nvSpPr>
          <p:spPr>
            <a:xfrm>
              <a:off x="1460477" y="3742514"/>
              <a:ext cx="548703"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28" name="组合 27">
            <a:extLst>
              <a:ext uri="{FF2B5EF4-FFF2-40B4-BE49-F238E27FC236}">
                <a16:creationId xmlns:a16="http://schemas.microsoft.com/office/drawing/2014/main" id="{1957B2AF-C937-4F4B-9D59-A4D14D59B0D5}"/>
              </a:ext>
            </a:extLst>
          </p:cNvPr>
          <p:cNvGrpSpPr/>
          <p:nvPr/>
        </p:nvGrpSpPr>
        <p:grpSpPr>
          <a:xfrm>
            <a:off x="4054501" y="2257006"/>
            <a:ext cx="2016563" cy="2017293"/>
            <a:chOff x="1278794" y="3334906"/>
            <a:chExt cx="914014" cy="914014"/>
          </a:xfrm>
        </p:grpSpPr>
        <p:grpSp>
          <p:nvGrpSpPr>
            <p:cNvPr id="29" name="组合 28">
              <a:extLst>
                <a:ext uri="{FF2B5EF4-FFF2-40B4-BE49-F238E27FC236}">
                  <a16:creationId xmlns:a16="http://schemas.microsoft.com/office/drawing/2014/main" id="{0A0C0696-E598-4AB7-BFD9-DB9B141EE7F7}"/>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1" name="同心圆 21">
                <a:extLst>
                  <a:ext uri="{FF2B5EF4-FFF2-40B4-BE49-F238E27FC236}">
                    <a16:creationId xmlns:a16="http://schemas.microsoft.com/office/drawing/2014/main" id="{BC1CE647-54FD-485B-A4EE-F8E1C0550D5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78435780-7797-4AE7-959D-742F6ACA480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0" name="TextBox 40">
              <a:extLst>
                <a:ext uri="{FF2B5EF4-FFF2-40B4-BE49-F238E27FC236}">
                  <a16:creationId xmlns:a16="http://schemas.microsoft.com/office/drawing/2014/main" id="{A36B20FA-F144-4A93-BA9F-3487586407A7}"/>
                </a:ext>
              </a:extLst>
            </p:cNvPr>
            <p:cNvSpPr txBox="1"/>
            <p:nvPr/>
          </p:nvSpPr>
          <p:spPr>
            <a:xfrm>
              <a:off x="1460472" y="3740516"/>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3" name="组合 32">
            <a:extLst>
              <a:ext uri="{FF2B5EF4-FFF2-40B4-BE49-F238E27FC236}">
                <a16:creationId xmlns:a16="http://schemas.microsoft.com/office/drawing/2014/main" id="{E9E01098-9456-41FB-BD45-218B2475CFCC}"/>
              </a:ext>
            </a:extLst>
          </p:cNvPr>
          <p:cNvGrpSpPr/>
          <p:nvPr/>
        </p:nvGrpSpPr>
        <p:grpSpPr>
          <a:xfrm>
            <a:off x="6362132" y="2252596"/>
            <a:ext cx="2016563" cy="2017293"/>
            <a:chOff x="1278794" y="3334906"/>
            <a:chExt cx="914014" cy="914014"/>
          </a:xfrm>
        </p:grpSpPr>
        <p:grpSp>
          <p:nvGrpSpPr>
            <p:cNvPr id="34" name="组合 33">
              <a:extLst>
                <a:ext uri="{FF2B5EF4-FFF2-40B4-BE49-F238E27FC236}">
                  <a16:creationId xmlns:a16="http://schemas.microsoft.com/office/drawing/2014/main" id="{B9F00E7A-897C-46B7-9420-66E1D610412D}"/>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26">
                <a:extLst>
                  <a:ext uri="{FF2B5EF4-FFF2-40B4-BE49-F238E27FC236}">
                    <a16:creationId xmlns:a16="http://schemas.microsoft.com/office/drawing/2014/main" id="{B8878A99-8A3F-4C5D-AF46-57606F6F349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69B881E-C434-460A-9BCF-4D8158BCAE9C}"/>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5" name="TextBox 45">
              <a:extLst>
                <a:ext uri="{FF2B5EF4-FFF2-40B4-BE49-F238E27FC236}">
                  <a16:creationId xmlns:a16="http://schemas.microsoft.com/office/drawing/2014/main" id="{808DC049-58E1-4048-BCE8-6ADC9AF4E93A}"/>
                </a:ext>
              </a:extLst>
            </p:cNvPr>
            <p:cNvSpPr txBox="1"/>
            <p:nvPr/>
          </p:nvSpPr>
          <p:spPr>
            <a:xfrm>
              <a:off x="1460472" y="3742514"/>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8" name="组合 37">
            <a:extLst>
              <a:ext uri="{FF2B5EF4-FFF2-40B4-BE49-F238E27FC236}">
                <a16:creationId xmlns:a16="http://schemas.microsoft.com/office/drawing/2014/main" id="{26C61AF4-5709-4C91-AC01-348BFB3C830B}"/>
              </a:ext>
            </a:extLst>
          </p:cNvPr>
          <p:cNvGrpSpPr/>
          <p:nvPr/>
        </p:nvGrpSpPr>
        <p:grpSpPr>
          <a:xfrm>
            <a:off x="8655664" y="2260767"/>
            <a:ext cx="2016563" cy="2017293"/>
            <a:chOff x="1278794" y="3334906"/>
            <a:chExt cx="914014" cy="914014"/>
          </a:xfrm>
        </p:grpSpPr>
        <p:grpSp>
          <p:nvGrpSpPr>
            <p:cNvPr id="39" name="组合 38">
              <a:extLst>
                <a:ext uri="{FF2B5EF4-FFF2-40B4-BE49-F238E27FC236}">
                  <a16:creationId xmlns:a16="http://schemas.microsoft.com/office/drawing/2014/main" id="{EB15C370-7000-4054-9126-4346552EFEF9}"/>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31">
                <a:extLst>
                  <a:ext uri="{FF2B5EF4-FFF2-40B4-BE49-F238E27FC236}">
                    <a16:creationId xmlns:a16="http://schemas.microsoft.com/office/drawing/2014/main" id="{F5E31CC2-1128-4038-945B-68CE203666D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2" name="椭圆 41">
                <a:extLst>
                  <a:ext uri="{FF2B5EF4-FFF2-40B4-BE49-F238E27FC236}">
                    <a16:creationId xmlns:a16="http://schemas.microsoft.com/office/drawing/2014/main" id="{C2446077-A652-462D-8ADD-3F0AF89D8A2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40" name="TextBox 50">
              <a:extLst>
                <a:ext uri="{FF2B5EF4-FFF2-40B4-BE49-F238E27FC236}">
                  <a16:creationId xmlns:a16="http://schemas.microsoft.com/office/drawing/2014/main" id="{800A5D70-D278-41AF-8C71-66FDD56F6C76}"/>
                </a:ext>
              </a:extLst>
            </p:cNvPr>
            <p:cNvSpPr txBox="1"/>
            <p:nvPr/>
          </p:nvSpPr>
          <p:spPr>
            <a:xfrm>
              <a:off x="1460472" y="3738812"/>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sp>
        <p:nvSpPr>
          <p:cNvPr id="43" name="椭圆 42">
            <a:extLst>
              <a:ext uri="{FF2B5EF4-FFF2-40B4-BE49-F238E27FC236}">
                <a16:creationId xmlns:a16="http://schemas.microsoft.com/office/drawing/2014/main" id="{738925C4-4E13-4029-A6FE-7AF3DCE66381}"/>
              </a:ext>
            </a:extLst>
          </p:cNvPr>
          <p:cNvSpPr/>
          <p:nvPr/>
        </p:nvSpPr>
        <p:spPr>
          <a:xfrm>
            <a:off x="1771257" y="2081438"/>
            <a:ext cx="766719" cy="766996"/>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4" name="椭圆 43">
            <a:extLst>
              <a:ext uri="{FF2B5EF4-FFF2-40B4-BE49-F238E27FC236}">
                <a16:creationId xmlns:a16="http://schemas.microsoft.com/office/drawing/2014/main" id="{A2A94528-2230-42CB-9CAB-110F8692F42A}"/>
              </a:ext>
            </a:extLst>
          </p:cNvPr>
          <p:cNvSpPr/>
          <p:nvPr/>
        </p:nvSpPr>
        <p:spPr>
          <a:xfrm>
            <a:off x="4098514" y="2081438"/>
            <a:ext cx="766719" cy="76699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5" name="椭圆 44">
            <a:extLst>
              <a:ext uri="{FF2B5EF4-FFF2-40B4-BE49-F238E27FC236}">
                <a16:creationId xmlns:a16="http://schemas.microsoft.com/office/drawing/2014/main" id="{C501318A-66CE-4668-86F8-DDB578B8AE99}"/>
              </a:ext>
            </a:extLst>
          </p:cNvPr>
          <p:cNvSpPr/>
          <p:nvPr/>
        </p:nvSpPr>
        <p:spPr>
          <a:xfrm>
            <a:off x="6447681" y="2089217"/>
            <a:ext cx="766719" cy="766996"/>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B4FA465B-B2E5-431A-B9B9-D49756069351}"/>
              </a:ext>
            </a:extLst>
          </p:cNvPr>
          <p:cNvSpPr/>
          <p:nvPr/>
        </p:nvSpPr>
        <p:spPr>
          <a:xfrm>
            <a:off x="8760267" y="2089217"/>
            <a:ext cx="766719" cy="766996"/>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7" name="Freeform 34">
            <a:extLst>
              <a:ext uri="{FF2B5EF4-FFF2-40B4-BE49-F238E27FC236}">
                <a16:creationId xmlns:a16="http://schemas.microsoft.com/office/drawing/2014/main" id="{9CE36997-9552-4869-9B50-8453C504883E}"/>
              </a:ext>
            </a:extLst>
          </p:cNvPr>
          <p:cNvSpPr>
            <a:spLocks noEditPoints="1"/>
          </p:cNvSpPr>
          <p:nvPr/>
        </p:nvSpPr>
        <p:spPr bwMode="auto">
          <a:xfrm>
            <a:off x="1981009" y="2260767"/>
            <a:ext cx="397111" cy="40770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8" name="Freeform 26">
            <a:extLst>
              <a:ext uri="{FF2B5EF4-FFF2-40B4-BE49-F238E27FC236}">
                <a16:creationId xmlns:a16="http://schemas.microsoft.com/office/drawing/2014/main" id="{AF6140BF-C71E-4488-97FA-36CD69D723E5}"/>
              </a:ext>
            </a:extLst>
          </p:cNvPr>
          <p:cNvSpPr>
            <a:spLocks noEditPoints="1"/>
          </p:cNvSpPr>
          <p:nvPr/>
        </p:nvSpPr>
        <p:spPr bwMode="auto">
          <a:xfrm>
            <a:off x="4300228" y="2285427"/>
            <a:ext cx="363288" cy="35901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9" name="Freeform 35">
            <a:extLst>
              <a:ext uri="{FF2B5EF4-FFF2-40B4-BE49-F238E27FC236}">
                <a16:creationId xmlns:a16="http://schemas.microsoft.com/office/drawing/2014/main" id="{397F3B6E-6B93-4393-AEF2-27A7B32854C4}"/>
              </a:ext>
            </a:extLst>
          </p:cNvPr>
          <p:cNvSpPr>
            <a:spLocks noEditPoints="1"/>
          </p:cNvSpPr>
          <p:nvPr/>
        </p:nvSpPr>
        <p:spPr bwMode="auto">
          <a:xfrm>
            <a:off x="8984457" y="2304795"/>
            <a:ext cx="349361" cy="377980"/>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50" name="Freeform 20">
            <a:extLst>
              <a:ext uri="{FF2B5EF4-FFF2-40B4-BE49-F238E27FC236}">
                <a16:creationId xmlns:a16="http://schemas.microsoft.com/office/drawing/2014/main" id="{0A74F5E0-158C-4698-AF89-F53E1F25FD9C}"/>
              </a:ext>
            </a:extLst>
          </p:cNvPr>
          <p:cNvSpPr>
            <a:spLocks noEditPoints="1"/>
          </p:cNvSpPr>
          <p:nvPr/>
        </p:nvSpPr>
        <p:spPr bwMode="auto">
          <a:xfrm>
            <a:off x="6672782" y="2252596"/>
            <a:ext cx="341757" cy="430179"/>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292148812"/>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14:bounceEnd="44000">
                                          <p:cBhvr additive="base">
                                            <p:cTn id="11"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14:bounceEnd="44000">
                                          <p:cBhvr additive="base">
                                            <p:cTn id="15" dur="500" fill="hold"/>
                                            <p:tgtEl>
                                              <p:spTgt spid="3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14:bounceEnd="44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14:bounceEnd="44000">
                                          <p:cBhvr additive="base">
                                            <p:cTn id="24" dur="5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14:bounceEnd="44000">
                                          <p:cBhvr additive="base">
                                            <p:cTn id="28" dur="500" fill="hold"/>
                                            <p:tgtEl>
                                              <p:spTgt spid="4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14:bounceEnd="44000">
                                          <p:cBhvr additive="base">
                                            <p:cTn id="32" dur="500" fill="hold"/>
                                            <p:tgtEl>
                                              <p:spTgt spid="4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14:bounceEnd="44000">
                                          <p:cBhvr additive="base">
                                            <p:cTn id="36" dur="500" fill="hold"/>
                                            <p:tgtEl>
                                              <p:spTgt spid="4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3F6E21FF-25C7-4B83-A747-CE04DEF027B3}"/>
              </a:ext>
            </a:extLst>
          </p:cNvPr>
          <p:cNvGrpSpPr/>
          <p:nvPr/>
        </p:nvGrpSpPr>
        <p:grpSpPr>
          <a:xfrm>
            <a:off x="7169779" y="4598950"/>
            <a:ext cx="4257179" cy="957852"/>
            <a:chOff x="4854651" y="2417674"/>
            <a:chExt cx="3192924" cy="697900"/>
          </a:xfrm>
        </p:grpSpPr>
        <p:cxnSp>
          <p:nvCxnSpPr>
            <p:cNvPr id="19" name="Straight Connector 1">
              <a:extLst>
                <a:ext uri="{FF2B5EF4-FFF2-40B4-BE49-F238E27FC236}">
                  <a16:creationId xmlns:a16="http://schemas.microsoft.com/office/drawing/2014/main" id="{5189D184-4EB6-4E6A-BCF0-1A58019914D8}"/>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ED606C0-EC1C-41B8-A8F4-93102DF8C8AD}"/>
                </a:ext>
              </a:extLst>
            </p:cNvPr>
            <p:cNvGrpSpPr/>
            <p:nvPr/>
          </p:nvGrpSpPr>
          <p:grpSpPr>
            <a:xfrm>
              <a:off x="6412546" y="2417674"/>
              <a:ext cx="1635029" cy="697900"/>
              <a:chOff x="6412546" y="2417674"/>
              <a:chExt cx="1635029" cy="697900"/>
            </a:xfrm>
          </p:grpSpPr>
          <p:sp>
            <p:nvSpPr>
              <p:cNvPr id="21" name="Rounded Rectangle 43">
                <a:extLst>
                  <a:ext uri="{FF2B5EF4-FFF2-40B4-BE49-F238E27FC236}">
                    <a16:creationId xmlns:a16="http://schemas.microsoft.com/office/drawing/2014/main" id="{FD520EBD-EC82-429F-ABF4-D50E9231A440}"/>
                  </a:ext>
                </a:extLst>
              </p:cNvPr>
              <p:cNvSpPr/>
              <p:nvPr/>
            </p:nvSpPr>
            <p:spPr>
              <a:xfrm>
                <a:off x="6412546" y="2417674"/>
                <a:ext cx="817514" cy="220589"/>
              </a:xfrm>
              <a:prstGeom prst="roundRect">
                <a:avLst>
                  <a:gd name="adj" fmla="val 46832"/>
                </a:avLst>
              </a:prstGeom>
              <a:solidFill>
                <a:schemeClr val="accent4"/>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TextBox 35">
                <a:extLst>
                  <a:ext uri="{FF2B5EF4-FFF2-40B4-BE49-F238E27FC236}">
                    <a16:creationId xmlns:a16="http://schemas.microsoft.com/office/drawing/2014/main" id="{FE4263BC-0401-4926-8A56-601B286A0628}"/>
                  </a:ext>
                </a:extLst>
              </p:cNvPr>
              <p:cNvSpPr txBox="1"/>
              <p:nvPr/>
            </p:nvSpPr>
            <p:spPr>
              <a:xfrm>
                <a:off x="6494767" y="2421068"/>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TextBox 36">
                <a:extLst>
                  <a:ext uri="{FF2B5EF4-FFF2-40B4-BE49-F238E27FC236}">
                    <a16:creationId xmlns:a16="http://schemas.microsoft.com/office/drawing/2014/main" id="{C42C8497-DBE2-429F-AE2A-1AA8D2EA022D}"/>
                  </a:ext>
                </a:extLst>
              </p:cNvPr>
              <p:cNvSpPr txBox="1"/>
              <p:nvPr/>
            </p:nvSpPr>
            <p:spPr>
              <a:xfrm>
                <a:off x="6412546" y="2668431"/>
                <a:ext cx="1635029" cy="44714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grpSp>
        <p:nvGrpSpPr>
          <p:cNvPr id="24" name="组合 23">
            <a:extLst>
              <a:ext uri="{FF2B5EF4-FFF2-40B4-BE49-F238E27FC236}">
                <a16:creationId xmlns:a16="http://schemas.microsoft.com/office/drawing/2014/main" id="{830BBA0A-43A1-4EDD-A760-4B482FCFB8BC}"/>
              </a:ext>
            </a:extLst>
          </p:cNvPr>
          <p:cNvGrpSpPr/>
          <p:nvPr/>
        </p:nvGrpSpPr>
        <p:grpSpPr>
          <a:xfrm>
            <a:off x="1679569" y="2330842"/>
            <a:ext cx="3961412" cy="1025807"/>
            <a:chOff x="1097890" y="1891967"/>
            <a:chExt cx="2971096" cy="747414"/>
          </a:xfrm>
        </p:grpSpPr>
        <p:sp>
          <p:nvSpPr>
            <p:cNvPr id="25" name="Rounded Rectangle 43">
              <a:extLst>
                <a:ext uri="{FF2B5EF4-FFF2-40B4-BE49-F238E27FC236}">
                  <a16:creationId xmlns:a16="http://schemas.microsoft.com/office/drawing/2014/main" id="{A155744F-C5F1-4D87-A9BB-E0846BBDEED5}"/>
                </a:ext>
              </a:extLst>
            </p:cNvPr>
            <p:cNvSpPr/>
            <p:nvPr/>
          </p:nvSpPr>
          <p:spPr>
            <a:xfrm>
              <a:off x="1952894" y="1917570"/>
              <a:ext cx="768382" cy="195578"/>
            </a:xfrm>
            <a:prstGeom prst="roundRect">
              <a:avLst>
                <a:gd name="adj" fmla="val 46832"/>
              </a:avLst>
            </a:prstGeom>
            <a:solidFill>
              <a:srgbClr val="00B0F0"/>
            </a:solidFill>
            <a:ln>
              <a:noFill/>
            </a:ln>
            <a:effectLst>
              <a:outerShdw blurRad="165100" dist="127000" dir="5400000" sx="92000" sy="9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TextBox 115">
              <a:extLst>
                <a:ext uri="{FF2B5EF4-FFF2-40B4-BE49-F238E27FC236}">
                  <a16:creationId xmlns:a16="http://schemas.microsoft.com/office/drawing/2014/main" id="{0D879A06-E042-4040-AA5E-16014CFAE51B}"/>
                </a:ext>
              </a:extLst>
            </p:cNvPr>
            <p:cNvSpPr txBox="1"/>
            <p:nvPr/>
          </p:nvSpPr>
          <p:spPr>
            <a:xfrm>
              <a:off x="2010548" y="1891967"/>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Straight Connector 1">
              <a:extLst>
                <a:ext uri="{FF2B5EF4-FFF2-40B4-BE49-F238E27FC236}">
                  <a16:creationId xmlns:a16="http://schemas.microsoft.com/office/drawing/2014/main" id="{31C44E4B-6F01-4C90-8960-11C123B3157F}"/>
                </a:ext>
              </a:extLst>
            </p:cNvPr>
            <p:cNvCxnSpPr/>
            <p:nvPr/>
          </p:nvCxnSpPr>
          <p:spPr>
            <a:xfrm flipH="1">
              <a:off x="2835798" y="2008102"/>
              <a:ext cx="1233188" cy="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117">
              <a:extLst>
                <a:ext uri="{FF2B5EF4-FFF2-40B4-BE49-F238E27FC236}">
                  <a16:creationId xmlns:a16="http://schemas.microsoft.com/office/drawing/2014/main" id="{AAC3371B-165A-4976-96D9-31CAAE0C8E1B}"/>
                </a:ext>
              </a:extLst>
            </p:cNvPr>
            <p:cNvSpPr txBox="1"/>
            <p:nvPr/>
          </p:nvSpPr>
          <p:spPr>
            <a:xfrm>
              <a:off x="1097890" y="2192237"/>
              <a:ext cx="1635029" cy="447144"/>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29" name="组合 28">
            <a:extLst>
              <a:ext uri="{FF2B5EF4-FFF2-40B4-BE49-F238E27FC236}">
                <a16:creationId xmlns:a16="http://schemas.microsoft.com/office/drawing/2014/main" id="{304B4B92-55BC-4AAD-81F2-B823EF6818F3}"/>
              </a:ext>
            </a:extLst>
          </p:cNvPr>
          <p:cNvGrpSpPr/>
          <p:nvPr/>
        </p:nvGrpSpPr>
        <p:grpSpPr>
          <a:xfrm>
            <a:off x="1729553" y="4013307"/>
            <a:ext cx="3961412" cy="992001"/>
            <a:chOff x="1097890" y="3117831"/>
            <a:chExt cx="2971096" cy="722782"/>
          </a:xfrm>
        </p:grpSpPr>
        <p:sp>
          <p:nvSpPr>
            <p:cNvPr id="30" name="Rounded Rectangle 43">
              <a:extLst>
                <a:ext uri="{FF2B5EF4-FFF2-40B4-BE49-F238E27FC236}">
                  <a16:creationId xmlns:a16="http://schemas.microsoft.com/office/drawing/2014/main" id="{DCDD4FEE-2D2D-4D03-BE9E-A07FD9483341}"/>
                </a:ext>
              </a:extLst>
            </p:cNvPr>
            <p:cNvSpPr/>
            <p:nvPr/>
          </p:nvSpPr>
          <p:spPr>
            <a:xfrm>
              <a:off x="1915404" y="3141706"/>
              <a:ext cx="805872" cy="201686"/>
            </a:xfrm>
            <a:prstGeom prst="roundRect">
              <a:avLst>
                <a:gd name="adj" fmla="val 46832"/>
              </a:avLst>
            </a:prstGeom>
            <a:solidFill>
              <a:schemeClr val="accent3"/>
            </a:solidFill>
            <a:ln>
              <a:noFill/>
            </a:ln>
            <a:effectLst>
              <a:outerShdw blurRad="215900" dist="114300" dir="3240000" sx="97000" sy="97000" algn="t"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TextBox 120">
              <a:extLst>
                <a:ext uri="{FF2B5EF4-FFF2-40B4-BE49-F238E27FC236}">
                  <a16:creationId xmlns:a16="http://schemas.microsoft.com/office/drawing/2014/main" id="{A73A2E1B-B0E0-40A0-A43E-8D1CDE5C03EE}"/>
                </a:ext>
              </a:extLst>
            </p:cNvPr>
            <p:cNvSpPr txBox="1"/>
            <p:nvPr/>
          </p:nvSpPr>
          <p:spPr>
            <a:xfrm>
              <a:off x="1995610" y="3117831"/>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2" name="Straight Connector 1">
              <a:extLst>
                <a:ext uri="{FF2B5EF4-FFF2-40B4-BE49-F238E27FC236}">
                  <a16:creationId xmlns:a16="http://schemas.microsoft.com/office/drawing/2014/main" id="{2A61CC3E-82D1-4EC1-90F5-5D9C1FD85C29}"/>
                </a:ext>
              </a:extLst>
            </p:cNvPr>
            <p:cNvCxnSpPr/>
            <p:nvPr/>
          </p:nvCxnSpPr>
          <p:spPr>
            <a:xfrm flipH="1">
              <a:off x="2835798" y="3215712"/>
              <a:ext cx="1233188" cy="22634"/>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122">
              <a:extLst>
                <a:ext uri="{FF2B5EF4-FFF2-40B4-BE49-F238E27FC236}">
                  <a16:creationId xmlns:a16="http://schemas.microsoft.com/office/drawing/2014/main" id="{5E500973-131D-43DC-B0DF-10DD17245F81}"/>
                </a:ext>
              </a:extLst>
            </p:cNvPr>
            <p:cNvSpPr txBox="1"/>
            <p:nvPr/>
          </p:nvSpPr>
          <p:spPr>
            <a:xfrm>
              <a:off x="1097890" y="3393469"/>
              <a:ext cx="1635029" cy="377252"/>
            </a:xfrm>
            <a:prstGeom prst="rect">
              <a:avLst/>
            </a:prstGeom>
            <a:noFill/>
          </p:spPr>
          <p:txBody>
            <a:bodyPr wrap="square" rtlCol="0">
              <a:spAutoFit/>
            </a:bodyPr>
            <a:lstStyle>
              <a:defPPr>
                <a:defRPr lang="zh-CN"/>
              </a:defPPr>
              <a:lvl1pPr algn="r">
                <a:lnSpc>
                  <a:spcPct val="150000"/>
                </a:lnSpc>
                <a:defRPr sz="1200">
                  <a:solidFill>
                    <a:schemeClr val="tx1">
                      <a:lumMod val="75000"/>
                      <a:lumOff val="25000"/>
                    </a:schemeClr>
                  </a:solidFill>
                  <a:latin typeface="+mj-ea"/>
                  <a:ea typeface="+mj-ea"/>
                </a:defRPr>
              </a:lvl1p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34" name="组合 33">
            <a:extLst>
              <a:ext uri="{FF2B5EF4-FFF2-40B4-BE49-F238E27FC236}">
                <a16:creationId xmlns:a16="http://schemas.microsoft.com/office/drawing/2014/main" id="{461E8729-57AF-4ACA-845D-E562011942C8}"/>
              </a:ext>
            </a:extLst>
          </p:cNvPr>
          <p:cNvGrpSpPr/>
          <p:nvPr/>
        </p:nvGrpSpPr>
        <p:grpSpPr>
          <a:xfrm>
            <a:off x="6738506" y="3063907"/>
            <a:ext cx="4257177" cy="961204"/>
            <a:chOff x="4854651" y="2415233"/>
            <a:chExt cx="3192922" cy="700343"/>
          </a:xfrm>
        </p:grpSpPr>
        <p:cxnSp>
          <p:nvCxnSpPr>
            <p:cNvPr id="35" name="Straight Connector 1">
              <a:extLst>
                <a:ext uri="{FF2B5EF4-FFF2-40B4-BE49-F238E27FC236}">
                  <a16:creationId xmlns:a16="http://schemas.microsoft.com/office/drawing/2014/main" id="{2095F455-C4F9-49A4-A856-2CAECCF36E4E}"/>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F5F121F-C10B-4423-9FE4-FC6961EA7AF5}"/>
                </a:ext>
              </a:extLst>
            </p:cNvPr>
            <p:cNvGrpSpPr/>
            <p:nvPr/>
          </p:nvGrpSpPr>
          <p:grpSpPr>
            <a:xfrm>
              <a:off x="6412544" y="2415233"/>
              <a:ext cx="1635029" cy="700343"/>
              <a:chOff x="6412544" y="2415233"/>
              <a:chExt cx="1635029" cy="700343"/>
            </a:xfrm>
          </p:grpSpPr>
          <p:sp>
            <p:nvSpPr>
              <p:cNvPr id="37" name="Rounded Rectangle 43">
                <a:extLst>
                  <a:ext uri="{FF2B5EF4-FFF2-40B4-BE49-F238E27FC236}">
                    <a16:creationId xmlns:a16="http://schemas.microsoft.com/office/drawing/2014/main" id="{0D3B9798-CE3E-48C8-AEBE-CCC0580084C1}"/>
                  </a:ext>
                </a:extLst>
              </p:cNvPr>
              <p:cNvSpPr/>
              <p:nvPr/>
            </p:nvSpPr>
            <p:spPr>
              <a:xfrm>
                <a:off x="6412546" y="2417674"/>
                <a:ext cx="817514" cy="220589"/>
              </a:xfrm>
              <a:prstGeom prst="roundRect">
                <a:avLst>
                  <a:gd name="adj" fmla="val 46832"/>
                </a:avLst>
              </a:prstGeom>
              <a:solidFill>
                <a:schemeClr val="accent2"/>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TextBox 127">
                <a:extLst>
                  <a:ext uri="{FF2B5EF4-FFF2-40B4-BE49-F238E27FC236}">
                    <a16:creationId xmlns:a16="http://schemas.microsoft.com/office/drawing/2014/main" id="{7FA471B5-C491-42F8-B4D7-E8A7C1990C44}"/>
                  </a:ext>
                </a:extLst>
              </p:cNvPr>
              <p:cNvSpPr txBox="1"/>
              <p:nvPr/>
            </p:nvSpPr>
            <p:spPr>
              <a:xfrm>
                <a:off x="6514980" y="2415233"/>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9" name="TextBox 128">
                <a:extLst>
                  <a:ext uri="{FF2B5EF4-FFF2-40B4-BE49-F238E27FC236}">
                    <a16:creationId xmlns:a16="http://schemas.microsoft.com/office/drawing/2014/main" id="{327917CD-57DC-4C7B-AE34-00E307DCA65E}"/>
                  </a:ext>
                </a:extLst>
              </p:cNvPr>
              <p:cNvSpPr txBox="1"/>
              <p:nvPr/>
            </p:nvSpPr>
            <p:spPr>
              <a:xfrm>
                <a:off x="6412544" y="2668432"/>
                <a:ext cx="1635029" cy="4471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sp>
        <p:nvSpPr>
          <p:cNvPr id="40" name="Freeform 6">
            <a:extLst>
              <a:ext uri="{FF2B5EF4-FFF2-40B4-BE49-F238E27FC236}">
                <a16:creationId xmlns:a16="http://schemas.microsoft.com/office/drawing/2014/main" id="{56B2AF99-B9D5-4237-BB27-ABFBD5416F92}"/>
              </a:ext>
            </a:extLst>
          </p:cNvPr>
          <p:cNvSpPr/>
          <p:nvPr/>
        </p:nvSpPr>
        <p:spPr bwMode="auto">
          <a:xfrm>
            <a:off x="5486876" y="1696417"/>
            <a:ext cx="1251629" cy="111949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rgbClr val="00B0F0"/>
          </a:solidFill>
          <a:ln w="5" cap="flat">
            <a:noFill/>
            <a:prstDash val="solid"/>
            <a:miter lim="800000"/>
          </a:ln>
        </p:spPr>
        <p:txBody>
          <a:bodyPr vert="horz" wrap="square" lIns="123149" tIns="61575" rIns="123149" bIns="61575"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增长</a:t>
            </a:r>
          </a:p>
        </p:txBody>
      </p:sp>
      <p:sp>
        <p:nvSpPr>
          <p:cNvPr id="41" name="Freeform 7">
            <a:extLst>
              <a:ext uri="{FF2B5EF4-FFF2-40B4-BE49-F238E27FC236}">
                <a16:creationId xmlns:a16="http://schemas.microsoft.com/office/drawing/2014/main" id="{4A49BDE4-D4D3-4F4F-9AC5-D07FFD50A8F5}"/>
              </a:ext>
            </a:extLst>
          </p:cNvPr>
          <p:cNvSpPr/>
          <p:nvPr/>
        </p:nvSpPr>
        <p:spPr bwMode="auto">
          <a:xfrm>
            <a:off x="5055603" y="3052371"/>
            <a:ext cx="2114176" cy="525972"/>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accent2"/>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2" name="Freeform 8">
            <a:extLst>
              <a:ext uri="{FF2B5EF4-FFF2-40B4-BE49-F238E27FC236}">
                <a16:creationId xmlns:a16="http://schemas.microsoft.com/office/drawing/2014/main" id="{ECABF24E-5DEC-4D4B-8BC2-06F7C94FF5C4}"/>
              </a:ext>
            </a:extLst>
          </p:cNvPr>
          <p:cNvSpPr/>
          <p:nvPr/>
        </p:nvSpPr>
        <p:spPr bwMode="auto">
          <a:xfrm>
            <a:off x="4633712" y="3819612"/>
            <a:ext cx="2967345" cy="52114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accent3"/>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3" name="Freeform 10">
            <a:extLst>
              <a:ext uri="{FF2B5EF4-FFF2-40B4-BE49-F238E27FC236}">
                <a16:creationId xmlns:a16="http://schemas.microsoft.com/office/drawing/2014/main" id="{7FF3891A-65B0-4923-81EC-58D546DFF283}"/>
              </a:ext>
            </a:extLst>
          </p:cNvPr>
          <p:cNvSpPr/>
          <p:nvPr/>
        </p:nvSpPr>
        <p:spPr bwMode="auto">
          <a:xfrm>
            <a:off x="5486877" y="2815919"/>
            <a:ext cx="1382888" cy="236447"/>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11">
            <a:extLst>
              <a:ext uri="{FF2B5EF4-FFF2-40B4-BE49-F238E27FC236}">
                <a16:creationId xmlns:a16="http://schemas.microsoft.com/office/drawing/2014/main" id="{A55B0713-0DE6-4933-B329-87621CCFB0D1}"/>
              </a:ext>
            </a:extLst>
          </p:cNvPr>
          <p:cNvSpPr/>
          <p:nvPr/>
        </p:nvSpPr>
        <p:spPr bwMode="auto">
          <a:xfrm>
            <a:off x="5055604" y="3578341"/>
            <a:ext cx="2250120" cy="241272"/>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12">
            <a:extLst>
              <a:ext uri="{FF2B5EF4-FFF2-40B4-BE49-F238E27FC236}">
                <a16:creationId xmlns:a16="http://schemas.microsoft.com/office/drawing/2014/main" id="{7CDB4D18-4CD4-4CF3-82B1-0D6B2E2AE1BC}"/>
              </a:ext>
            </a:extLst>
          </p:cNvPr>
          <p:cNvSpPr/>
          <p:nvPr/>
        </p:nvSpPr>
        <p:spPr bwMode="auto">
          <a:xfrm>
            <a:off x="4633706" y="4340759"/>
            <a:ext cx="3103289" cy="241272"/>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Freeform 9">
            <a:extLst>
              <a:ext uri="{FF2B5EF4-FFF2-40B4-BE49-F238E27FC236}">
                <a16:creationId xmlns:a16="http://schemas.microsoft.com/office/drawing/2014/main" id="{E8C487D0-6E05-4D2A-916D-9BEEDF1A2044}"/>
              </a:ext>
            </a:extLst>
          </p:cNvPr>
          <p:cNvSpPr/>
          <p:nvPr/>
        </p:nvSpPr>
        <p:spPr bwMode="auto">
          <a:xfrm>
            <a:off x="3982107" y="4582028"/>
            <a:ext cx="4275227" cy="926481"/>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accent4"/>
          </a:solidFill>
          <a:ln w="5" cap="flat">
            <a:noFill/>
            <a:prstDash val="solid"/>
            <a:miter lim="800000"/>
          </a:ln>
          <a:effectLst>
            <a:outerShdw blurRad="114300" dist="38100" dir="5400000" algn="t" rotWithShape="0">
              <a:prstClr val="black">
                <a:alpha val="23000"/>
              </a:prstClr>
            </a:outerShdw>
          </a:effectLst>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Tree>
    <p:extLst>
      <p:ext uri="{BB962C8B-B14F-4D97-AF65-F5344CB8AC3E}">
        <p14:creationId xmlns:p14="http://schemas.microsoft.com/office/powerpoint/2010/main" val="2837606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300"/>
                                        <p:tgtEl>
                                          <p:spTgt spid="4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300"/>
                                        <p:tgtEl>
                                          <p:spTgt spid="42"/>
                                        </p:tgtEl>
                                      </p:cBhvr>
                                    </p:animEffect>
                                  </p:childTnLst>
                                </p:cTn>
                              </p:par>
                            </p:childTnLst>
                          </p:cTn>
                        </p:par>
                        <p:par>
                          <p:cTn id="16" fill="hold">
                            <p:stCondLst>
                              <p:cond delay="9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300"/>
                                        <p:tgtEl>
                                          <p:spTgt spid="44"/>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300"/>
                                        <p:tgtEl>
                                          <p:spTgt spid="4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300"/>
                                        <p:tgtEl>
                                          <p:spTgt spid="43"/>
                                        </p:tgtEl>
                                      </p:cBhvr>
                                    </p:animEffect>
                                  </p:childTnLst>
                                </p:cTn>
                              </p:par>
                            </p:childTnLst>
                          </p:cTn>
                        </p:par>
                        <p:par>
                          <p:cTn id="28" fill="hold">
                            <p:stCondLst>
                              <p:cond delay="180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300"/>
                                        <p:tgtEl>
                                          <p:spTgt spid="40"/>
                                        </p:tgtEl>
                                      </p:cBhvr>
                                    </p:animEffect>
                                  </p:childTnLst>
                                </p:cTn>
                              </p:par>
                            </p:childTnLst>
                          </p:cTn>
                        </p:par>
                        <p:par>
                          <p:cTn id="32" fill="hold">
                            <p:stCondLst>
                              <p:cond delay="21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2"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03</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学而不思则罔</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36622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原创设计师QQ598969553      _4">
            <a:extLst>
              <a:ext uri="{FF2B5EF4-FFF2-40B4-BE49-F238E27FC236}">
                <a16:creationId xmlns:a16="http://schemas.microsoft.com/office/drawing/2014/main" id="{7E508CB7-C43F-4E43-85E0-62BDDBCAD608}"/>
              </a:ext>
            </a:extLst>
          </p:cNvPr>
          <p:cNvGrpSpPr/>
          <p:nvPr/>
        </p:nvGrpSpPr>
        <p:grpSpPr>
          <a:xfrm>
            <a:off x="2916246" y="2298307"/>
            <a:ext cx="4634268" cy="4077532"/>
            <a:chOff x="2187184" y="1723730"/>
            <a:chExt cx="3475701" cy="3058149"/>
          </a:xfrm>
        </p:grpSpPr>
        <p:grpSp>
          <p:nvGrpSpPr>
            <p:cNvPr id="19" name="Group 9">
              <a:extLst>
                <a:ext uri="{FF2B5EF4-FFF2-40B4-BE49-F238E27FC236}">
                  <a16:creationId xmlns:a16="http://schemas.microsoft.com/office/drawing/2014/main" id="{D96B8398-00DF-42C0-B634-248ADAE49F63}"/>
                </a:ext>
              </a:extLst>
            </p:cNvPr>
            <p:cNvGrpSpPr/>
            <p:nvPr/>
          </p:nvGrpSpPr>
          <p:grpSpPr>
            <a:xfrm rot="213443">
              <a:off x="2187184" y="3362127"/>
              <a:ext cx="1677010" cy="1419752"/>
              <a:chOff x="2955668" y="2969079"/>
              <a:chExt cx="1677010" cy="1419752"/>
            </a:xfrm>
          </p:grpSpPr>
          <p:sp>
            <p:nvSpPr>
              <p:cNvPr id="23" name="Freeform 3">
                <a:extLst>
                  <a:ext uri="{FF2B5EF4-FFF2-40B4-BE49-F238E27FC236}">
                    <a16:creationId xmlns:a16="http://schemas.microsoft.com/office/drawing/2014/main" id="{4741C18A-5B66-402C-A7DF-A22D40696333}"/>
                  </a:ext>
                </a:extLst>
              </p:cNvPr>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sp>
            <p:nvSpPr>
              <p:cNvPr id="24" name="Round Same Side Corner Rectangle 4">
                <a:extLst>
                  <a:ext uri="{FF2B5EF4-FFF2-40B4-BE49-F238E27FC236}">
                    <a16:creationId xmlns:a16="http://schemas.microsoft.com/office/drawing/2014/main" id="{4F2525F6-0B2B-49E2-90E6-2F152127B2B3}"/>
                  </a:ext>
                </a:extLst>
              </p:cNvPr>
              <p:cNvSpPr>
                <a:spLocks/>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grpSp>
        <p:grpSp>
          <p:nvGrpSpPr>
            <p:cNvPr id="20" name="Group 10">
              <a:extLst>
                <a:ext uri="{FF2B5EF4-FFF2-40B4-BE49-F238E27FC236}">
                  <a16:creationId xmlns:a16="http://schemas.microsoft.com/office/drawing/2014/main" id="{7AC2616E-1A34-4BC5-8E69-C662B4A6E583}"/>
                </a:ext>
              </a:extLst>
            </p:cNvPr>
            <p:cNvGrpSpPr/>
            <p:nvPr/>
          </p:nvGrpSpPr>
          <p:grpSpPr>
            <a:xfrm>
              <a:off x="3488641" y="1723730"/>
              <a:ext cx="2174244" cy="2174244"/>
              <a:chOff x="4220769" y="1605276"/>
              <a:chExt cx="1739904" cy="1739904"/>
            </a:xfrm>
          </p:grpSpPr>
          <p:sp>
            <p:nvSpPr>
              <p:cNvPr id="21" name="Donut 8">
                <a:extLst>
                  <a:ext uri="{FF2B5EF4-FFF2-40B4-BE49-F238E27FC236}">
                    <a16:creationId xmlns:a16="http://schemas.microsoft.com/office/drawing/2014/main" id="{90214071-3921-4589-AEB8-C13D65D579CC}"/>
                  </a:ext>
                </a:extLst>
              </p:cNvPr>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sp>
            <p:nvSpPr>
              <p:cNvPr id="22" name="Donut 7">
                <a:extLst>
                  <a:ext uri="{FF2B5EF4-FFF2-40B4-BE49-F238E27FC236}">
                    <a16:creationId xmlns:a16="http://schemas.microsoft.com/office/drawing/2014/main" id="{DBB90693-5C26-41F5-BC43-86C57FC83804}"/>
                  </a:ext>
                </a:extLst>
              </p:cNvPr>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grpSp>
      </p:grpSp>
      <p:grpSp>
        <p:nvGrpSpPr>
          <p:cNvPr id="25" name="原创设计师QQ598969553      _5">
            <a:extLst>
              <a:ext uri="{FF2B5EF4-FFF2-40B4-BE49-F238E27FC236}">
                <a16:creationId xmlns:a16="http://schemas.microsoft.com/office/drawing/2014/main" id="{DD56CEF2-F8E5-410C-8105-4F00A392329B}"/>
              </a:ext>
            </a:extLst>
          </p:cNvPr>
          <p:cNvGrpSpPr/>
          <p:nvPr/>
        </p:nvGrpSpPr>
        <p:grpSpPr>
          <a:xfrm>
            <a:off x="5235272" y="5006140"/>
            <a:ext cx="970856" cy="970853"/>
            <a:chOff x="3926454" y="3754605"/>
            <a:chExt cx="728142" cy="728140"/>
          </a:xfrm>
        </p:grpSpPr>
        <p:sp>
          <p:nvSpPr>
            <p:cNvPr id="26" name="Oval 14">
              <a:extLst>
                <a:ext uri="{FF2B5EF4-FFF2-40B4-BE49-F238E27FC236}">
                  <a16:creationId xmlns:a16="http://schemas.microsoft.com/office/drawing/2014/main" id="{28AEF8D5-D9EE-4FEF-92B1-1D9D00E35CD5}"/>
                </a:ext>
              </a:extLst>
            </p:cNvPr>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a:extLst>
                <a:ext uri="{FF2B5EF4-FFF2-40B4-BE49-F238E27FC236}">
                  <a16:creationId xmlns:a16="http://schemas.microsoft.com/office/drawing/2014/main" id="{53E2619C-C552-4844-82D8-4E530D9C777A}"/>
                </a:ext>
              </a:extLst>
            </p:cNvPr>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8" name="原创设计师QQ598969553      _6">
            <a:extLst>
              <a:ext uri="{FF2B5EF4-FFF2-40B4-BE49-F238E27FC236}">
                <a16:creationId xmlns:a16="http://schemas.microsoft.com/office/drawing/2014/main" id="{D84343C3-99CA-419E-9D85-BB3D86B1EFC5}"/>
              </a:ext>
            </a:extLst>
          </p:cNvPr>
          <p:cNvGrpSpPr/>
          <p:nvPr/>
        </p:nvGrpSpPr>
        <p:grpSpPr>
          <a:xfrm>
            <a:off x="7032756" y="2167372"/>
            <a:ext cx="970856" cy="970853"/>
            <a:chOff x="5274567" y="1625529"/>
            <a:chExt cx="728142" cy="728140"/>
          </a:xfrm>
        </p:grpSpPr>
        <p:sp>
          <p:nvSpPr>
            <p:cNvPr id="29" name="Oval 12">
              <a:extLst>
                <a:ext uri="{FF2B5EF4-FFF2-40B4-BE49-F238E27FC236}">
                  <a16:creationId xmlns:a16="http://schemas.microsoft.com/office/drawing/2014/main" id="{51FC1B77-5709-47C4-879B-42AABCD52D93}"/>
                </a:ext>
              </a:extLst>
            </p:cNvPr>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a:extLst>
                <a:ext uri="{FF2B5EF4-FFF2-40B4-BE49-F238E27FC236}">
                  <a16:creationId xmlns:a16="http://schemas.microsoft.com/office/drawing/2014/main" id="{6322E68E-05C4-43B1-AAC6-D6184B96699F}"/>
                </a:ext>
              </a:extLst>
            </p:cNvPr>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1" name="原创设计师QQ598969553      _7">
            <a:extLst>
              <a:ext uri="{FF2B5EF4-FFF2-40B4-BE49-F238E27FC236}">
                <a16:creationId xmlns:a16="http://schemas.microsoft.com/office/drawing/2014/main" id="{D9E9574E-8D12-41FC-83B6-07F48F5E8141}"/>
              </a:ext>
            </a:extLst>
          </p:cNvPr>
          <p:cNvGrpSpPr/>
          <p:nvPr/>
        </p:nvGrpSpPr>
        <p:grpSpPr>
          <a:xfrm>
            <a:off x="7165257" y="4239731"/>
            <a:ext cx="970856" cy="970853"/>
            <a:chOff x="5373943" y="3179798"/>
            <a:chExt cx="728142" cy="728140"/>
          </a:xfrm>
        </p:grpSpPr>
        <p:sp>
          <p:nvSpPr>
            <p:cNvPr id="32" name="Oval 13">
              <a:extLst>
                <a:ext uri="{FF2B5EF4-FFF2-40B4-BE49-F238E27FC236}">
                  <a16:creationId xmlns:a16="http://schemas.microsoft.com/office/drawing/2014/main" id="{D58E30A3-736F-4527-B7CC-B9778A47CB8B}"/>
                </a:ext>
              </a:extLst>
            </p:cNvPr>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a:extLst>
                <a:ext uri="{FF2B5EF4-FFF2-40B4-BE49-F238E27FC236}">
                  <a16:creationId xmlns:a16="http://schemas.microsoft.com/office/drawing/2014/main" id="{B82AC32B-4459-4248-A917-3E30A845A7EA}"/>
                </a:ext>
              </a:extLst>
            </p:cNvPr>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4" name="原创设计师QQ598969553      _8">
            <a:extLst>
              <a:ext uri="{FF2B5EF4-FFF2-40B4-BE49-F238E27FC236}">
                <a16:creationId xmlns:a16="http://schemas.microsoft.com/office/drawing/2014/main" id="{AB7885CE-9AF6-406E-A513-23FA82850B24}"/>
              </a:ext>
            </a:extLst>
          </p:cNvPr>
          <p:cNvGrpSpPr/>
          <p:nvPr/>
        </p:nvGrpSpPr>
        <p:grpSpPr>
          <a:xfrm>
            <a:off x="5020881" y="1652994"/>
            <a:ext cx="970856" cy="970853"/>
            <a:chOff x="3765661" y="1239745"/>
            <a:chExt cx="728142" cy="728140"/>
          </a:xfrm>
        </p:grpSpPr>
        <p:sp>
          <p:nvSpPr>
            <p:cNvPr id="35" name="Oval 11">
              <a:extLst>
                <a:ext uri="{FF2B5EF4-FFF2-40B4-BE49-F238E27FC236}">
                  <a16:creationId xmlns:a16="http://schemas.microsoft.com/office/drawing/2014/main" id="{C093773C-2A0B-45E3-AF72-2138785A6184}"/>
                </a:ext>
              </a:extLst>
            </p:cNvPr>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a:extLst>
                <a:ext uri="{FF2B5EF4-FFF2-40B4-BE49-F238E27FC236}">
                  <a16:creationId xmlns:a16="http://schemas.microsoft.com/office/drawing/2014/main" id="{5D4B7E9A-057A-4178-8D8D-309A5854691C}"/>
                </a:ext>
              </a:extLst>
            </p:cNvPr>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7" name="原创设计师QQ598969553      _9">
            <a:extLst>
              <a:ext uri="{FF2B5EF4-FFF2-40B4-BE49-F238E27FC236}">
                <a16:creationId xmlns:a16="http://schemas.microsoft.com/office/drawing/2014/main" id="{C72FFE6A-7C91-419F-84B6-024EB0B9112C}"/>
              </a:ext>
            </a:extLst>
          </p:cNvPr>
          <p:cNvGrpSpPr/>
          <p:nvPr/>
        </p:nvGrpSpPr>
        <p:grpSpPr>
          <a:xfrm>
            <a:off x="3909975" y="3407448"/>
            <a:ext cx="970856" cy="970853"/>
            <a:chOff x="2932481" y="2555586"/>
            <a:chExt cx="728142" cy="728140"/>
          </a:xfrm>
        </p:grpSpPr>
        <p:sp>
          <p:nvSpPr>
            <p:cNvPr id="38" name="Oval 15">
              <a:extLst>
                <a:ext uri="{FF2B5EF4-FFF2-40B4-BE49-F238E27FC236}">
                  <a16:creationId xmlns:a16="http://schemas.microsoft.com/office/drawing/2014/main" id="{354B0EA7-A3B9-4AEB-B0C0-22249A267BD2}"/>
                </a:ext>
              </a:extLst>
            </p:cNvPr>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a:extLst>
                <a:ext uri="{FF2B5EF4-FFF2-40B4-BE49-F238E27FC236}">
                  <a16:creationId xmlns:a16="http://schemas.microsoft.com/office/drawing/2014/main" id="{9711811A-FF8B-4728-9B32-EBED77C61CFA}"/>
                </a:ext>
              </a:extLst>
            </p:cNvPr>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40" name="原创设计师QQ598969553      _10">
            <a:extLst>
              <a:ext uri="{FF2B5EF4-FFF2-40B4-BE49-F238E27FC236}">
                <a16:creationId xmlns:a16="http://schemas.microsoft.com/office/drawing/2014/main" id="{B726CBB6-D47A-4EF0-BDAA-A54E2EE492F0}"/>
              </a:ext>
            </a:extLst>
          </p:cNvPr>
          <p:cNvSpPr txBox="1"/>
          <p:nvPr/>
        </p:nvSpPr>
        <p:spPr>
          <a:xfrm flipH="1">
            <a:off x="725530" y="3561433"/>
            <a:ext cx="3044476"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1" name="原创设计师QQ598969553      _11">
            <a:extLst>
              <a:ext uri="{FF2B5EF4-FFF2-40B4-BE49-F238E27FC236}">
                <a16:creationId xmlns:a16="http://schemas.microsoft.com/office/drawing/2014/main" id="{991AA5F6-4D56-4ADB-B32E-CE5DEE4F7DDC}"/>
              </a:ext>
            </a:extLst>
          </p:cNvPr>
          <p:cNvSpPr txBox="1"/>
          <p:nvPr/>
        </p:nvSpPr>
        <p:spPr>
          <a:xfrm flipH="1">
            <a:off x="5069824" y="3172423"/>
            <a:ext cx="2133600" cy="1107996"/>
          </a:xfrm>
          <a:prstGeom prst="rect">
            <a:avLst/>
          </a:prstGeom>
          <a:noFill/>
        </p:spPr>
        <p:txBody>
          <a:bodyPr wrap="square" lIns="0" tIns="0" rIns="0" bIns="0" rtlCol="0">
            <a:spAutoFit/>
          </a:bodyP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不足</a:t>
            </a:r>
            <a:endParaRPr kumimoji="0" lang="en-US" altLang="zh-CN" sz="3600" b="1" i="0" u="none" strike="noStrike" kern="1200" cap="none" spc="0" normalizeH="0" baseline="0" noProof="0" dirty="0">
              <a:ln>
                <a:noFill/>
              </a:ln>
              <a:solidFill>
                <a:srgbClr val="115686"/>
              </a:solidFill>
              <a:effectLst/>
              <a:uLnTx/>
              <a:uFillTx/>
              <a:latin typeface="微软雅黑"/>
              <a:ea typeface="微软雅黑"/>
              <a:cs typeface="+mn-cs"/>
            </a:endParaRPr>
          </a:p>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之处</a:t>
            </a:r>
            <a:endParaRPr kumimoji="0" lang="en-US" sz="3600" b="1" i="0" u="none" strike="noStrike" kern="1200" cap="none" spc="0" normalizeH="0" baseline="0" noProof="0" dirty="0">
              <a:ln>
                <a:noFill/>
              </a:ln>
              <a:solidFill>
                <a:srgbClr val="115686"/>
              </a:solidFill>
              <a:effectLst/>
              <a:uLnTx/>
              <a:uFillTx/>
              <a:latin typeface="微软雅黑"/>
              <a:ea typeface="微软雅黑"/>
              <a:cs typeface="+mn-cs"/>
            </a:endParaRPr>
          </a:p>
        </p:txBody>
      </p:sp>
      <p:sp>
        <p:nvSpPr>
          <p:cNvPr id="42" name="原创设计师QQ598969553      _12">
            <a:extLst>
              <a:ext uri="{FF2B5EF4-FFF2-40B4-BE49-F238E27FC236}">
                <a16:creationId xmlns:a16="http://schemas.microsoft.com/office/drawing/2014/main" id="{CAC93855-CB09-49E0-9E2B-92EA4FF34B93}"/>
              </a:ext>
            </a:extLst>
          </p:cNvPr>
          <p:cNvSpPr txBox="1"/>
          <p:nvPr/>
        </p:nvSpPr>
        <p:spPr>
          <a:xfrm flipH="1">
            <a:off x="1864399" y="1665832"/>
            <a:ext cx="3044475"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3" name="原创设计师QQ598969553      _13">
            <a:extLst>
              <a:ext uri="{FF2B5EF4-FFF2-40B4-BE49-F238E27FC236}">
                <a16:creationId xmlns:a16="http://schemas.microsoft.com/office/drawing/2014/main" id="{23DCA6DB-C2E7-4B31-A18C-EC6F6B7C93A9}"/>
              </a:ext>
            </a:extLst>
          </p:cNvPr>
          <p:cNvSpPr txBox="1"/>
          <p:nvPr/>
        </p:nvSpPr>
        <p:spPr>
          <a:xfrm flipH="1">
            <a:off x="8067927" y="1565718"/>
            <a:ext cx="3091813"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4" name="原创设计师QQ598969553      _14">
            <a:extLst>
              <a:ext uri="{FF2B5EF4-FFF2-40B4-BE49-F238E27FC236}">
                <a16:creationId xmlns:a16="http://schemas.microsoft.com/office/drawing/2014/main" id="{931C88BD-48EC-463B-9B0C-D3003E15B235}"/>
              </a:ext>
            </a:extLst>
          </p:cNvPr>
          <p:cNvSpPr txBox="1"/>
          <p:nvPr/>
        </p:nvSpPr>
        <p:spPr>
          <a:xfrm flipH="1">
            <a:off x="8248391" y="3945007"/>
            <a:ext cx="294838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5" name="原创设计师QQ598969553      _15">
            <a:extLst>
              <a:ext uri="{FF2B5EF4-FFF2-40B4-BE49-F238E27FC236}">
                <a16:creationId xmlns:a16="http://schemas.microsoft.com/office/drawing/2014/main" id="{9A647E32-1B44-423A-B75B-C04D301FDE42}"/>
              </a:ext>
            </a:extLst>
          </p:cNvPr>
          <p:cNvSpPr txBox="1"/>
          <p:nvPr/>
        </p:nvSpPr>
        <p:spPr>
          <a:xfrm flipH="1">
            <a:off x="6356587" y="5366891"/>
            <a:ext cx="325724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Tree>
    <p:extLst>
      <p:ext uri="{BB962C8B-B14F-4D97-AF65-F5344CB8AC3E}">
        <p14:creationId xmlns:p14="http://schemas.microsoft.com/office/powerpoint/2010/main" val="3818104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0-#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Effect transition="in" filter="fade">
                                      <p:cBhvr>
                                        <p:cTn id="41" dur="500"/>
                                        <p:tgtEl>
                                          <p:spTgt spid="28"/>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1+#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1+#ppt_w/2"/>
                                          </p:val>
                                        </p:tav>
                                        <p:tav tm="100000">
                                          <p:val>
                                            <p:strVal val="#ppt_x"/>
                                          </p:val>
                                        </p:tav>
                                      </p:tavLst>
                                    </p:anim>
                                    <p:anim calcmode="lin" valueType="num">
                                      <p:cBhvr additive="base">
                                        <p:cTn id="55" dur="500" fill="hold"/>
                                        <p:tgtEl>
                                          <p:spTgt spid="44"/>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1+#ppt_w/2"/>
                                          </p:val>
                                        </p:tav>
                                        <p:tav tm="100000">
                                          <p:val>
                                            <p:strVal val="#ppt_x"/>
                                          </p:val>
                                        </p:tav>
                                      </p:tavLst>
                                    </p:anim>
                                    <p:anim calcmode="lin" valueType="num">
                                      <p:cBhvr additive="base">
                                        <p:cTn id="6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49a969bd-93d0-4994-b41f-6983f7f72bf9">
            <a:extLst>
              <a:ext uri="{FF2B5EF4-FFF2-40B4-BE49-F238E27FC236}">
                <a16:creationId xmlns:a16="http://schemas.microsoft.com/office/drawing/2014/main" id="{24916451-373F-4389-A0BF-595B5F64BCE4}"/>
              </a:ext>
            </a:extLst>
          </p:cNvPr>
          <p:cNvGrpSpPr>
            <a:grpSpLocks noChangeAspect="1"/>
          </p:cNvGrpSpPr>
          <p:nvPr/>
        </p:nvGrpSpPr>
        <p:grpSpPr>
          <a:xfrm>
            <a:off x="1021237" y="2004816"/>
            <a:ext cx="10149526" cy="3588271"/>
            <a:chOff x="921520" y="1938739"/>
            <a:chExt cx="10809807" cy="3821708"/>
          </a:xfrm>
        </p:grpSpPr>
        <p:grpSp>
          <p:nvGrpSpPr>
            <p:cNvPr id="19" name="组合 18">
              <a:extLst>
                <a:ext uri="{FF2B5EF4-FFF2-40B4-BE49-F238E27FC236}">
                  <a16:creationId xmlns:a16="http://schemas.microsoft.com/office/drawing/2014/main" id="{BF20C1EB-482F-477B-9172-70CF9E710243}"/>
                </a:ext>
              </a:extLst>
            </p:cNvPr>
            <p:cNvGrpSpPr/>
            <p:nvPr/>
          </p:nvGrpSpPr>
          <p:grpSpPr>
            <a:xfrm>
              <a:off x="6600056" y="1938739"/>
              <a:ext cx="5131271" cy="3821708"/>
              <a:chOff x="4925169" y="1938739"/>
              <a:chExt cx="5131271" cy="3821708"/>
            </a:xfrm>
          </p:grpSpPr>
          <p:sp>
            <p:nvSpPr>
              <p:cNvPr id="35" name="椭圆 34">
                <a:extLst>
                  <a:ext uri="{FF2B5EF4-FFF2-40B4-BE49-F238E27FC236}">
                    <a16:creationId xmlns:a16="http://schemas.microsoft.com/office/drawing/2014/main" id="{BDA28E71-3D98-4738-B6B4-6776B9BAD2EF}"/>
                  </a:ext>
                </a:extLst>
              </p:cNvPr>
              <p:cNvSpPr/>
              <p:nvPr/>
            </p:nvSpPr>
            <p:spPr>
              <a:xfrm>
                <a:off x="4925169" y="333444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36" name="组合 35">
                <a:extLst>
                  <a:ext uri="{FF2B5EF4-FFF2-40B4-BE49-F238E27FC236}">
                    <a16:creationId xmlns:a16="http://schemas.microsoft.com/office/drawing/2014/main" id="{4FBCADA9-5EDC-4006-88E7-4593035EC0D1}"/>
                  </a:ext>
                </a:extLst>
              </p:cNvPr>
              <p:cNvGrpSpPr/>
              <p:nvPr/>
            </p:nvGrpSpPr>
            <p:grpSpPr>
              <a:xfrm>
                <a:off x="6285166" y="1938739"/>
                <a:ext cx="3771274" cy="775640"/>
                <a:chOff x="5427447" y="2153465"/>
                <a:chExt cx="3771274" cy="775640"/>
              </a:xfrm>
            </p:grpSpPr>
            <p:sp>
              <p:nvSpPr>
                <p:cNvPr id="47" name="矩形: 圆角 14">
                  <a:extLst>
                    <a:ext uri="{FF2B5EF4-FFF2-40B4-BE49-F238E27FC236}">
                      <a16:creationId xmlns:a16="http://schemas.microsoft.com/office/drawing/2014/main" id="{2B500B81-931F-49D3-B7F1-6CC45CE3F795}"/>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8" name="椭圆 47">
                  <a:extLst>
                    <a:ext uri="{FF2B5EF4-FFF2-40B4-BE49-F238E27FC236}">
                      <a16:creationId xmlns:a16="http://schemas.microsoft.com/office/drawing/2014/main" id="{64616D90-CAF0-42B2-9036-1F60937DB2CB}"/>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7" name="组合 36">
                <a:extLst>
                  <a:ext uri="{FF2B5EF4-FFF2-40B4-BE49-F238E27FC236}">
                    <a16:creationId xmlns:a16="http://schemas.microsoft.com/office/drawing/2014/main" id="{90E1365A-2F24-4270-BCB8-B86954CB0FF1}"/>
                  </a:ext>
                </a:extLst>
              </p:cNvPr>
              <p:cNvGrpSpPr/>
              <p:nvPr/>
            </p:nvGrpSpPr>
            <p:grpSpPr>
              <a:xfrm>
                <a:off x="6285166" y="3461773"/>
                <a:ext cx="3771274" cy="775640"/>
                <a:chOff x="5427447" y="2153465"/>
                <a:chExt cx="3771274" cy="775640"/>
              </a:xfrm>
            </p:grpSpPr>
            <p:sp>
              <p:nvSpPr>
                <p:cNvPr id="45" name="矩形: 圆角 28">
                  <a:extLst>
                    <a:ext uri="{FF2B5EF4-FFF2-40B4-BE49-F238E27FC236}">
                      <a16:creationId xmlns:a16="http://schemas.microsoft.com/office/drawing/2014/main" id="{0C9E1511-BD3E-4239-AD15-89B20401446D}"/>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6" name="椭圆 45">
                  <a:extLst>
                    <a:ext uri="{FF2B5EF4-FFF2-40B4-BE49-F238E27FC236}">
                      <a16:creationId xmlns:a16="http://schemas.microsoft.com/office/drawing/2014/main" id="{0AF77444-38DA-4CA3-BA83-47E48380AE57}"/>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8" name="组合 37">
                <a:extLst>
                  <a:ext uri="{FF2B5EF4-FFF2-40B4-BE49-F238E27FC236}">
                    <a16:creationId xmlns:a16="http://schemas.microsoft.com/office/drawing/2014/main" id="{48111DE5-9011-4D62-B996-6FB6D6E523EF}"/>
                  </a:ext>
                </a:extLst>
              </p:cNvPr>
              <p:cNvGrpSpPr/>
              <p:nvPr/>
            </p:nvGrpSpPr>
            <p:grpSpPr>
              <a:xfrm>
                <a:off x="6285166" y="4984807"/>
                <a:ext cx="3771274" cy="775640"/>
                <a:chOff x="5427447" y="2153465"/>
                <a:chExt cx="3771274" cy="775640"/>
              </a:xfrm>
            </p:grpSpPr>
            <p:sp>
              <p:nvSpPr>
                <p:cNvPr id="43" name="矩形: 圆角 32">
                  <a:extLst>
                    <a:ext uri="{FF2B5EF4-FFF2-40B4-BE49-F238E27FC236}">
                      <a16:creationId xmlns:a16="http://schemas.microsoft.com/office/drawing/2014/main" id="{B398E793-8672-440A-99FF-B45D76B1F760}"/>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4" name="椭圆 43">
                  <a:extLst>
                    <a:ext uri="{FF2B5EF4-FFF2-40B4-BE49-F238E27FC236}">
                      <a16:creationId xmlns:a16="http://schemas.microsoft.com/office/drawing/2014/main" id="{A06E9BF5-55D1-4F87-9A0F-01FDAE9227EE}"/>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39" name="连接符: 肘形 36">
                <a:extLst>
                  <a:ext uri="{FF2B5EF4-FFF2-40B4-BE49-F238E27FC236}">
                    <a16:creationId xmlns:a16="http://schemas.microsoft.com/office/drawing/2014/main" id="{C2370B24-C338-4934-A7FA-1D7948B0CB0A}"/>
                  </a:ext>
                </a:extLst>
              </p:cNvPr>
              <p:cNvCxnSpPr>
                <a:stCxn id="48" idx="2"/>
                <a:endCxn id="35"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AE50E7-5122-4CE5-8E3C-A62C0A55702C}"/>
                  </a:ext>
                </a:extLst>
              </p:cNvPr>
              <p:cNvCxnSpPr>
                <a:stCxn id="35" idx="6"/>
                <a:endCxn id="46"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连接符: 肘形 46">
                <a:extLst>
                  <a:ext uri="{FF2B5EF4-FFF2-40B4-BE49-F238E27FC236}">
                    <a16:creationId xmlns:a16="http://schemas.microsoft.com/office/drawing/2014/main" id="{36E7C1F8-61EA-428B-AE5F-4FC4B60EB6BA}"/>
                  </a:ext>
                </a:extLst>
              </p:cNvPr>
              <p:cNvCxnSpPr>
                <a:stCxn id="44" idx="2"/>
                <a:endCxn id="35"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形状 53">
                <a:extLst>
                  <a:ext uri="{FF2B5EF4-FFF2-40B4-BE49-F238E27FC236}">
                    <a16:creationId xmlns:a16="http://schemas.microsoft.com/office/drawing/2014/main" id="{5FC04E8F-FFEC-48E1-B0EA-A23DA0EBB58B}"/>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nvGrpSpPr>
            <p:cNvPr id="20" name="组合 19">
              <a:extLst>
                <a:ext uri="{FF2B5EF4-FFF2-40B4-BE49-F238E27FC236}">
                  <a16:creationId xmlns:a16="http://schemas.microsoft.com/office/drawing/2014/main" id="{621A25A1-BA42-496A-84A9-F27C4A3B053B}"/>
                </a:ext>
              </a:extLst>
            </p:cNvPr>
            <p:cNvGrpSpPr/>
            <p:nvPr/>
          </p:nvGrpSpPr>
          <p:grpSpPr>
            <a:xfrm flipH="1">
              <a:off x="921520" y="1938739"/>
              <a:ext cx="5131271" cy="3821708"/>
              <a:chOff x="4925169" y="1938739"/>
              <a:chExt cx="5131271" cy="3821708"/>
            </a:xfrm>
          </p:grpSpPr>
          <p:sp>
            <p:nvSpPr>
              <p:cNvPr id="21" name="椭圆 20">
                <a:extLst>
                  <a:ext uri="{FF2B5EF4-FFF2-40B4-BE49-F238E27FC236}">
                    <a16:creationId xmlns:a16="http://schemas.microsoft.com/office/drawing/2014/main" id="{92071E30-708E-4EB4-B0F1-BA5B8244ADA7}"/>
                  </a:ext>
                </a:extLst>
              </p:cNvPr>
              <p:cNvSpPr/>
              <p:nvPr/>
            </p:nvSpPr>
            <p:spPr>
              <a:xfrm>
                <a:off x="4925169" y="3334442"/>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2" name="组合 21">
                <a:extLst>
                  <a:ext uri="{FF2B5EF4-FFF2-40B4-BE49-F238E27FC236}">
                    <a16:creationId xmlns:a16="http://schemas.microsoft.com/office/drawing/2014/main" id="{94ACA8D0-D003-4EB0-B13D-77ED3DBB973A}"/>
                  </a:ext>
                </a:extLst>
              </p:cNvPr>
              <p:cNvGrpSpPr/>
              <p:nvPr/>
            </p:nvGrpSpPr>
            <p:grpSpPr>
              <a:xfrm>
                <a:off x="6285166" y="1938739"/>
                <a:ext cx="3771274" cy="775640"/>
                <a:chOff x="5427447" y="2153465"/>
                <a:chExt cx="3771274" cy="775640"/>
              </a:xfrm>
            </p:grpSpPr>
            <p:sp>
              <p:nvSpPr>
                <p:cNvPr id="33" name="矩形: 圆角 81">
                  <a:extLst>
                    <a:ext uri="{FF2B5EF4-FFF2-40B4-BE49-F238E27FC236}">
                      <a16:creationId xmlns:a16="http://schemas.microsoft.com/office/drawing/2014/main" id="{EA4FDDC1-B7FB-47A6-8C0B-437471FAE784}"/>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4" name="椭圆 33">
                  <a:extLst>
                    <a:ext uri="{FF2B5EF4-FFF2-40B4-BE49-F238E27FC236}">
                      <a16:creationId xmlns:a16="http://schemas.microsoft.com/office/drawing/2014/main" id="{AE5536AC-5831-4D03-A0D4-0ECD09420A29}"/>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3" name="组合 22">
                <a:extLst>
                  <a:ext uri="{FF2B5EF4-FFF2-40B4-BE49-F238E27FC236}">
                    <a16:creationId xmlns:a16="http://schemas.microsoft.com/office/drawing/2014/main" id="{3BD051EF-E578-4221-B41A-1951FF7D1A51}"/>
                  </a:ext>
                </a:extLst>
              </p:cNvPr>
              <p:cNvGrpSpPr/>
              <p:nvPr/>
            </p:nvGrpSpPr>
            <p:grpSpPr>
              <a:xfrm>
                <a:off x="6285166" y="3461773"/>
                <a:ext cx="3771274" cy="775640"/>
                <a:chOff x="5427447" y="2153465"/>
                <a:chExt cx="3771274" cy="775640"/>
              </a:xfrm>
            </p:grpSpPr>
            <p:sp>
              <p:nvSpPr>
                <p:cNvPr id="31" name="矩形: 圆角 78">
                  <a:extLst>
                    <a:ext uri="{FF2B5EF4-FFF2-40B4-BE49-F238E27FC236}">
                      <a16:creationId xmlns:a16="http://schemas.microsoft.com/office/drawing/2014/main" id="{0D550259-6F30-4285-827F-A06D7482720A}"/>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2" name="椭圆 31">
                  <a:extLst>
                    <a:ext uri="{FF2B5EF4-FFF2-40B4-BE49-F238E27FC236}">
                      <a16:creationId xmlns:a16="http://schemas.microsoft.com/office/drawing/2014/main" id="{4BE5E84B-71CD-4803-8079-E9D7346F3600}"/>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4" name="组合 23">
                <a:extLst>
                  <a:ext uri="{FF2B5EF4-FFF2-40B4-BE49-F238E27FC236}">
                    <a16:creationId xmlns:a16="http://schemas.microsoft.com/office/drawing/2014/main" id="{1D9DE27A-3BC2-4425-95FA-9F96F7733D9B}"/>
                  </a:ext>
                </a:extLst>
              </p:cNvPr>
              <p:cNvGrpSpPr/>
              <p:nvPr/>
            </p:nvGrpSpPr>
            <p:grpSpPr>
              <a:xfrm>
                <a:off x="6285166" y="4984807"/>
                <a:ext cx="3771274" cy="775640"/>
                <a:chOff x="5427447" y="2153465"/>
                <a:chExt cx="3771274" cy="775640"/>
              </a:xfrm>
            </p:grpSpPr>
            <p:sp>
              <p:nvSpPr>
                <p:cNvPr id="29" name="矩形: 圆角 75">
                  <a:extLst>
                    <a:ext uri="{FF2B5EF4-FFF2-40B4-BE49-F238E27FC236}">
                      <a16:creationId xmlns:a16="http://schemas.microsoft.com/office/drawing/2014/main" id="{D43857C7-746F-4C51-8384-867F83168336}"/>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0" name="椭圆 29">
                  <a:extLst>
                    <a:ext uri="{FF2B5EF4-FFF2-40B4-BE49-F238E27FC236}">
                      <a16:creationId xmlns:a16="http://schemas.microsoft.com/office/drawing/2014/main" id="{62FA8AC0-3C46-4174-9ACE-4CBDFDA7642A}"/>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25" name="连接符: 肘形 71">
                <a:extLst>
                  <a:ext uri="{FF2B5EF4-FFF2-40B4-BE49-F238E27FC236}">
                    <a16:creationId xmlns:a16="http://schemas.microsoft.com/office/drawing/2014/main" id="{0B8219A0-BD57-48CF-81A3-47B063F0966F}"/>
                  </a:ext>
                </a:extLst>
              </p:cNvPr>
              <p:cNvCxnSpPr>
                <a:stCxn id="34" idx="2"/>
                <a:endCxn id="21"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5CCC65D-E143-4F22-9096-242A9B82F131}"/>
                  </a:ext>
                </a:extLst>
              </p:cNvPr>
              <p:cNvCxnSpPr>
                <a:stCxn id="21" idx="6"/>
                <a:endCxn id="32"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连接符: 肘形 73">
                <a:extLst>
                  <a:ext uri="{FF2B5EF4-FFF2-40B4-BE49-F238E27FC236}">
                    <a16:creationId xmlns:a16="http://schemas.microsoft.com/office/drawing/2014/main" id="{A36CCADD-E846-46F8-B2AF-95037E060EC9}"/>
                  </a:ext>
                </a:extLst>
              </p:cNvPr>
              <p:cNvCxnSpPr>
                <a:stCxn id="30" idx="2"/>
                <a:endCxn id="21"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74">
                <a:extLst>
                  <a:ext uri="{FF2B5EF4-FFF2-40B4-BE49-F238E27FC236}">
                    <a16:creationId xmlns:a16="http://schemas.microsoft.com/office/drawing/2014/main" id="{CA45B0A1-8A6D-4CD1-B6C7-E92306577B03}"/>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sp>
        <p:nvSpPr>
          <p:cNvPr id="49" name="矩形 48">
            <a:extLst>
              <a:ext uri="{FF2B5EF4-FFF2-40B4-BE49-F238E27FC236}">
                <a16:creationId xmlns:a16="http://schemas.microsoft.com/office/drawing/2014/main" id="{AF1628FE-91B4-4A98-9A35-FF074750DB25}"/>
              </a:ext>
            </a:extLst>
          </p:cNvPr>
          <p:cNvSpPr/>
          <p:nvPr/>
        </p:nvSpPr>
        <p:spPr>
          <a:xfrm>
            <a:off x="1122836"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0" name="矩形 49">
            <a:extLst>
              <a:ext uri="{FF2B5EF4-FFF2-40B4-BE49-F238E27FC236}">
                <a16:creationId xmlns:a16="http://schemas.microsoft.com/office/drawing/2014/main" id="{B5C37283-64A2-4F91-AA2E-8C6BF113008C}"/>
              </a:ext>
            </a:extLst>
          </p:cNvPr>
          <p:cNvSpPr/>
          <p:nvPr/>
        </p:nvSpPr>
        <p:spPr>
          <a:xfrm>
            <a:off x="1122836"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1" name="矩形 50">
            <a:extLst>
              <a:ext uri="{FF2B5EF4-FFF2-40B4-BE49-F238E27FC236}">
                <a16:creationId xmlns:a16="http://schemas.microsoft.com/office/drawing/2014/main" id="{C1B5C003-B611-48C5-840B-9BE342D610DA}"/>
              </a:ext>
            </a:extLst>
          </p:cNvPr>
          <p:cNvSpPr/>
          <p:nvPr/>
        </p:nvSpPr>
        <p:spPr>
          <a:xfrm>
            <a:off x="1122836"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2" name="矩形 51">
            <a:extLst>
              <a:ext uri="{FF2B5EF4-FFF2-40B4-BE49-F238E27FC236}">
                <a16:creationId xmlns:a16="http://schemas.microsoft.com/office/drawing/2014/main" id="{B9C6C26F-2FF3-4F66-8037-2B827608ACF9}"/>
              </a:ext>
            </a:extLst>
          </p:cNvPr>
          <p:cNvSpPr/>
          <p:nvPr/>
        </p:nvSpPr>
        <p:spPr>
          <a:xfrm>
            <a:off x="7910665"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3" name="矩形 52">
            <a:extLst>
              <a:ext uri="{FF2B5EF4-FFF2-40B4-BE49-F238E27FC236}">
                <a16:creationId xmlns:a16="http://schemas.microsoft.com/office/drawing/2014/main" id="{D563486B-6233-4C7C-9DDF-64AAEAC9BBE1}"/>
              </a:ext>
            </a:extLst>
          </p:cNvPr>
          <p:cNvSpPr/>
          <p:nvPr/>
        </p:nvSpPr>
        <p:spPr>
          <a:xfrm>
            <a:off x="7910665"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4" name="矩形 53">
            <a:extLst>
              <a:ext uri="{FF2B5EF4-FFF2-40B4-BE49-F238E27FC236}">
                <a16:creationId xmlns:a16="http://schemas.microsoft.com/office/drawing/2014/main" id="{281A8C39-DF5E-45DD-8F44-83308389C2D3}"/>
              </a:ext>
            </a:extLst>
          </p:cNvPr>
          <p:cNvSpPr/>
          <p:nvPr/>
        </p:nvSpPr>
        <p:spPr>
          <a:xfrm>
            <a:off x="7910665"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Tree>
    <p:extLst>
      <p:ext uri="{BB962C8B-B14F-4D97-AF65-F5344CB8AC3E}">
        <p14:creationId xmlns:p14="http://schemas.microsoft.com/office/powerpoint/2010/main" val="3406416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Effect transition="in" filter="fade">
                                      <p:cBhvr>
                                        <p:cTn id="37" dur="500"/>
                                        <p:tgtEl>
                                          <p:spTgt spid="5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78338582-8f7b-4e32-83e1-e9fc1ce29c43">
            <a:extLst>
              <a:ext uri="{FF2B5EF4-FFF2-40B4-BE49-F238E27FC236}">
                <a16:creationId xmlns:a16="http://schemas.microsoft.com/office/drawing/2014/main" id="{CF09F5F2-EE8A-4463-9C70-15B23440577A}"/>
              </a:ext>
            </a:extLst>
          </p:cNvPr>
          <p:cNvGrpSpPr>
            <a:grpSpLocks noChangeAspect="1"/>
          </p:cNvGrpSpPr>
          <p:nvPr/>
        </p:nvGrpSpPr>
        <p:grpSpPr>
          <a:xfrm>
            <a:off x="899318" y="2034310"/>
            <a:ext cx="10404000" cy="3386248"/>
            <a:chOff x="899318" y="1288638"/>
            <a:chExt cx="10404000" cy="3386248"/>
          </a:xfrm>
        </p:grpSpPr>
        <p:sp>
          <p:nvSpPr>
            <p:cNvPr id="19" name="矩形: 圆角 29">
              <a:extLst>
                <a:ext uri="{FF2B5EF4-FFF2-40B4-BE49-F238E27FC236}">
                  <a16:creationId xmlns:a16="http://schemas.microsoft.com/office/drawing/2014/main" id="{0B6942A9-68F0-4009-8F15-EA5DB9567F71}"/>
                </a:ext>
              </a:extLst>
            </p:cNvPr>
            <p:cNvSpPr/>
            <p:nvPr/>
          </p:nvSpPr>
          <p:spPr>
            <a:xfrm>
              <a:off x="899318" y="4365104"/>
              <a:ext cx="10404000"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20" name="组合 19">
              <a:extLst>
                <a:ext uri="{FF2B5EF4-FFF2-40B4-BE49-F238E27FC236}">
                  <a16:creationId xmlns:a16="http://schemas.microsoft.com/office/drawing/2014/main" id="{BD262702-CA4A-4243-B085-EB032739625B}"/>
                </a:ext>
              </a:extLst>
            </p:cNvPr>
            <p:cNvGrpSpPr/>
            <p:nvPr/>
          </p:nvGrpSpPr>
          <p:grpSpPr>
            <a:xfrm>
              <a:off x="1681126" y="1288638"/>
              <a:ext cx="8817768" cy="3386248"/>
              <a:chOff x="1919536" y="1288638"/>
              <a:chExt cx="8817768" cy="3386248"/>
            </a:xfrm>
          </p:grpSpPr>
          <p:grpSp>
            <p:nvGrpSpPr>
              <p:cNvPr id="21" name="组合 20">
                <a:extLst>
                  <a:ext uri="{FF2B5EF4-FFF2-40B4-BE49-F238E27FC236}">
                    <a16:creationId xmlns:a16="http://schemas.microsoft.com/office/drawing/2014/main" id="{546A8004-11F0-48D3-A479-F874506BAC74}"/>
                  </a:ext>
                </a:extLst>
              </p:cNvPr>
              <p:cNvGrpSpPr/>
              <p:nvPr/>
            </p:nvGrpSpPr>
            <p:grpSpPr>
              <a:xfrm>
                <a:off x="1919536" y="1288638"/>
                <a:ext cx="1905000" cy="2763925"/>
                <a:chOff x="1556810" y="2192729"/>
                <a:chExt cx="1905000" cy="2763925"/>
              </a:xfrm>
            </p:grpSpPr>
            <p:grpSp>
              <p:nvGrpSpPr>
                <p:cNvPr id="41" name="组合 40">
                  <a:extLst>
                    <a:ext uri="{FF2B5EF4-FFF2-40B4-BE49-F238E27FC236}">
                      <a16:creationId xmlns:a16="http://schemas.microsoft.com/office/drawing/2014/main" id="{DC5E6FFE-19D0-4F96-96C3-711453BD9092}"/>
                    </a:ext>
                  </a:extLst>
                </p:cNvPr>
                <p:cNvGrpSpPr/>
                <p:nvPr/>
              </p:nvGrpSpPr>
              <p:grpSpPr>
                <a:xfrm>
                  <a:off x="1556810" y="2192729"/>
                  <a:ext cx="1905000" cy="2657576"/>
                  <a:chOff x="5869897" y="4739417"/>
                  <a:chExt cx="3809999" cy="5315151"/>
                </a:xfrm>
              </p:grpSpPr>
              <p:sp>
                <p:nvSpPr>
                  <p:cNvPr id="43" name="矩形: 圆角 4">
                    <a:extLst>
                      <a:ext uri="{FF2B5EF4-FFF2-40B4-BE49-F238E27FC236}">
                        <a16:creationId xmlns:a16="http://schemas.microsoft.com/office/drawing/2014/main" id="{8A51CC74-93AE-4794-A62A-76F85A025EE5}"/>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任意多边形: 形状 5">
                    <a:extLst>
                      <a:ext uri="{FF2B5EF4-FFF2-40B4-BE49-F238E27FC236}">
                        <a16:creationId xmlns:a16="http://schemas.microsoft.com/office/drawing/2014/main" id="{0CF5A961-9528-40DD-BECD-222C85E5CDE7}"/>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42" name="等腰三角形 41">
                  <a:extLst>
                    <a:ext uri="{FF2B5EF4-FFF2-40B4-BE49-F238E27FC236}">
                      <a16:creationId xmlns:a16="http://schemas.microsoft.com/office/drawing/2014/main" id="{93F746A0-62A6-4392-8A07-DB4660600C1C}"/>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a:extLst>
                  <a:ext uri="{FF2B5EF4-FFF2-40B4-BE49-F238E27FC236}">
                    <a16:creationId xmlns:a16="http://schemas.microsoft.com/office/drawing/2014/main" id="{68A34734-3D21-4FC4-BF36-B7387AD8B761}"/>
                  </a:ext>
                </a:extLst>
              </p:cNvPr>
              <p:cNvGrpSpPr/>
              <p:nvPr/>
            </p:nvGrpSpPr>
            <p:grpSpPr>
              <a:xfrm>
                <a:off x="4223792" y="1288638"/>
                <a:ext cx="1905000" cy="2763925"/>
                <a:chOff x="1556810" y="2192729"/>
                <a:chExt cx="1905000" cy="2763925"/>
              </a:xfrm>
            </p:grpSpPr>
            <p:grpSp>
              <p:nvGrpSpPr>
                <p:cNvPr id="37" name="组合 36">
                  <a:extLst>
                    <a:ext uri="{FF2B5EF4-FFF2-40B4-BE49-F238E27FC236}">
                      <a16:creationId xmlns:a16="http://schemas.microsoft.com/office/drawing/2014/main" id="{0E8EEB9D-EA4E-42FD-8EFD-0E8041FC72A5}"/>
                    </a:ext>
                  </a:extLst>
                </p:cNvPr>
                <p:cNvGrpSpPr/>
                <p:nvPr/>
              </p:nvGrpSpPr>
              <p:grpSpPr>
                <a:xfrm>
                  <a:off x="1556810" y="2192729"/>
                  <a:ext cx="1905000" cy="2657576"/>
                  <a:chOff x="5869897" y="4739417"/>
                  <a:chExt cx="3809999" cy="5315151"/>
                </a:xfrm>
              </p:grpSpPr>
              <p:sp>
                <p:nvSpPr>
                  <p:cNvPr id="39" name="矩形: 圆角 11">
                    <a:extLst>
                      <a:ext uri="{FF2B5EF4-FFF2-40B4-BE49-F238E27FC236}">
                        <a16:creationId xmlns:a16="http://schemas.microsoft.com/office/drawing/2014/main" id="{AAB36F4F-2B79-4603-BA7E-226646527563}"/>
                      </a:ext>
                    </a:extLst>
                  </p:cNvPr>
                  <p:cNvSpPr/>
                  <p:nvPr/>
                </p:nvSpPr>
                <p:spPr>
                  <a:xfrm>
                    <a:off x="5869897" y="4739417"/>
                    <a:ext cx="3809999" cy="5315151"/>
                  </a:xfrm>
                  <a:prstGeom prst="roundRect">
                    <a:avLst>
                      <a:gd name="adj" fmla="val 3932"/>
                    </a:avLst>
                  </a:prstGeom>
                  <a:solidFill>
                    <a:schemeClr val="accent2"/>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任意多边形: 形状 12">
                    <a:extLst>
                      <a:ext uri="{FF2B5EF4-FFF2-40B4-BE49-F238E27FC236}">
                        <a16:creationId xmlns:a16="http://schemas.microsoft.com/office/drawing/2014/main" id="{6EAC5C7A-DCD2-4083-8151-E7A8038D0176}"/>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8" name="等腰三角形 37">
                  <a:extLst>
                    <a:ext uri="{FF2B5EF4-FFF2-40B4-BE49-F238E27FC236}">
                      <a16:creationId xmlns:a16="http://schemas.microsoft.com/office/drawing/2014/main" id="{7D95715F-029F-4C94-A5E9-2F75CA13231B}"/>
                    </a:ext>
                  </a:extLst>
                </p:cNvPr>
                <p:cNvSpPr/>
                <p:nvPr/>
              </p:nvSpPr>
              <p:spPr>
                <a:xfrm rot="10800000">
                  <a:off x="2339175" y="4668622"/>
                  <a:ext cx="334117" cy="2880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3" name="组合 22">
                <a:extLst>
                  <a:ext uri="{FF2B5EF4-FFF2-40B4-BE49-F238E27FC236}">
                    <a16:creationId xmlns:a16="http://schemas.microsoft.com/office/drawing/2014/main" id="{1C59A0B0-A790-4E00-814F-C29AF7B5C042}"/>
                  </a:ext>
                </a:extLst>
              </p:cNvPr>
              <p:cNvGrpSpPr/>
              <p:nvPr/>
            </p:nvGrpSpPr>
            <p:grpSpPr>
              <a:xfrm>
                <a:off x="6528048" y="1288638"/>
                <a:ext cx="1905000" cy="2763925"/>
                <a:chOff x="1556810" y="2192729"/>
                <a:chExt cx="1905000" cy="2763925"/>
              </a:xfrm>
            </p:grpSpPr>
            <p:grpSp>
              <p:nvGrpSpPr>
                <p:cNvPr id="33" name="组合 32">
                  <a:extLst>
                    <a:ext uri="{FF2B5EF4-FFF2-40B4-BE49-F238E27FC236}">
                      <a16:creationId xmlns:a16="http://schemas.microsoft.com/office/drawing/2014/main" id="{6D906598-E19B-42EC-B658-9230D8CA2F7C}"/>
                    </a:ext>
                  </a:extLst>
                </p:cNvPr>
                <p:cNvGrpSpPr/>
                <p:nvPr/>
              </p:nvGrpSpPr>
              <p:grpSpPr>
                <a:xfrm>
                  <a:off x="1556810" y="2192729"/>
                  <a:ext cx="1905000" cy="2657576"/>
                  <a:chOff x="5869897" y="4739417"/>
                  <a:chExt cx="3809999" cy="5315151"/>
                </a:xfrm>
              </p:grpSpPr>
              <p:sp>
                <p:nvSpPr>
                  <p:cNvPr id="35" name="矩形: 圆角 18">
                    <a:extLst>
                      <a:ext uri="{FF2B5EF4-FFF2-40B4-BE49-F238E27FC236}">
                        <a16:creationId xmlns:a16="http://schemas.microsoft.com/office/drawing/2014/main" id="{1FB26143-F5C7-4FF3-8485-C268FD657059}"/>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19">
                    <a:extLst>
                      <a:ext uri="{FF2B5EF4-FFF2-40B4-BE49-F238E27FC236}">
                        <a16:creationId xmlns:a16="http://schemas.microsoft.com/office/drawing/2014/main" id="{972A7CB2-6042-47CA-A779-8F1E6EB9FD94}"/>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4" name="等腰三角形 33">
                  <a:extLst>
                    <a:ext uri="{FF2B5EF4-FFF2-40B4-BE49-F238E27FC236}">
                      <a16:creationId xmlns:a16="http://schemas.microsoft.com/office/drawing/2014/main" id="{CAC7E1E4-097C-43B2-89B5-274BA91E40F5}"/>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a:extLst>
                  <a:ext uri="{FF2B5EF4-FFF2-40B4-BE49-F238E27FC236}">
                    <a16:creationId xmlns:a16="http://schemas.microsoft.com/office/drawing/2014/main" id="{4ED165A5-744D-43A1-A5CC-C64ED38700EF}"/>
                  </a:ext>
                </a:extLst>
              </p:cNvPr>
              <p:cNvGrpSpPr/>
              <p:nvPr/>
            </p:nvGrpSpPr>
            <p:grpSpPr>
              <a:xfrm>
                <a:off x="8832304" y="1288638"/>
                <a:ext cx="1905000" cy="2763925"/>
                <a:chOff x="1556810" y="2192729"/>
                <a:chExt cx="1905000" cy="2763925"/>
              </a:xfrm>
            </p:grpSpPr>
            <p:grpSp>
              <p:nvGrpSpPr>
                <p:cNvPr id="29" name="组合 28">
                  <a:extLst>
                    <a:ext uri="{FF2B5EF4-FFF2-40B4-BE49-F238E27FC236}">
                      <a16:creationId xmlns:a16="http://schemas.microsoft.com/office/drawing/2014/main" id="{E23DB4CF-A188-41C9-B03C-2D6B0C75E1B2}"/>
                    </a:ext>
                  </a:extLst>
                </p:cNvPr>
                <p:cNvGrpSpPr/>
                <p:nvPr/>
              </p:nvGrpSpPr>
              <p:grpSpPr>
                <a:xfrm>
                  <a:off x="1556810" y="2192729"/>
                  <a:ext cx="1905000" cy="2657576"/>
                  <a:chOff x="5869897" y="4739417"/>
                  <a:chExt cx="3809999" cy="5315151"/>
                </a:xfrm>
              </p:grpSpPr>
              <p:sp>
                <p:nvSpPr>
                  <p:cNvPr id="31" name="矩形: 圆角 25">
                    <a:extLst>
                      <a:ext uri="{FF2B5EF4-FFF2-40B4-BE49-F238E27FC236}">
                        <a16:creationId xmlns:a16="http://schemas.microsoft.com/office/drawing/2014/main" id="{B9EE8977-5BB0-46E2-8698-7ED169E9191E}"/>
                      </a:ext>
                    </a:extLst>
                  </p:cNvPr>
                  <p:cNvSpPr/>
                  <p:nvPr/>
                </p:nvSpPr>
                <p:spPr>
                  <a:xfrm>
                    <a:off x="5869897" y="4739417"/>
                    <a:ext cx="3809999" cy="5315151"/>
                  </a:xfrm>
                  <a:prstGeom prst="roundRect">
                    <a:avLst>
                      <a:gd name="adj" fmla="val 3932"/>
                    </a:avLst>
                  </a:prstGeom>
                  <a:solidFill>
                    <a:schemeClr val="accent4"/>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2" name="任意多边形: 形状 26">
                    <a:extLst>
                      <a:ext uri="{FF2B5EF4-FFF2-40B4-BE49-F238E27FC236}">
                        <a16:creationId xmlns:a16="http://schemas.microsoft.com/office/drawing/2014/main" id="{BBDE4095-9891-4AF3-8CF8-38C05947FB23}"/>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0" name="等腰三角形 29">
                  <a:extLst>
                    <a:ext uri="{FF2B5EF4-FFF2-40B4-BE49-F238E27FC236}">
                      <a16:creationId xmlns:a16="http://schemas.microsoft.com/office/drawing/2014/main" id="{7A3C9798-6EA0-4E9E-AD7B-4E8E52D416A1}"/>
                    </a:ext>
                  </a:extLst>
                </p:cNvPr>
                <p:cNvSpPr/>
                <p:nvPr/>
              </p:nvSpPr>
              <p:spPr>
                <a:xfrm rot="10800000">
                  <a:off x="2339175" y="4668622"/>
                  <a:ext cx="334117" cy="2880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椭圆 24">
                <a:extLst>
                  <a:ext uri="{FF2B5EF4-FFF2-40B4-BE49-F238E27FC236}">
                    <a16:creationId xmlns:a16="http://schemas.microsoft.com/office/drawing/2014/main" id="{FA9D0794-F59D-4205-9232-99C4573BC6A3}"/>
                  </a:ext>
                </a:extLst>
              </p:cNvPr>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3</a:t>
                </a:r>
              </a:p>
            </p:txBody>
          </p:sp>
          <p:sp>
            <p:nvSpPr>
              <p:cNvPr id="26" name="椭圆 25">
                <a:extLst>
                  <a:ext uri="{FF2B5EF4-FFF2-40B4-BE49-F238E27FC236}">
                    <a16:creationId xmlns:a16="http://schemas.microsoft.com/office/drawing/2014/main" id="{DB599283-310D-4094-AA89-8E1072A06C1A}"/>
                  </a:ext>
                </a:extLst>
              </p:cNvPr>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2</a:t>
                </a:r>
              </a:p>
            </p:txBody>
          </p:sp>
          <p:sp>
            <p:nvSpPr>
              <p:cNvPr id="27" name="椭圆 26">
                <a:extLst>
                  <a:ext uri="{FF2B5EF4-FFF2-40B4-BE49-F238E27FC236}">
                    <a16:creationId xmlns:a16="http://schemas.microsoft.com/office/drawing/2014/main" id="{7F39548A-F484-4E6D-81B5-4A39595BE538}"/>
                  </a:ext>
                </a:extLst>
              </p:cNvPr>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1</a:t>
                </a:r>
              </a:p>
            </p:txBody>
          </p:sp>
          <p:sp>
            <p:nvSpPr>
              <p:cNvPr id="28" name="椭圆 27">
                <a:extLst>
                  <a:ext uri="{FF2B5EF4-FFF2-40B4-BE49-F238E27FC236}">
                    <a16:creationId xmlns:a16="http://schemas.microsoft.com/office/drawing/2014/main" id="{A6DFB78F-271D-4452-B320-43973FD10BEB}"/>
                  </a:ext>
                </a:extLst>
              </p:cNvPr>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4</a:t>
                </a:r>
              </a:p>
            </p:txBody>
          </p:sp>
        </p:grpSp>
      </p:grpSp>
      <p:grpSp>
        <p:nvGrpSpPr>
          <p:cNvPr id="45" name="组合 44">
            <a:extLst>
              <a:ext uri="{FF2B5EF4-FFF2-40B4-BE49-F238E27FC236}">
                <a16:creationId xmlns:a16="http://schemas.microsoft.com/office/drawing/2014/main" id="{8858C397-07A8-4630-A020-BFEC2DD35546}"/>
              </a:ext>
            </a:extLst>
          </p:cNvPr>
          <p:cNvGrpSpPr/>
          <p:nvPr/>
        </p:nvGrpSpPr>
        <p:grpSpPr>
          <a:xfrm>
            <a:off x="1698607" y="2297037"/>
            <a:ext cx="8758518" cy="2145991"/>
            <a:chOff x="1698607" y="2297037"/>
            <a:chExt cx="8758518" cy="2145991"/>
          </a:xfrm>
        </p:grpSpPr>
        <p:sp>
          <p:nvSpPr>
            <p:cNvPr id="46" name="矩形 45">
              <a:extLst>
                <a:ext uri="{FF2B5EF4-FFF2-40B4-BE49-F238E27FC236}">
                  <a16:creationId xmlns:a16="http://schemas.microsoft.com/office/drawing/2014/main" id="{7DABCD79-557E-486F-9C13-893D18C931BD}"/>
                </a:ext>
              </a:extLst>
            </p:cNvPr>
            <p:cNvSpPr/>
            <p:nvPr/>
          </p:nvSpPr>
          <p:spPr>
            <a:xfrm>
              <a:off x="1739182"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7" name="矩形 46">
              <a:extLst>
                <a:ext uri="{FF2B5EF4-FFF2-40B4-BE49-F238E27FC236}">
                  <a16:creationId xmlns:a16="http://schemas.microsoft.com/office/drawing/2014/main" id="{4760700D-1ADB-4E77-8355-606207BA38AA}"/>
                </a:ext>
              </a:extLst>
            </p:cNvPr>
            <p:cNvSpPr/>
            <p:nvPr/>
          </p:nvSpPr>
          <p:spPr>
            <a:xfrm>
              <a:off x="1698607"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48" name="矩形 47">
              <a:extLst>
                <a:ext uri="{FF2B5EF4-FFF2-40B4-BE49-F238E27FC236}">
                  <a16:creationId xmlns:a16="http://schemas.microsoft.com/office/drawing/2014/main" id="{142F8052-18B3-4776-8C5C-546B62C103F6}"/>
                </a:ext>
              </a:extLst>
            </p:cNvPr>
            <p:cNvSpPr/>
            <p:nvPr/>
          </p:nvSpPr>
          <p:spPr>
            <a:xfrm>
              <a:off x="404816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9" name="矩形 48">
              <a:extLst>
                <a:ext uri="{FF2B5EF4-FFF2-40B4-BE49-F238E27FC236}">
                  <a16:creationId xmlns:a16="http://schemas.microsoft.com/office/drawing/2014/main" id="{0FA7DFE5-AB95-4792-AD57-B9EB053D1941}"/>
                </a:ext>
              </a:extLst>
            </p:cNvPr>
            <p:cNvSpPr/>
            <p:nvPr/>
          </p:nvSpPr>
          <p:spPr>
            <a:xfrm>
              <a:off x="637055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0" name="矩形 49">
              <a:extLst>
                <a:ext uri="{FF2B5EF4-FFF2-40B4-BE49-F238E27FC236}">
                  <a16:creationId xmlns:a16="http://schemas.microsoft.com/office/drawing/2014/main" id="{FE2F31B1-BA08-4367-B2F0-0DCF7BC6C866}"/>
                </a:ext>
              </a:extLst>
            </p:cNvPr>
            <p:cNvSpPr/>
            <p:nvPr/>
          </p:nvSpPr>
          <p:spPr>
            <a:xfrm>
              <a:off x="8657549"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1" name="矩形 50">
              <a:extLst>
                <a:ext uri="{FF2B5EF4-FFF2-40B4-BE49-F238E27FC236}">
                  <a16:creationId xmlns:a16="http://schemas.microsoft.com/office/drawing/2014/main" id="{B0CA212F-6E48-4A2C-8513-497CE03FF22B}"/>
                </a:ext>
              </a:extLst>
            </p:cNvPr>
            <p:cNvSpPr/>
            <p:nvPr/>
          </p:nvSpPr>
          <p:spPr>
            <a:xfrm>
              <a:off x="4019224"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2" name="矩形 51">
              <a:extLst>
                <a:ext uri="{FF2B5EF4-FFF2-40B4-BE49-F238E27FC236}">
                  <a16:creationId xmlns:a16="http://schemas.microsoft.com/office/drawing/2014/main" id="{D7905D02-0C48-4093-9E1C-9FFB73C2C4AA}"/>
                </a:ext>
              </a:extLst>
            </p:cNvPr>
            <p:cNvSpPr/>
            <p:nvPr/>
          </p:nvSpPr>
          <p:spPr>
            <a:xfrm>
              <a:off x="6316216"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3" name="矩形 52">
              <a:extLst>
                <a:ext uri="{FF2B5EF4-FFF2-40B4-BE49-F238E27FC236}">
                  <a16:creationId xmlns:a16="http://schemas.microsoft.com/office/drawing/2014/main" id="{86BADA8A-C347-435B-A7C1-B421D9C9CB3B}"/>
                </a:ext>
              </a:extLst>
            </p:cNvPr>
            <p:cNvSpPr/>
            <p:nvPr/>
          </p:nvSpPr>
          <p:spPr>
            <a:xfrm>
              <a:off x="8629509"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808333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04</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4" y="2598003"/>
            <a:ext cx="6113186"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展望：从入行到懂行</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251313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889f072c-72d8-494a-bc60-0a412885ffb5">
            <a:extLst>
              <a:ext uri="{FF2B5EF4-FFF2-40B4-BE49-F238E27FC236}">
                <a16:creationId xmlns:a16="http://schemas.microsoft.com/office/drawing/2014/main" id="{EADAE433-2E6E-44D3-8191-6BB73A7FE77C}"/>
              </a:ext>
            </a:extLst>
          </p:cNvPr>
          <p:cNvGrpSpPr>
            <a:grpSpLocks noChangeAspect="1"/>
          </p:cNvGrpSpPr>
          <p:nvPr/>
        </p:nvGrpSpPr>
        <p:grpSpPr>
          <a:xfrm>
            <a:off x="1629800" y="2277356"/>
            <a:ext cx="9288000" cy="3006026"/>
            <a:chOff x="719138" y="2071616"/>
            <a:chExt cx="9288000" cy="3006026"/>
          </a:xfrm>
        </p:grpSpPr>
        <p:sp>
          <p:nvSpPr>
            <p:cNvPr id="19" name="椭圆 18">
              <a:extLst>
                <a:ext uri="{FF2B5EF4-FFF2-40B4-BE49-F238E27FC236}">
                  <a16:creationId xmlns:a16="http://schemas.microsoft.com/office/drawing/2014/main" id="{AB0474E2-ECCA-4A6A-8757-0161C995EC6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任意多边形: 形状 72">
              <a:extLst>
                <a:ext uri="{FF2B5EF4-FFF2-40B4-BE49-F238E27FC236}">
                  <a16:creationId xmlns:a16="http://schemas.microsoft.com/office/drawing/2014/main" id="{78FE9591-12C5-4167-A342-3BF5C51B2091}"/>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296314BA-69BB-4E1B-991C-D5CE68C1C1AE}"/>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157">
              <a:extLst>
                <a:ext uri="{FF2B5EF4-FFF2-40B4-BE49-F238E27FC236}">
                  <a16:creationId xmlns:a16="http://schemas.microsoft.com/office/drawing/2014/main" id="{136AAA8A-E1EC-4D07-AC8E-E459C7DC9406}"/>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25A693B2-91E0-413D-B5C4-408C56D9C474}"/>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任意多边形: 形状 158">
              <a:extLst>
                <a:ext uri="{FF2B5EF4-FFF2-40B4-BE49-F238E27FC236}">
                  <a16:creationId xmlns:a16="http://schemas.microsoft.com/office/drawing/2014/main" id="{E1785BEA-E0C8-4100-B4D9-4794B34BB274}"/>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椭圆 24">
              <a:extLst>
                <a:ext uri="{FF2B5EF4-FFF2-40B4-BE49-F238E27FC236}">
                  <a16:creationId xmlns:a16="http://schemas.microsoft.com/office/drawing/2014/main" id="{F235E43A-78AF-40F9-BFC0-28515F96E784}"/>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形状 159">
              <a:extLst>
                <a:ext uri="{FF2B5EF4-FFF2-40B4-BE49-F238E27FC236}">
                  <a16:creationId xmlns:a16="http://schemas.microsoft.com/office/drawing/2014/main" id="{03B28D10-4719-466A-99E6-8D57B0CF7DBE}"/>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1245C2D4-1D1F-4054-AA8D-0056795B5F10}"/>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形状 161">
              <a:extLst>
                <a:ext uri="{FF2B5EF4-FFF2-40B4-BE49-F238E27FC236}">
                  <a16:creationId xmlns:a16="http://schemas.microsoft.com/office/drawing/2014/main" id="{99324B5B-8836-4F39-987A-101424089A4C}"/>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椭圆 28">
              <a:extLst>
                <a:ext uri="{FF2B5EF4-FFF2-40B4-BE49-F238E27FC236}">
                  <a16:creationId xmlns:a16="http://schemas.microsoft.com/office/drawing/2014/main" id="{594B671C-5953-4DF5-94CA-70500F7E9BE9}"/>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任意多边形: 形状 162">
              <a:extLst>
                <a:ext uri="{FF2B5EF4-FFF2-40B4-BE49-F238E27FC236}">
                  <a16:creationId xmlns:a16="http://schemas.microsoft.com/office/drawing/2014/main" id="{09B08A74-FC0A-40BD-AA12-B09B7BCD3182}"/>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椭圆 30">
              <a:extLst>
                <a:ext uri="{FF2B5EF4-FFF2-40B4-BE49-F238E27FC236}">
                  <a16:creationId xmlns:a16="http://schemas.microsoft.com/office/drawing/2014/main" id="{A2B8F07B-C140-4320-A2C4-F6F4D23877CB}"/>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任意多边形: 形状 164">
              <a:extLst>
                <a:ext uri="{FF2B5EF4-FFF2-40B4-BE49-F238E27FC236}">
                  <a16:creationId xmlns:a16="http://schemas.microsoft.com/office/drawing/2014/main" id="{2CF0A29F-68D5-4535-842F-761FBF16BAAE}"/>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箭头: 五边形 3">
              <a:extLst>
                <a:ext uri="{FF2B5EF4-FFF2-40B4-BE49-F238E27FC236}">
                  <a16:creationId xmlns:a16="http://schemas.microsoft.com/office/drawing/2014/main" id="{AB86F95D-4D69-475F-B0CE-DF92F203B964}"/>
                </a:ext>
              </a:extLst>
            </p:cNvPr>
            <p:cNvSpPr/>
            <p:nvPr/>
          </p:nvSpPr>
          <p:spPr>
            <a:xfrm>
              <a:off x="719138" y="3501008"/>
              <a:ext cx="9288000" cy="152456"/>
            </a:xfrm>
            <a:prstGeom prst="homePlate">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A8745C2E-15BE-4112-B578-E2ABC75868D7}"/>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1</a:t>
              </a:r>
            </a:p>
          </p:txBody>
        </p:sp>
        <p:sp>
          <p:nvSpPr>
            <p:cNvPr id="35" name="椭圆 34">
              <a:extLst>
                <a:ext uri="{FF2B5EF4-FFF2-40B4-BE49-F238E27FC236}">
                  <a16:creationId xmlns:a16="http://schemas.microsoft.com/office/drawing/2014/main" id="{37272363-84FB-405F-A598-F483DC33B337}"/>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3</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6" name="椭圆 35">
              <a:extLst>
                <a:ext uri="{FF2B5EF4-FFF2-40B4-BE49-F238E27FC236}">
                  <a16:creationId xmlns:a16="http://schemas.microsoft.com/office/drawing/2014/main" id="{C7DA4C47-BA6A-4969-AF5E-07AB11FF6520}"/>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5</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7" name="椭圆 36">
              <a:extLst>
                <a:ext uri="{FF2B5EF4-FFF2-40B4-BE49-F238E27FC236}">
                  <a16:creationId xmlns:a16="http://schemas.microsoft.com/office/drawing/2014/main" id="{0D03F4B0-6180-4A33-AB57-EB785CC2A411}"/>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7</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8" name="椭圆 37">
              <a:extLst>
                <a:ext uri="{FF2B5EF4-FFF2-40B4-BE49-F238E27FC236}">
                  <a16:creationId xmlns:a16="http://schemas.microsoft.com/office/drawing/2014/main" id="{C86866B5-E180-4788-BC0B-0504D90B44EB}"/>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2</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9" name="椭圆 38">
              <a:extLst>
                <a:ext uri="{FF2B5EF4-FFF2-40B4-BE49-F238E27FC236}">
                  <a16:creationId xmlns:a16="http://schemas.microsoft.com/office/drawing/2014/main" id="{6ADB6924-EDC7-4960-8B9A-F2978415517B}"/>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4</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40" name="椭圆 39">
              <a:extLst>
                <a:ext uri="{FF2B5EF4-FFF2-40B4-BE49-F238E27FC236}">
                  <a16:creationId xmlns:a16="http://schemas.microsoft.com/office/drawing/2014/main" id="{8784E49B-7BA9-4FF2-91F8-30472707984D}"/>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6</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cxnSp>
          <p:nvCxnSpPr>
            <p:cNvPr id="41" name="直接连接符 40">
              <a:extLst>
                <a:ext uri="{FF2B5EF4-FFF2-40B4-BE49-F238E27FC236}">
                  <a16:creationId xmlns:a16="http://schemas.microsoft.com/office/drawing/2014/main" id="{9DEE8C3A-D88E-4B47-A746-EBCA610FC327}"/>
                </a:ext>
              </a:extLst>
            </p:cNvPr>
            <p:cNvCxnSpPr>
              <a:stCxn id="34" idx="4"/>
              <a:endCxn id="25"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0B7D434-CF0E-4372-A1FB-6AD5711678DC}"/>
                </a:ext>
              </a:extLst>
            </p:cNvPr>
            <p:cNvCxnSpPr>
              <a:stCxn id="35" idx="4"/>
              <a:endCxn id="27"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E2430BC-F797-4DC7-AE35-9C4D542B16AC}"/>
                </a:ext>
              </a:extLst>
            </p:cNvPr>
            <p:cNvCxnSpPr>
              <a:stCxn id="36" idx="4"/>
              <a:endCxn id="29"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23FAF1C-59CE-480B-9734-ADFC1D9BB852}"/>
                </a:ext>
              </a:extLst>
            </p:cNvPr>
            <p:cNvCxnSpPr>
              <a:stCxn id="37" idx="4"/>
              <a:endCxn id="31"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8D3B5F-3C62-4633-B0E4-80C217AC8C6C}"/>
                </a:ext>
              </a:extLst>
            </p:cNvPr>
            <p:cNvCxnSpPr>
              <a:stCxn id="21" idx="4"/>
              <a:endCxn id="39"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F6B1BD6-96B2-4C00-B660-6BC3F6A2083C}"/>
                </a:ext>
              </a:extLst>
            </p:cNvPr>
            <p:cNvCxnSpPr>
              <a:stCxn id="23" idx="4"/>
              <a:endCxn id="40"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492B976-A2BF-40E1-9EF6-A4568CCAF180}"/>
                </a:ext>
              </a:extLst>
            </p:cNvPr>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F1906635-6823-4FF5-A23C-196E54225825}"/>
              </a:ext>
            </a:extLst>
          </p:cNvPr>
          <p:cNvGrpSpPr/>
          <p:nvPr/>
        </p:nvGrpSpPr>
        <p:grpSpPr>
          <a:xfrm>
            <a:off x="756321" y="2203887"/>
            <a:ext cx="2241974" cy="950299"/>
            <a:chOff x="2222797" y="3336911"/>
            <a:chExt cx="2241974" cy="950299"/>
          </a:xfrm>
        </p:grpSpPr>
        <p:sp>
          <p:nvSpPr>
            <p:cNvPr id="49" name="矩形 48">
              <a:extLst>
                <a:ext uri="{FF2B5EF4-FFF2-40B4-BE49-F238E27FC236}">
                  <a16:creationId xmlns:a16="http://schemas.microsoft.com/office/drawing/2014/main" id="{CE1CDDE9-45FE-4E19-AA25-ADEDDD0B5D40}"/>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0" name="矩形 49">
              <a:extLst>
                <a:ext uri="{FF2B5EF4-FFF2-40B4-BE49-F238E27FC236}">
                  <a16:creationId xmlns:a16="http://schemas.microsoft.com/office/drawing/2014/main" id="{F463AA3D-2FFD-4D80-877B-00957566F27C}"/>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1" name="组合 50">
            <a:extLst>
              <a:ext uri="{FF2B5EF4-FFF2-40B4-BE49-F238E27FC236}">
                <a16:creationId xmlns:a16="http://schemas.microsoft.com/office/drawing/2014/main" id="{902BB54B-1176-4AB9-BAE9-DDAF14ED2A2D}"/>
              </a:ext>
            </a:extLst>
          </p:cNvPr>
          <p:cNvGrpSpPr/>
          <p:nvPr/>
        </p:nvGrpSpPr>
        <p:grpSpPr>
          <a:xfrm>
            <a:off x="3578654" y="2203887"/>
            <a:ext cx="2241974" cy="950299"/>
            <a:chOff x="2222797" y="3336911"/>
            <a:chExt cx="2241974" cy="950299"/>
          </a:xfrm>
        </p:grpSpPr>
        <p:sp>
          <p:nvSpPr>
            <p:cNvPr id="52" name="矩形 51">
              <a:extLst>
                <a:ext uri="{FF2B5EF4-FFF2-40B4-BE49-F238E27FC236}">
                  <a16:creationId xmlns:a16="http://schemas.microsoft.com/office/drawing/2014/main" id="{6B34C3A2-AF3B-460B-B559-3A107FB5BF92}"/>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3" name="矩形 52">
              <a:extLst>
                <a:ext uri="{FF2B5EF4-FFF2-40B4-BE49-F238E27FC236}">
                  <a16:creationId xmlns:a16="http://schemas.microsoft.com/office/drawing/2014/main" id="{E3BCF8AA-2F4D-4071-BCA5-C25FF1546696}"/>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4" name="组合 53">
            <a:extLst>
              <a:ext uri="{FF2B5EF4-FFF2-40B4-BE49-F238E27FC236}">
                <a16:creationId xmlns:a16="http://schemas.microsoft.com/office/drawing/2014/main" id="{1D1AD34B-7C68-43B1-B587-27113BF5070C}"/>
              </a:ext>
            </a:extLst>
          </p:cNvPr>
          <p:cNvGrpSpPr/>
          <p:nvPr/>
        </p:nvGrpSpPr>
        <p:grpSpPr>
          <a:xfrm>
            <a:off x="6408741" y="2203887"/>
            <a:ext cx="2241974" cy="950299"/>
            <a:chOff x="2222797" y="3336911"/>
            <a:chExt cx="2241974" cy="950299"/>
          </a:xfrm>
        </p:grpSpPr>
        <p:sp>
          <p:nvSpPr>
            <p:cNvPr id="55" name="矩形 54">
              <a:extLst>
                <a:ext uri="{FF2B5EF4-FFF2-40B4-BE49-F238E27FC236}">
                  <a16:creationId xmlns:a16="http://schemas.microsoft.com/office/drawing/2014/main" id="{5627BDA6-35E5-49BD-840C-169584C0089D}"/>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6" name="矩形 55">
              <a:extLst>
                <a:ext uri="{FF2B5EF4-FFF2-40B4-BE49-F238E27FC236}">
                  <a16:creationId xmlns:a16="http://schemas.microsoft.com/office/drawing/2014/main" id="{9EAD07A1-8D09-4D4A-A523-514C1B187F6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7" name="组合 56">
            <a:extLst>
              <a:ext uri="{FF2B5EF4-FFF2-40B4-BE49-F238E27FC236}">
                <a16:creationId xmlns:a16="http://schemas.microsoft.com/office/drawing/2014/main" id="{083DA991-7CCC-43CF-8284-BEA403077353}"/>
              </a:ext>
            </a:extLst>
          </p:cNvPr>
          <p:cNvGrpSpPr/>
          <p:nvPr/>
        </p:nvGrpSpPr>
        <p:grpSpPr>
          <a:xfrm>
            <a:off x="9228261" y="2203887"/>
            <a:ext cx="2241974" cy="950299"/>
            <a:chOff x="2222797" y="3336911"/>
            <a:chExt cx="2241974" cy="950299"/>
          </a:xfrm>
        </p:grpSpPr>
        <p:sp>
          <p:nvSpPr>
            <p:cNvPr id="58" name="矩形 57">
              <a:extLst>
                <a:ext uri="{FF2B5EF4-FFF2-40B4-BE49-F238E27FC236}">
                  <a16:creationId xmlns:a16="http://schemas.microsoft.com/office/drawing/2014/main" id="{1D4CFCA0-7F92-486C-9257-881D36C15E67}"/>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9" name="矩形 58">
              <a:extLst>
                <a:ext uri="{FF2B5EF4-FFF2-40B4-BE49-F238E27FC236}">
                  <a16:creationId xmlns:a16="http://schemas.microsoft.com/office/drawing/2014/main" id="{70FE19AE-EB50-4F03-9969-BDE08C5F90D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0" name="组合 59">
            <a:extLst>
              <a:ext uri="{FF2B5EF4-FFF2-40B4-BE49-F238E27FC236}">
                <a16:creationId xmlns:a16="http://schemas.microsoft.com/office/drawing/2014/main" id="{F3015E21-5584-474C-9E5C-2E6619BD3CB2}"/>
              </a:ext>
            </a:extLst>
          </p:cNvPr>
          <p:cNvGrpSpPr/>
          <p:nvPr/>
        </p:nvGrpSpPr>
        <p:grpSpPr>
          <a:xfrm>
            <a:off x="7830936" y="4364529"/>
            <a:ext cx="2241974" cy="950299"/>
            <a:chOff x="2222797" y="3336911"/>
            <a:chExt cx="2241974" cy="950299"/>
          </a:xfrm>
        </p:grpSpPr>
        <p:sp>
          <p:nvSpPr>
            <p:cNvPr id="61" name="矩形 60">
              <a:extLst>
                <a:ext uri="{FF2B5EF4-FFF2-40B4-BE49-F238E27FC236}">
                  <a16:creationId xmlns:a16="http://schemas.microsoft.com/office/drawing/2014/main" id="{1717D37D-7BE4-4E4D-BDE9-52C146DD6A29}"/>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2" name="矩形 61">
              <a:extLst>
                <a:ext uri="{FF2B5EF4-FFF2-40B4-BE49-F238E27FC236}">
                  <a16:creationId xmlns:a16="http://schemas.microsoft.com/office/drawing/2014/main" id="{A8E43D2E-DEC1-44CC-850B-0604E33381ED}"/>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3" name="组合 62">
            <a:extLst>
              <a:ext uri="{FF2B5EF4-FFF2-40B4-BE49-F238E27FC236}">
                <a16:creationId xmlns:a16="http://schemas.microsoft.com/office/drawing/2014/main" id="{B87F611A-A9B4-45EF-A8F7-8F142D817FC1}"/>
              </a:ext>
            </a:extLst>
          </p:cNvPr>
          <p:cNvGrpSpPr/>
          <p:nvPr/>
        </p:nvGrpSpPr>
        <p:grpSpPr>
          <a:xfrm>
            <a:off x="4998343" y="4364529"/>
            <a:ext cx="2241974" cy="950299"/>
            <a:chOff x="2222797" y="3336911"/>
            <a:chExt cx="2241974" cy="950299"/>
          </a:xfrm>
        </p:grpSpPr>
        <p:sp>
          <p:nvSpPr>
            <p:cNvPr id="64" name="矩形 63">
              <a:extLst>
                <a:ext uri="{FF2B5EF4-FFF2-40B4-BE49-F238E27FC236}">
                  <a16:creationId xmlns:a16="http://schemas.microsoft.com/office/drawing/2014/main" id="{9F0CC146-C98A-4F72-9A67-0C3F9BC0A5DB}"/>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5" name="矩形 64">
              <a:extLst>
                <a:ext uri="{FF2B5EF4-FFF2-40B4-BE49-F238E27FC236}">
                  <a16:creationId xmlns:a16="http://schemas.microsoft.com/office/drawing/2014/main" id="{72868C3C-ADB8-4A08-A52C-DFD190B845AB}"/>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6" name="组合 65">
            <a:extLst>
              <a:ext uri="{FF2B5EF4-FFF2-40B4-BE49-F238E27FC236}">
                <a16:creationId xmlns:a16="http://schemas.microsoft.com/office/drawing/2014/main" id="{83120E85-4DA3-4941-99DC-4C76E799AFE9}"/>
              </a:ext>
            </a:extLst>
          </p:cNvPr>
          <p:cNvGrpSpPr/>
          <p:nvPr/>
        </p:nvGrpSpPr>
        <p:grpSpPr>
          <a:xfrm>
            <a:off x="2154094" y="4364529"/>
            <a:ext cx="2241974" cy="950299"/>
            <a:chOff x="2222797" y="3336911"/>
            <a:chExt cx="2241974" cy="950299"/>
          </a:xfrm>
        </p:grpSpPr>
        <p:sp>
          <p:nvSpPr>
            <p:cNvPr id="67" name="矩形 66">
              <a:extLst>
                <a:ext uri="{FF2B5EF4-FFF2-40B4-BE49-F238E27FC236}">
                  <a16:creationId xmlns:a16="http://schemas.microsoft.com/office/drawing/2014/main" id="{99122306-AB52-44EF-9FC7-A60B3705F711}"/>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8" name="矩形 67">
              <a:extLst>
                <a:ext uri="{FF2B5EF4-FFF2-40B4-BE49-F238E27FC236}">
                  <a16:creationId xmlns:a16="http://schemas.microsoft.com/office/drawing/2014/main" id="{4CAD1C2A-531F-4DA3-9975-59AA4E9C1ED0}"/>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spTree>
    <p:extLst>
      <p:ext uri="{BB962C8B-B14F-4D97-AF65-F5344CB8AC3E}">
        <p14:creationId xmlns:p14="http://schemas.microsoft.com/office/powerpoint/2010/main" val="3130510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Freeform 9">
            <a:extLst>
              <a:ext uri="{FF2B5EF4-FFF2-40B4-BE49-F238E27FC236}">
                <a16:creationId xmlns:a16="http://schemas.microsoft.com/office/drawing/2014/main" id="{1CABD302-0CDE-4AA4-8CBB-DFC35C82B43A}"/>
              </a:ext>
            </a:extLst>
          </p:cNvPr>
          <p:cNvSpPr>
            <a:spLocks/>
          </p:cNvSpPr>
          <p:nvPr/>
        </p:nvSpPr>
        <p:spPr bwMode="auto">
          <a:xfrm>
            <a:off x="1675185" y="1418355"/>
            <a:ext cx="8841633" cy="4299253"/>
          </a:xfrm>
          <a:custGeom>
            <a:avLst/>
            <a:gdLst>
              <a:gd name="T0" fmla="*/ 30278 w 32079"/>
              <a:gd name="T1" fmla="*/ 4424 h 15622"/>
              <a:gd name="T2" fmla="*/ 2783 w 32079"/>
              <a:gd name="T3" fmla="*/ 15622 h 15622"/>
              <a:gd name="T4" fmla="*/ 0 w 32079"/>
              <a:gd name="T5" fmla="*/ 15523 h 15622"/>
              <a:gd name="T6" fmla="*/ 26897 w 32079"/>
              <a:gd name="T7" fmla="*/ 2112 h 15622"/>
              <a:gd name="T8" fmla="*/ 25060 w 32079"/>
              <a:gd name="T9" fmla="*/ 856 h 15622"/>
              <a:gd name="T10" fmla="*/ 27928 w 32079"/>
              <a:gd name="T11" fmla="*/ 428 h 15622"/>
              <a:gd name="T12" fmla="*/ 30796 w 32079"/>
              <a:gd name="T13" fmla="*/ 0 h 15622"/>
              <a:gd name="T14" fmla="*/ 31438 w 32079"/>
              <a:gd name="T15" fmla="*/ 2828 h 15622"/>
              <a:gd name="T16" fmla="*/ 32079 w 32079"/>
              <a:gd name="T17" fmla="*/ 5656 h 15622"/>
              <a:gd name="T18" fmla="*/ 30278 w 32079"/>
              <a:gd name="T19" fmla="*/ 4424 h 15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79" h="15622">
                <a:moveTo>
                  <a:pt x="30278" y="4424"/>
                </a:moveTo>
                <a:cubicBezTo>
                  <a:pt x="23182" y="11352"/>
                  <a:pt x="13481" y="15622"/>
                  <a:pt x="2783" y="15622"/>
                </a:cubicBezTo>
                <a:cubicBezTo>
                  <a:pt x="1847" y="15622"/>
                  <a:pt x="920" y="15587"/>
                  <a:pt x="0" y="15523"/>
                </a:cubicBezTo>
                <a:cubicBezTo>
                  <a:pt x="10716" y="14774"/>
                  <a:pt x="20250" y="9734"/>
                  <a:pt x="26897" y="2112"/>
                </a:cubicBezTo>
                <a:lnTo>
                  <a:pt x="25060" y="856"/>
                </a:lnTo>
                <a:lnTo>
                  <a:pt x="27928" y="428"/>
                </a:lnTo>
                <a:lnTo>
                  <a:pt x="30796" y="0"/>
                </a:lnTo>
                <a:lnTo>
                  <a:pt x="31438" y="2828"/>
                </a:lnTo>
                <a:lnTo>
                  <a:pt x="32079" y="5656"/>
                </a:lnTo>
                <a:lnTo>
                  <a:pt x="30278" y="4424"/>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B6A5D982-3C75-4658-A20A-D35383B051B5}"/>
              </a:ext>
            </a:extLst>
          </p:cNvPr>
          <p:cNvSpPr/>
          <p:nvPr/>
        </p:nvSpPr>
        <p:spPr>
          <a:xfrm>
            <a:off x="4659690" y="5118157"/>
            <a:ext cx="239151" cy="239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44546A"/>
                </a:solidFill>
                <a:effectLst/>
                <a:uLnTx/>
                <a:uFillTx/>
                <a:latin typeface="Arial"/>
                <a:ea typeface="微软雅黑"/>
                <a:cs typeface="+mn-cs"/>
              </a:rPr>
              <a:t>1</a:t>
            </a:r>
            <a:endParaRPr kumimoji="0" lang="zh-CN" altLang="en-US" sz="1351" b="0" i="0" u="none" strike="noStrike" kern="1200" cap="none" spc="0" normalizeH="0" baseline="0" noProof="0" dirty="0">
              <a:ln>
                <a:noFill/>
              </a:ln>
              <a:solidFill>
                <a:srgbClr val="44546A"/>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D6F4F7AE-032B-458E-9857-F7D37A949D35}"/>
              </a:ext>
            </a:extLst>
          </p:cNvPr>
          <p:cNvSpPr/>
          <p:nvPr/>
        </p:nvSpPr>
        <p:spPr>
          <a:xfrm>
            <a:off x="7068485" y="4038546"/>
            <a:ext cx="309489" cy="309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FCC540"/>
                </a:solidFill>
                <a:effectLst/>
                <a:uLnTx/>
                <a:uFillTx/>
                <a:latin typeface="Arial"/>
                <a:ea typeface="微软雅黑"/>
                <a:cs typeface="+mn-cs"/>
              </a:rPr>
              <a:t>2</a:t>
            </a:r>
            <a:endParaRPr kumimoji="0" lang="zh-CN" altLang="en-US" sz="1351"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A0F48EC1-AD9A-40E6-979B-945B620D31D8}"/>
              </a:ext>
            </a:extLst>
          </p:cNvPr>
          <p:cNvSpPr/>
          <p:nvPr/>
        </p:nvSpPr>
        <p:spPr>
          <a:xfrm>
            <a:off x="8891189" y="2567158"/>
            <a:ext cx="393895" cy="393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554C51"/>
                </a:solidFill>
                <a:effectLst/>
                <a:uLnTx/>
                <a:uFillTx/>
                <a:latin typeface="Arial"/>
                <a:ea typeface="微软雅黑"/>
                <a:cs typeface="+mn-cs"/>
              </a:rPr>
              <a:t>3</a:t>
            </a:r>
            <a:endParaRPr kumimoji="0" lang="zh-CN" altLang="en-US" sz="1351" b="0" i="0" u="none" strike="noStrike" kern="1200" cap="none" spc="0" normalizeH="0" baseline="0" noProof="0" dirty="0">
              <a:ln>
                <a:noFill/>
              </a:ln>
              <a:solidFill>
                <a:srgbClr val="554C51"/>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E2A013BC-AF73-42D0-98ED-9285725BDF29}"/>
              </a:ext>
            </a:extLst>
          </p:cNvPr>
          <p:cNvSpPr txBox="1"/>
          <p:nvPr/>
        </p:nvSpPr>
        <p:spPr>
          <a:xfrm>
            <a:off x="499211" y="4750398"/>
            <a:ext cx="4160479" cy="613694"/>
          </a:xfrm>
          <a:prstGeom prst="rect">
            <a:avLst/>
          </a:prstGeom>
          <a:noFill/>
        </p:spPr>
        <p:txBody>
          <a:bodyPr wrap="square" rtlCol="0">
            <a:spAutoFit/>
          </a:bodyPr>
          <a:lstStyle/>
          <a:p>
            <a:pPr lvl="0" defTabSz="914400">
              <a:lnSpc>
                <a:spcPct val="150000"/>
              </a:lnSpc>
              <a:defRPr/>
            </a:pPr>
            <a:r>
              <a:rPr lang="zh-CN" altLang="en-US" sz="1200" dirty="0">
                <a:solidFill>
                  <a:prstClr val="black"/>
                </a:solidFill>
                <a:latin typeface="微软雅黑" panose="020B0503020204020204" pitchFamily="34" charset="-122"/>
                <a:ea typeface="微软雅黑" panose="020B0503020204020204" pitchFamily="34" charset="-122"/>
              </a:rPr>
              <a:t>遇到问题很迷茫，不知所措，频繁地求助导师和其它同事，甚至是一些很现在看来很简单的问题</a:t>
            </a:r>
          </a:p>
        </p:txBody>
      </p:sp>
      <p:sp>
        <p:nvSpPr>
          <p:cNvPr id="23" name="文本框 22">
            <a:extLst>
              <a:ext uri="{FF2B5EF4-FFF2-40B4-BE49-F238E27FC236}">
                <a16:creationId xmlns:a16="http://schemas.microsoft.com/office/drawing/2014/main" id="{8983965A-8CFC-4AB6-8E69-491A57164480}"/>
              </a:ext>
            </a:extLst>
          </p:cNvPr>
          <p:cNvSpPr txBox="1"/>
          <p:nvPr/>
        </p:nvSpPr>
        <p:spPr>
          <a:xfrm>
            <a:off x="488206" y="4193290"/>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554C51"/>
                </a:solidFill>
                <a:latin typeface="微软雅黑" panose="020B0503020204020204" pitchFamily="34" charset="-122"/>
                <a:ea typeface="微软雅黑" panose="020B0503020204020204" pitchFamily="34" charset="-122"/>
                <a:cs typeface="Aharoni" panose="02010803020104030203" pitchFamily="2" charset="-79"/>
              </a:rPr>
              <a:t>第一阶段：起步</a:t>
            </a:r>
            <a:endParaRPr kumimoji="0" lang="zh-CN" altLang="en-US" sz="2000" b="1" i="0" u="none" strike="noStrike" kern="1200" cap="none" spc="0" normalizeH="0" baseline="0" noProof="0" dirty="0">
              <a:ln>
                <a:noFill/>
              </a:ln>
              <a:solidFill>
                <a:srgbClr val="554C51"/>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24" name="文本框 23">
            <a:extLst>
              <a:ext uri="{FF2B5EF4-FFF2-40B4-BE49-F238E27FC236}">
                <a16:creationId xmlns:a16="http://schemas.microsoft.com/office/drawing/2014/main" id="{EEA3D782-DF40-4929-A6D1-B444FC68D052}"/>
              </a:ext>
            </a:extLst>
          </p:cNvPr>
          <p:cNvSpPr txBox="1"/>
          <p:nvPr/>
        </p:nvSpPr>
        <p:spPr>
          <a:xfrm>
            <a:off x="4572001" y="2151615"/>
            <a:ext cx="3799876" cy="33515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Arial"/>
                <a:ea typeface="微软雅黑"/>
                <a:cs typeface="+mn-cs"/>
              </a:rPr>
              <a:t>心里有了更多的想法</a:t>
            </a:r>
          </a:p>
        </p:txBody>
      </p:sp>
      <p:sp>
        <p:nvSpPr>
          <p:cNvPr id="25" name="文本框 24">
            <a:extLst>
              <a:ext uri="{FF2B5EF4-FFF2-40B4-BE49-F238E27FC236}">
                <a16:creationId xmlns:a16="http://schemas.microsoft.com/office/drawing/2014/main" id="{11E30C67-5A26-46C0-BE92-F86A47D1509C}"/>
              </a:ext>
            </a:extLst>
          </p:cNvPr>
          <p:cNvSpPr txBox="1"/>
          <p:nvPr/>
        </p:nvSpPr>
        <p:spPr>
          <a:xfrm>
            <a:off x="4572000" y="173984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Aharoni" panose="02010803020104030203" pitchFamily="2" charset="-79"/>
              </a:rPr>
              <a:t>第三阶段：自信</a:t>
            </a:r>
          </a:p>
        </p:txBody>
      </p:sp>
      <p:sp>
        <p:nvSpPr>
          <p:cNvPr id="26" name="文本框 25">
            <a:extLst>
              <a:ext uri="{FF2B5EF4-FFF2-40B4-BE49-F238E27FC236}">
                <a16:creationId xmlns:a16="http://schemas.microsoft.com/office/drawing/2014/main" id="{43DB0FFA-1355-41BA-B6B9-79DDF47FC6C6}"/>
              </a:ext>
            </a:extLst>
          </p:cNvPr>
          <p:cNvSpPr txBox="1"/>
          <p:nvPr/>
        </p:nvSpPr>
        <p:spPr>
          <a:xfrm>
            <a:off x="7470177" y="4827236"/>
            <a:ext cx="3959823"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7" name="文本框 26">
            <a:extLst>
              <a:ext uri="{FF2B5EF4-FFF2-40B4-BE49-F238E27FC236}">
                <a16:creationId xmlns:a16="http://schemas.microsoft.com/office/drawing/2014/main" id="{35B7A784-A254-414E-9C37-57B89DE06234}"/>
              </a:ext>
            </a:extLst>
          </p:cNvPr>
          <p:cNvSpPr txBox="1"/>
          <p:nvPr/>
        </p:nvSpPr>
        <p:spPr>
          <a:xfrm>
            <a:off x="7454939" y="441966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haroni" panose="02010803020104030203" pitchFamily="2" charset="-79"/>
              </a:rPr>
              <a:t>第二阶段：成长</a:t>
            </a:r>
          </a:p>
        </p:txBody>
      </p:sp>
    </p:spTree>
    <p:extLst>
      <p:ext uri="{BB962C8B-B14F-4D97-AF65-F5344CB8AC3E}">
        <p14:creationId xmlns:p14="http://schemas.microsoft.com/office/powerpoint/2010/main" val="2012990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35" presetClass="path" presetSubtype="0" accel="50000" decel="50000" fill="hold" grpId="1" nodeType="withEffect">
                                  <p:stCondLst>
                                    <p:cond delay="0"/>
                                  </p:stCondLst>
                                  <p:childTnLst>
                                    <p:animMotion origin="layout" path="M 0 1.11111E-6 L -0.35482 0.28542 " pathEditMode="relative" rAng="0" ptsTypes="AA">
                                      <p:cBhvr>
                                        <p:cTn id="11" dur="1000" spd="-100000" fill="hold"/>
                                        <p:tgtEl>
                                          <p:spTgt spid="17"/>
                                        </p:tgtEl>
                                        <p:attrNameLst>
                                          <p:attrName>ppt_x</p:attrName>
                                          <p:attrName>ppt_y</p:attrName>
                                        </p:attrNameLst>
                                      </p:cBhvr>
                                      <p:rCtr x="-17747" y="14259"/>
                                    </p:animMotion>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15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18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23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p:cTn id="37" dur="250" fill="hold"/>
                                        <p:tgtEl>
                                          <p:spTgt spid="22"/>
                                        </p:tgtEl>
                                        <p:attrNameLst>
                                          <p:attrName>ppt_w</p:attrName>
                                        </p:attrNameLst>
                                      </p:cBhvr>
                                      <p:tavLst>
                                        <p:tav tm="0">
                                          <p:val>
                                            <p:fltVal val="0"/>
                                          </p:val>
                                        </p:tav>
                                        <p:tav tm="100000">
                                          <p:val>
                                            <p:strVal val="#ppt_w"/>
                                          </p:val>
                                        </p:tav>
                                      </p:tavLst>
                                    </p:anim>
                                    <p:anim calcmode="lin" valueType="num">
                                      <p:cBhvr>
                                        <p:cTn id="38" dur="250" fill="hold"/>
                                        <p:tgtEl>
                                          <p:spTgt spid="22"/>
                                        </p:tgtEl>
                                        <p:attrNameLst>
                                          <p:attrName>ppt_h</p:attrName>
                                        </p:attrNameLst>
                                      </p:cBhvr>
                                      <p:tavLst>
                                        <p:tav tm="0">
                                          <p:val>
                                            <p:fltVal val="0"/>
                                          </p:val>
                                        </p:tav>
                                        <p:tav tm="100000">
                                          <p:val>
                                            <p:strVal val="#ppt_h"/>
                                          </p:val>
                                        </p:tav>
                                      </p:tavLst>
                                    </p:anim>
                                    <p:animEffect transition="in" filter="fade">
                                      <p:cBhvr>
                                        <p:cTn id="39" dur="250"/>
                                        <p:tgtEl>
                                          <p:spTgt spid="22"/>
                                        </p:tgtEl>
                                      </p:cBhvr>
                                    </p:animEffect>
                                  </p:childTnLst>
                                </p:cTn>
                              </p:par>
                            </p:childTnLst>
                          </p:cTn>
                        </p:par>
                        <p:par>
                          <p:cTn id="40" fill="hold">
                            <p:stCondLst>
                              <p:cond delay="3575"/>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075"/>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250" fill="hold"/>
                                        <p:tgtEl>
                                          <p:spTgt spid="26"/>
                                        </p:tgtEl>
                                        <p:attrNameLst>
                                          <p:attrName>ppt_w</p:attrName>
                                        </p:attrNameLst>
                                      </p:cBhvr>
                                      <p:tavLst>
                                        <p:tav tm="0">
                                          <p:val>
                                            <p:fltVal val="0"/>
                                          </p:val>
                                        </p:tav>
                                        <p:tav tm="100000">
                                          <p:val>
                                            <p:strVal val="#ppt_w"/>
                                          </p:val>
                                        </p:tav>
                                      </p:tavLst>
                                    </p:anim>
                                    <p:anim calcmode="lin" valueType="num">
                                      <p:cBhvr>
                                        <p:cTn id="50" dur="250" fill="hold"/>
                                        <p:tgtEl>
                                          <p:spTgt spid="26"/>
                                        </p:tgtEl>
                                        <p:attrNameLst>
                                          <p:attrName>ppt_h</p:attrName>
                                        </p:attrNameLst>
                                      </p:cBhvr>
                                      <p:tavLst>
                                        <p:tav tm="0">
                                          <p:val>
                                            <p:fltVal val="0"/>
                                          </p:val>
                                        </p:tav>
                                        <p:tav tm="100000">
                                          <p:val>
                                            <p:strVal val="#ppt_h"/>
                                          </p:val>
                                        </p:tav>
                                      </p:tavLst>
                                    </p:anim>
                                    <p:animEffect transition="in" filter="fade">
                                      <p:cBhvr>
                                        <p:cTn id="51" dur="250"/>
                                        <p:tgtEl>
                                          <p:spTgt spid="26"/>
                                        </p:tgtEl>
                                      </p:cBhvr>
                                    </p:animEffect>
                                  </p:childTnLst>
                                </p:cTn>
                              </p:par>
                            </p:childTnLst>
                          </p:cTn>
                        </p:par>
                        <p:par>
                          <p:cTn id="52" fill="hold">
                            <p:stCondLst>
                              <p:cond delay="5625"/>
                            </p:stCondLst>
                            <p:childTnLst>
                              <p:par>
                                <p:cTn id="53" presetID="53" presetClass="entr" presetSubtype="1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par>
                          <p:cTn id="58" fill="hold">
                            <p:stCondLst>
                              <p:cond delay="6125"/>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250" fill="hold"/>
                                        <p:tgtEl>
                                          <p:spTgt spid="24"/>
                                        </p:tgtEl>
                                        <p:attrNameLst>
                                          <p:attrName>ppt_w</p:attrName>
                                        </p:attrNameLst>
                                      </p:cBhvr>
                                      <p:tavLst>
                                        <p:tav tm="0">
                                          <p:val>
                                            <p:fltVal val="0"/>
                                          </p:val>
                                        </p:tav>
                                        <p:tav tm="100000">
                                          <p:val>
                                            <p:strVal val="#ppt_w"/>
                                          </p:val>
                                        </p:tav>
                                      </p:tavLst>
                                    </p:anim>
                                    <p:anim calcmode="lin" valueType="num">
                                      <p:cBhvr>
                                        <p:cTn id="62" dur="250" fill="hold"/>
                                        <p:tgtEl>
                                          <p:spTgt spid="24"/>
                                        </p:tgtEl>
                                        <p:attrNameLst>
                                          <p:attrName>ppt_h</p:attrName>
                                        </p:attrNameLst>
                                      </p:cBhvr>
                                      <p:tavLst>
                                        <p:tav tm="0">
                                          <p:val>
                                            <p:fltVal val="0"/>
                                          </p:val>
                                        </p:tav>
                                        <p:tav tm="100000">
                                          <p:val>
                                            <p:strVal val="#ppt_h"/>
                                          </p:val>
                                        </p:tav>
                                      </p:tavLst>
                                    </p:anim>
                                    <p:animEffect transition="in" filter="fade">
                                      <p:cBhvr>
                                        <p:cTn id="6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1" grpId="0" animBg="1"/>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3A9A57A6-FD79-4C4A-884F-18C34C62C1D4}"/>
              </a:ext>
            </a:extLst>
          </p:cNvPr>
          <p:cNvGrpSpPr/>
          <p:nvPr/>
        </p:nvGrpSpPr>
        <p:grpSpPr>
          <a:xfrm>
            <a:off x="1933574" y="2013286"/>
            <a:ext cx="7988300" cy="693789"/>
            <a:chOff x="1933574" y="2013286"/>
            <a:chExt cx="7988300" cy="693789"/>
          </a:xfrm>
        </p:grpSpPr>
        <p:sp>
          <p:nvSpPr>
            <p:cNvPr id="17" name="任意多边形: 形状 13">
              <a:extLst>
                <a:ext uri="{FF2B5EF4-FFF2-40B4-BE49-F238E27FC236}">
                  <a16:creationId xmlns:a16="http://schemas.microsoft.com/office/drawing/2014/main" id="{B16E1B25-A24F-4C1D-8FEB-AE2E7585429C}"/>
                </a:ext>
              </a:extLst>
            </p:cNvPr>
            <p:cNvSpPr/>
            <p:nvPr/>
          </p:nvSpPr>
          <p:spPr>
            <a:xfrm>
              <a:off x="8257931" y="201328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18" name="矩形 17">
              <a:extLst>
                <a:ext uri="{FF2B5EF4-FFF2-40B4-BE49-F238E27FC236}">
                  <a16:creationId xmlns:a16="http://schemas.microsoft.com/office/drawing/2014/main" id="{D19FD458-9740-4B17-834C-292DCD661E80}"/>
                </a:ext>
              </a:extLst>
            </p:cNvPr>
            <p:cNvSpPr/>
            <p:nvPr/>
          </p:nvSpPr>
          <p:spPr>
            <a:xfrm>
              <a:off x="1933574" y="2055482"/>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19" name="组合 18">
            <a:extLst>
              <a:ext uri="{FF2B5EF4-FFF2-40B4-BE49-F238E27FC236}">
                <a16:creationId xmlns:a16="http://schemas.microsoft.com/office/drawing/2014/main" id="{16ADB969-0ADD-43C9-BC3A-5518F662CE76}"/>
              </a:ext>
            </a:extLst>
          </p:cNvPr>
          <p:cNvGrpSpPr/>
          <p:nvPr/>
        </p:nvGrpSpPr>
        <p:grpSpPr>
          <a:xfrm>
            <a:off x="1933574" y="2958154"/>
            <a:ext cx="7988298" cy="693789"/>
            <a:chOff x="1933574" y="2958154"/>
            <a:chExt cx="7988298" cy="693789"/>
          </a:xfrm>
        </p:grpSpPr>
        <p:sp>
          <p:nvSpPr>
            <p:cNvPr id="20" name="任意多边形: 形状 11">
              <a:extLst>
                <a:ext uri="{FF2B5EF4-FFF2-40B4-BE49-F238E27FC236}">
                  <a16:creationId xmlns:a16="http://schemas.microsoft.com/office/drawing/2014/main" id="{A3735F98-D252-4B7B-8DAB-8E724F691BC0}"/>
                </a:ext>
              </a:extLst>
            </p:cNvPr>
            <p:cNvSpPr/>
            <p:nvPr/>
          </p:nvSpPr>
          <p:spPr>
            <a:xfrm>
              <a:off x="8257929" y="295815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1" name="矩形 20">
              <a:extLst>
                <a:ext uri="{FF2B5EF4-FFF2-40B4-BE49-F238E27FC236}">
                  <a16:creationId xmlns:a16="http://schemas.microsoft.com/office/drawing/2014/main" id="{0F482E6E-23E6-4B2F-A3A1-C85A8D33065B}"/>
                </a:ext>
              </a:extLst>
            </p:cNvPr>
            <p:cNvSpPr/>
            <p:nvPr/>
          </p:nvSpPr>
          <p:spPr>
            <a:xfrm>
              <a:off x="1933574" y="300034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2" name="组合 21">
            <a:extLst>
              <a:ext uri="{FF2B5EF4-FFF2-40B4-BE49-F238E27FC236}">
                <a16:creationId xmlns:a16="http://schemas.microsoft.com/office/drawing/2014/main" id="{333C5712-BB25-4A39-A16E-EAADD651BE8E}"/>
              </a:ext>
            </a:extLst>
          </p:cNvPr>
          <p:cNvGrpSpPr/>
          <p:nvPr/>
        </p:nvGrpSpPr>
        <p:grpSpPr>
          <a:xfrm>
            <a:off x="1933574" y="3903022"/>
            <a:ext cx="7988300" cy="693789"/>
            <a:chOff x="1933574" y="3903022"/>
            <a:chExt cx="7988300" cy="693789"/>
          </a:xfrm>
        </p:grpSpPr>
        <p:sp>
          <p:nvSpPr>
            <p:cNvPr id="23" name="任意多边形: 形状 9">
              <a:extLst>
                <a:ext uri="{FF2B5EF4-FFF2-40B4-BE49-F238E27FC236}">
                  <a16:creationId xmlns:a16="http://schemas.microsoft.com/office/drawing/2014/main" id="{7C1256A3-81A9-43F8-916F-AFDF6E48B377}"/>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4" name="矩形 23">
              <a:extLst>
                <a:ext uri="{FF2B5EF4-FFF2-40B4-BE49-F238E27FC236}">
                  <a16:creationId xmlns:a16="http://schemas.microsoft.com/office/drawing/2014/main" id="{04A3F0C7-876D-44FD-9C64-42014298FE96}"/>
                </a:ext>
              </a:extLst>
            </p:cNvPr>
            <p:cNvSpPr/>
            <p:nvPr/>
          </p:nvSpPr>
          <p:spPr>
            <a:xfrm>
              <a:off x="1933574" y="394416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5" name="组合 24">
            <a:extLst>
              <a:ext uri="{FF2B5EF4-FFF2-40B4-BE49-F238E27FC236}">
                <a16:creationId xmlns:a16="http://schemas.microsoft.com/office/drawing/2014/main" id="{7127974D-0468-47A3-BBA5-F7501D8D6679}"/>
              </a:ext>
            </a:extLst>
          </p:cNvPr>
          <p:cNvGrpSpPr/>
          <p:nvPr/>
        </p:nvGrpSpPr>
        <p:grpSpPr>
          <a:xfrm>
            <a:off x="1933574" y="4847890"/>
            <a:ext cx="7988300" cy="693789"/>
            <a:chOff x="1933574" y="4847890"/>
            <a:chExt cx="7988300" cy="693789"/>
          </a:xfrm>
        </p:grpSpPr>
        <p:sp>
          <p:nvSpPr>
            <p:cNvPr id="26" name="任意多边形: 形状 7">
              <a:extLst>
                <a:ext uri="{FF2B5EF4-FFF2-40B4-BE49-F238E27FC236}">
                  <a16:creationId xmlns:a16="http://schemas.microsoft.com/office/drawing/2014/main" id="{82FF504B-312F-4A89-85A6-6C1C6FC6A07B}"/>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7" name="矩形 26">
              <a:extLst>
                <a:ext uri="{FF2B5EF4-FFF2-40B4-BE49-F238E27FC236}">
                  <a16:creationId xmlns:a16="http://schemas.microsoft.com/office/drawing/2014/main" id="{6CA62BE5-7CD4-42D2-A066-6E4742D6EAF9}"/>
                </a:ext>
              </a:extLst>
            </p:cNvPr>
            <p:cNvSpPr/>
            <p:nvPr/>
          </p:nvSpPr>
          <p:spPr>
            <a:xfrm>
              <a:off x="1933574" y="4890085"/>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1459235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00</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415772" cy="461665"/>
          </a:xfrm>
          <a:prstGeom prst="rect">
            <a:avLst/>
          </a:prstGeom>
          <a:effectLst>
            <a:outerShdw blurRad="50800" dist="38100" dir="8100000" algn="tr" rotWithShape="0">
              <a:prstClr val="black">
                <a:alpha val="40000"/>
              </a:prstClr>
            </a:out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142938"/>
                </a:solidFill>
                <a:latin typeface="微软雅黑"/>
                <a:ea typeface="微软雅黑"/>
              </a:rPr>
              <a:t>纵观全局</a:t>
            </a:r>
            <a:endParaRPr kumimoji="0" lang="zh-CN" altLang="en-US" sz="240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26" name="图表 25">
            <a:extLst>
              <a:ext uri="{FF2B5EF4-FFF2-40B4-BE49-F238E27FC236}">
                <a16:creationId xmlns:a16="http://schemas.microsoft.com/office/drawing/2014/main" id="{8492E93C-60D3-405B-8524-5C3F542AD608}"/>
              </a:ext>
            </a:extLst>
          </p:cNvPr>
          <p:cNvGraphicFramePr/>
          <p:nvPr>
            <p:extLst>
              <p:ext uri="{D42A27DB-BD31-4B8C-83A1-F6EECF244321}">
                <p14:modId xmlns:p14="http://schemas.microsoft.com/office/powerpoint/2010/main" val="3975397943"/>
              </p:ext>
            </p:extLst>
          </p:nvPr>
        </p:nvGraphicFramePr>
        <p:xfrm>
          <a:off x="508000" y="719666"/>
          <a:ext cx="10760363" cy="55908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094223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a:extLst>
              <a:ext uri="{FF2B5EF4-FFF2-40B4-BE49-F238E27FC236}">
                <a16:creationId xmlns:a16="http://schemas.microsoft.com/office/drawing/2014/main" id="{4B031FE1-F0DA-4F07-87C2-2133609D8A1E}"/>
              </a:ext>
            </a:extLst>
          </p:cNvPr>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a16="http://schemas.microsoft.com/office/drawing/2014/main" id="{8ED0F10C-7497-4968-8B89-9C39A49E9B85}"/>
              </a:ext>
            </a:extLst>
          </p:cNvPr>
          <p:cNvSpPr txBox="1"/>
          <p:nvPr/>
        </p:nvSpPr>
        <p:spPr>
          <a:xfrm>
            <a:off x="5250647" y="2135713"/>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THANK   YOU</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25" name="文本框 24">
            <a:extLst>
              <a:ext uri="{FF2B5EF4-FFF2-40B4-BE49-F238E27FC236}">
                <a16:creationId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工作总结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0" name="组合 29">
            <a:extLst>
              <a:ext uri="{FF2B5EF4-FFF2-40B4-BE49-F238E27FC236}">
                <a16:creationId xmlns:a16="http://schemas.microsoft.com/office/drawing/2014/main" id="{C79A83EF-E7FC-4C9F-B3A5-8E5A66CB8AA2}"/>
              </a:ext>
            </a:extLst>
          </p:cNvPr>
          <p:cNvGrpSpPr/>
          <p:nvPr/>
        </p:nvGrpSpPr>
        <p:grpSpPr>
          <a:xfrm>
            <a:off x="7356970" y="3755067"/>
            <a:ext cx="1765300" cy="316802"/>
            <a:chOff x="1244534" y="3522134"/>
            <a:chExt cx="1765300" cy="316802"/>
          </a:xfrm>
          <a:solidFill>
            <a:srgbClr val="7F0303"/>
          </a:solidFill>
        </p:grpSpPr>
        <p:sp>
          <p:nvSpPr>
            <p:cNvPr id="31" name="矩形 30">
              <a:extLst>
                <a:ext uri="{FF2B5EF4-FFF2-40B4-BE49-F238E27FC236}">
                  <a16:creationId xmlns:a16="http://schemas.microsoft.com/office/drawing/2014/main" id="{6F87290B-A2DF-4BE4-A6C0-EDE28284ACDD}"/>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a16="http://schemas.microsoft.com/office/drawing/2014/main" id="{2338B91C-3E3F-46D0-A42A-EF6568DF0338}"/>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3" name="组合 32">
            <a:extLst>
              <a:ext uri="{FF2B5EF4-FFF2-40B4-BE49-F238E27FC236}">
                <a16:creationId xmlns:a16="http://schemas.microsoft.com/office/drawing/2014/main" id="{96E21796-CE58-400F-ADD1-A2B1AC96E10E}"/>
              </a:ext>
            </a:extLst>
          </p:cNvPr>
          <p:cNvGrpSpPr/>
          <p:nvPr/>
        </p:nvGrpSpPr>
        <p:grpSpPr>
          <a:xfrm>
            <a:off x="9361137" y="3755067"/>
            <a:ext cx="1765300"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sp>
        <p:nvSpPr>
          <p:cNvPr id="4" name="矩形 3">
            <a:extLst>
              <a:ext uri="{FF2B5EF4-FFF2-40B4-BE49-F238E27FC236}">
                <a16:creationId xmlns:a16="http://schemas.microsoft.com/office/drawing/2014/main" id="{24D438A8-09F9-40B9-978A-FE5DD47EC912}"/>
              </a:ext>
            </a:extLst>
          </p:cNvPr>
          <p:cNvSpPr/>
          <p:nvPr/>
        </p:nvSpPr>
        <p:spPr>
          <a:xfrm>
            <a:off x="5250647" y="4168136"/>
            <a:ext cx="725346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56" name="等腰三角形 55">
            <a:extLst>
              <a:ext uri="{FF2B5EF4-FFF2-40B4-BE49-F238E27FC236}">
                <a16:creationId xmlns:a16="http://schemas.microsoft.com/office/drawing/2014/main" id="{29CCF8CF-E042-41FB-81BD-762B085E441E}"/>
              </a:ext>
            </a:extLst>
          </p:cNvPr>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05089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01</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培训：从</a:t>
            </a:r>
            <a:r>
              <a:rPr lang="en-US" altLang="zh-CN"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0</a:t>
            </a:r>
            <a:r>
              <a:rPr lang="zh-CN" altLang="en-US"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到</a:t>
            </a:r>
            <a:r>
              <a:rPr lang="en-US" altLang="zh-CN"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1</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89380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39" y="547446"/>
            <a:ext cx="1020311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   </a:t>
            </a:r>
            <a:r>
              <a:rPr lang="zh-CN" altLang="en-US" sz="2000" b="1" dirty="0">
                <a:solidFill>
                  <a:srgbClr val="142938"/>
                </a:solidFill>
                <a:latin typeface="微软雅黑"/>
                <a:ea typeface="微软雅黑"/>
              </a:rPr>
              <a:t>知识输入：                                                 </a:t>
            </a:r>
            <a:r>
              <a:rPr lang="en-US" altLang="zh-CN" sz="2000" b="1" dirty="0">
                <a:solidFill>
                  <a:srgbClr val="142938"/>
                </a:solidFill>
                <a:latin typeface="微软雅黑"/>
                <a:ea typeface="微软雅黑"/>
              </a:rPr>
              <a:t>2020/7/1 ~ 2020/11/8    131</a:t>
            </a:r>
            <a:r>
              <a:rPr lang="zh-CN" altLang="en-US" sz="2000" b="1" dirty="0">
                <a:solidFill>
                  <a:srgbClr val="142938"/>
                </a:solidFill>
                <a:latin typeface="微软雅黑"/>
                <a:ea typeface="微软雅黑"/>
              </a:rPr>
              <a:t>天   </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7" name="原创设计师QQ598969553      _4">
            <a:extLst>
              <a:ext uri="{FF2B5EF4-FFF2-40B4-BE49-F238E27FC236}">
                <a16:creationId xmlns:a16="http://schemas.microsoft.com/office/drawing/2014/main" id="{6E952691-EFAD-447F-808E-053080C6353F}"/>
              </a:ext>
            </a:extLst>
          </p:cNvPr>
          <p:cNvGraphicFramePr/>
          <p:nvPr>
            <p:extLst>
              <p:ext uri="{D42A27DB-BD31-4B8C-83A1-F6EECF244321}">
                <p14:modId xmlns:p14="http://schemas.microsoft.com/office/powerpoint/2010/main" val="3074589245"/>
              </p:ext>
            </p:extLst>
          </p:nvPr>
        </p:nvGraphicFramePr>
        <p:xfrm>
          <a:off x="334543" y="1156894"/>
          <a:ext cx="11423348" cy="51536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86161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201048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42938"/>
                </a:solidFill>
                <a:effectLst/>
                <a:uLnTx/>
                <a:uFillTx/>
                <a:latin typeface="微软雅黑"/>
                <a:ea typeface="微软雅黑"/>
                <a:cs typeface="+mn-cs"/>
              </a:rPr>
              <a:t>    </a:t>
            </a:r>
            <a:r>
              <a:rPr lang="zh-CN" altLang="en-US" sz="2000" b="1" dirty="0">
                <a:solidFill>
                  <a:srgbClr val="142938"/>
                </a:solidFill>
                <a:latin typeface="微软雅黑"/>
                <a:ea typeface="微软雅黑"/>
              </a:rPr>
              <a:t>学习</a:t>
            </a: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成果 </a:t>
            </a:r>
            <a:r>
              <a:rPr kumimoji="0" lang="en-US" altLang="zh-CN" sz="2000" b="1" i="0" u="none" strike="noStrike" kern="1200" cap="none" spc="0" normalizeH="0" baseline="0" noProof="0" dirty="0">
                <a:ln>
                  <a:noFill/>
                </a:ln>
                <a:solidFill>
                  <a:srgbClr val="142938"/>
                </a:solidFill>
                <a:effectLst/>
                <a:uLnTx/>
                <a:uFillTx/>
                <a:latin typeface="微软雅黑"/>
                <a:ea typeface="微软雅黑"/>
                <a:cs typeface="+mn-cs"/>
              </a:rPr>
              <a:t>1</a:t>
            </a: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19" name="图片 18">
            <a:extLst>
              <a:ext uri="{FF2B5EF4-FFF2-40B4-BE49-F238E27FC236}">
                <a16:creationId xmlns:a16="http://schemas.microsoft.com/office/drawing/2014/main" id="{174AF42C-0A7B-49FE-9131-BC812B2B315C}"/>
              </a:ext>
            </a:extLst>
          </p:cNvPr>
          <p:cNvPicPr>
            <a:picLocks noChangeAspect="1"/>
          </p:cNvPicPr>
          <p:nvPr/>
        </p:nvPicPr>
        <p:blipFill rotWithShape="1">
          <a:blip r:embed="rId4"/>
          <a:srcRect r="61280"/>
          <a:stretch/>
        </p:blipFill>
        <p:spPr>
          <a:xfrm>
            <a:off x="500466" y="1417781"/>
            <a:ext cx="2793730" cy="1098501"/>
          </a:xfrm>
          <a:prstGeom prst="rect">
            <a:avLst/>
          </a:prstGeom>
        </p:spPr>
      </p:pic>
      <p:pic>
        <p:nvPicPr>
          <p:cNvPr id="20" name="图片 19">
            <a:extLst>
              <a:ext uri="{FF2B5EF4-FFF2-40B4-BE49-F238E27FC236}">
                <a16:creationId xmlns:a16="http://schemas.microsoft.com/office/drawing/2014/main" id="{74AA5971-C138-4C72-AE1E-86D91CC989F2}"/>
              </a:ext>
            </a:extLst>
          </p:cNvPr>
          <p:cNvPicPr>
            <a:picLocks noChangeAspect="1"/>
          </p:cNvPicPr>
          <p:nvPr/>
        </p:nvPicPr>
        <p:blipFill rotWithShape="1">
          <a:blip r:embed="rId5"/>
          <a:srcRect l="1612" r="66716"/>
          <a:stretch/>
        </p:blipFill>
        <p:spPr>
          <a:xfrm>
            <a:off x="3416942" y="1447751"/>
            <a:ext cx="2272658" cy="1083097"/>
          </a:xfrm>
          <a:prstGeom prst="rect">
            <a:avLst/>
          </a:prstGeom>
          <a:ln>
            <a:noFill/>
          </a:ln>
        </p:spPr>
      </p:pic>
      <p:pic>
        <p:nvPicPr>
          <p:cNvPr id="21" name="图片 20">
            <a:extLst>
              <a:ext uri="{FF2B5EF4-FFF2-40B4-BE49-F238E27FC236}">
                <a16:creationId xmlns:a16="http://schemas.microsoft.com/office/drawing/2014/main" id="{4FA1E970-847A-44A4-AA11-7B64D31AE920}"/>
              </a:ext>
            </a:extLst>
          </p:cNvPr>
          <p:cNvPicPr>
            <a:picLocks noChangeAspect="1"/>
          </p:cNvPicPr>
          <p:nvPr/>
        </p:nvPicPr>
        <p:blipFill rotWithShape="1">
          <a:blip r:embed="rId6"/>
          <a:srcRect l="1326" t="3731" r="74528" b="-32091"/>
          <a:stretch/>
        </p:blipFill>
        <p:spPr>
          <a:xfrm>
            <a:off x="6085765" y="1447751"/>
            <a:ext cx="1776719" cy="372976"/>
          </a:xfrm>
          <a:prstGeom prst="rect">
            <a:avLst/>
          </a:prstGeom>
          <a:ln>
            <a:noFill/>
          </a:ln>
        </p:spPr>
      </p:pic>
      <p:pic>
        <p:nvPicPr>
          <p:cNvPr id="22" name="图片 21">
            <a:extLst>
              <a:ext uri="{FF2B5EF4-FFF2-40B4-BE49-F238E27FC236}">
                <a16:creationId xmlns:a16="http://schemas.microsoft.com/office/drawing/2014/main" id="{BE8573E3-4040-4E2C-8E24-655F8992DBAE}"/>
              </a:ext>
            </a:extLst>
          </p:cNvPr>
          <p:cNvPicPr>
            <a:picLocks noChangeAspect="1"/>
          </p:cNvPicPr>
          <p:nvPr/>
        </p:nvPicPr>
        <p:blipFill rotWithShape="1">
          <a:blip r:embed="rId7"/>
          <a:srcRect r="62672" b="-8370"/>
          <a:stretch/>
        </p:blipFill>
        <p:spPr>
          <a:xfrm>
            <a:off x="6095999" y="1820726"/>
            <a:ext cx="2588780" cy="577559"/>
          </a:xfrm>
          <a:prstGeom prst="rect">
            <a:avLst/>
          </a:prstGeom>
        </p:spPr>
      </p:pic>
      <p:pic>
        <p:nvPicPr>
          <p:cNvPr id="23" name="图片 22">
            <a:extLst>
              <a:ext uri="{FF2B5EF4-FFF2-40B4-BE49-F238E27FC236}">
                <a16:creationId xmlns:a16="http://schemas.microsoft.com/office/drawing/2014/main" id="{4B68B989-E531-4266-BDC0-1E46C4957822}"/>
              </a:ext>
            </a:extLst>
          </p:cNvPr>
          <p:cNvPicPr>
            <a:picLocks noChangeAspect="1"/>
          </p:cNvPicPr>
          <p:nvPr/>
        </p:nvPicPr>
        <p:blipFill rotWithShape="1">
          <a:blip r:embed="rId8"/>
          <a:srcRect r="72248"/>
          <a:stretch/>
        </p:blipFill>
        <p:spPr>
          <a:xfrm>
            <a:off x="8684779" y="1389359"/>
            <a:ext cx="1999375" cy="802586"/>
          </a:xfrm>
          <a:prstGeom prst="rect">
            <a:avLst/>
          </a:prstGeom>
        </p:spPr>
      </p:pic>
      <p:pic>
        <p:nvPicPr>
          <p:cNvPr id="24" name="图片 23">
            <a:extLst>
              <a:ext uri="{FF2B5EF4-FFF2-40B4-BE49-F238E27FC236}">
                <a16:creationId xmlns:a16="http://schemas.microsoft.com/office/drawing/2014/main" id="{9D627ECB-F1FC-4F74-91C2-2C3F887D1A3E}"/>
              </a:ext>
            </a:extLst>
          </p:cNvPr>
          <p:cNvPicPr>
            <a:picLocks noChangeAspect="1"/>
          </p:cNvPicPr>
          <p:nvPr/>
        </p:nvPicPr>
        <p:blipFill rotWithShape="1">
          <a:blip r:embed="rId9"/>
          <a:srcRect r="68936" b="24921"/>
          <a:stretch/>
        </p:blipFill>
        <p:spPr>
          <a:xfrm>
            <a:off x="500466" y="2879382"/>
            <a:ext cx="2435274" cy="821890"/>
          </a:xfrm>
          <a:prstGeom prst="rect">
            <a:avLst/>
          </a:prstGeom>
          <a:ln>
            <a:noFill/>
          </a:ln>
        </p:spPr>
      </p:pic>
      <p:pic>
        <p:nvPicPr>
          <p:cNvPr id="25" name="图片 24">
            <a:extLst>
              <a:ext uri="{FF2B5EF4-FFF2-40B4-BE49-F238E27FC236}">
                <a16:creationId xmlns:a16="http://schemas.microsoft.com/office/drawing/2014/main" id="{26F6B960-0B8F-4089-B048-C3C7422DB870}"/>
              </a:ext>
            </a:extLst>
          </p:cNvPr>
          <p:cNvPicPr>
            <a:picLocks noChangeAspect="1"/>
          </p:cNvPicPr>
          <p:nvPr/>
        </p:nvPicPr>
        <p:blipFill rotWithShape="1">
          <a:blip r:embed="rId10"/>
          <a:srcRect r="81290"/>
          <a:stretch/>
        </p:blipFill>
        <p:spPr>
          <a:xfrm>
            <a:off x="3260585" y="2879382"/>
            <a:ext cx="1346544" cy="781395"/>
          </a:xfrm>
          <a:prstGeom prst="rect">
            <a:avLst/>
          </a:prstGeom>
        </p:spPr>
      </p:pic>
      <p:pic>
        <p:nvPicPr>
          <p:cNvPr id="26" name="图片 25">
            <a:extLst>
              <a:ext uri="{FF2B5EF4-FFF2-40B4-BE49-F238E27FC236}">
                <a16:creationId xmlns:a16="http://schemas.microsoft.com/office/drawing/2014/main" id="{1EAD5B5A-9424-4A54-BCDE-01673EBD0CD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75734"/>
          <a:stretch/>
        </p:blipFill>
        <p:spPr>
          <a:xfrm>
            <a:off x="5207639" y="2787634"/>
            <a:ext cx="1932763" cy="1007421"/>
          </a:xfrm>
          <a:prstGeom prst="rect">
            <a:avLst/>
          </a:prstGeom>
          <a:noFill/>
          <a:ln>
            <a:noFill/>
          </a:ln>
        </p:spPr>
      </p:pic>
      <p:pic>
        <p:nvPicPr>
          <p:cNvPr id="27" name="图片 26">
            <a:extLst>
              <a:ext uri="{FF2B5EF4-FFF2-40B4-BE49-F238E27FC236}">
                <a16:creationId xmlns:a16="http://schemas.microsoft.com/office/drawing/2014/main" id="{80DD0FED-1801-4086-BD09-777BA1A7E43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78020" b="-97800"/>
          <a:stretch/>
        </p:blipFill>
        <p:spPr>
          <a:xfrm>
            <a:off x="8122757" y="2682768"/>
            <a:ext cx="1932763" cy="448372"/>
          </a:xfrm>
          <a:prstGeom prst="rect">
            <a:avLst/>
          </a:prstGeom>
          <a:noFill/>
          <a:ln>
            <a:noFill/>
          </a:ln>
        </p:spPr>
      </p:pic>
      <p:pic>
        <p:nvPicPr>
          <p:cNvPr id="28" name="图片 27">
            <a:extLst>
              <a:ext uri="{FF2B5EF4-FFF2-40B4-BE49-F238E27FC236}">
                <a16:creationId xmlns:a16="http://schemas.microsoft.com/office/drawing/2014/main" id="{A6901390-38C6-4C79-9B64-D939597769A9}"/>
              </a:ext>
            </a:extLst>
          </p:cNvPr>
          <p:cNvPicPr>
            <a:picLocks noChangeAspect="1"/>
          </p:cNvPicPr>
          <p:nvPr/>
        </p:nvPicPr>
        <p:blipFill rotWithShape="1">
          <a:blip r:embed="rId13"/>
          <a:srcRect t="1" r="72609" b="35507"/>
          <a:stretch/>
        </p:blipFill>
        <p:spPr>
          <a:xfrm>
            <a:off x="8035873" y="2999054"/>
            <a:ext cx="2106532" cy="577558"/>
          </a:xfrm>
          <a:prstGeom prst="rect">
            <a:avLst/>
          </a:prstGeom>
          <a:ln>
            <a:noFill/>
          </a:ln>
        </p:spPr>
      </p:pic>
      <p:pic>
        <p:nvPicPr>
          <p:cNvPr id="29" name="图片 28">
            <a:extLst>
              <a:ext uri="{FF2B5EF4-FFF2-40B4-BE49-F238E27FC236}">
                <a16:creationId xmlns:a16="http://schemas.microsoft.com/office/drawing/2014/main" id="{479E0490-522B-4068-83AA-67104AFEE90B}"/>
              </a:ext>
            </a:extLst>
          </p:cNvPr>
          <p:cNvPicPr>
            <a:picLocks noChangeAspect="1"/>
          </p:cNvPicPr>
          <p:nvPr/>
        </p:nvPicPr>
        <p:blipFill rotWithShape="1">
          <a:blip r:embed="rId14"/>
          <a:srcRect r="46681" b="-6999"/>
          <a:stretch/>
        </p:blipFill>
        <p:spPr>
          <a:xfrm>
            <a:off x="7675022" y="3647117"/>
            <a:ext cx="4432006" cy="267626"/>
          </a:xfrm>
          <a:prstGeom prst="rect">
            <a:avLst/>
          </a:prstGeom>
        </p:spPr>
      </p:pic>
      <p:pic>
        <p:nvPicPr>
          <p:cNvPr id="30" name="图片 29">
            <a:extLst>
              <a:ext uri="{FF2B5EF4-FFF2-40B4-BE49-F238E27FC236}">
                <a16:creationId xmlns:a16="http://schemas.microsoft.com/office/drawing/2014/main" id="{56C48CDA-F732-4AB8-817E-C0CB52D7FDE6}"/>
              </a:ext>
            </a:extLst>
          </p:cNvPr>
          <p:cNvPicPr>
            <a:picLocks noChangeAspect="1"/>
          </p:cNvPicPr>
          <p:nvPr/>
        </p:nvPicPr>
        <p:blipFill rotWithShape="1">
          <a:blip r:embed="rId15"/>
          <a:srcRect r="78872" b="-17794"/>
          <a:stretch/>
        </p:blipFill>
        <p:spPr>
          <a:xfrm>
            <a:off x="563200" y="3978305"/>
            <a:ext cx="1523999" cy="579466"/>
          </a:xfrm>
          <a:prstGeom prst="rect">
            <a:avLst/>
          </a:prstGeom>
        </p:spPr>
      </p:pic>
      <p:sp>
        <p:nvSpPr>
          <p:cNvPr id="4" name="文本框 3">
            <a:extLst>
              <a:ext uri="{FF2B5EF4-FFF2-40B4-BE49-F238E27FC236}">
                <a16:creationId xmlns:a16="http://schemas.microsoft.com/office/drawing/2014/main" id="{51BCDC4E-2E08-4ABA-8C23-D61362B4BA5B}"/>
              </a:ext>
            </a:extLst>
          </p:cNvPr>
          <p:cNvSpPr txBox="1"/>
          <p:nvPr/>
        </p:nvSpPr>
        <p:spPr>
          <a:xfrm>
            <a:off x="2393902" y="4023877"/>
            <a:ext cx="1883849" cy="338554"/>
          </a:xfrm>
          <a:prstGeom prst="rect">
            <a:avLst/>
          </a:prstGeom>
          <a:noFill/>
        </p:spPr>
        <p:txBody>
          <a:bodyPr wrap="none" rtlCol="0">
            <a:spAutoFit/>
          </a:bodyPr>
          <a:lstStyle/>
          <a:p>
            <a:r>
              <a:rPr lang="zh-CN" altLang="en-US" sz="1600" dirty="0"/>
              <a:t>异步</a:t>
            </a:r>
            <a:r>
              <a:rPr lang="en-US" altLang="zh-CN" sz="1600" dirty="0"/>
              <a:t>FIFO</a:t>
            </a:r>
            <a:r>
              <a:rPr lang="zh-CN" altLang="en-US" sz="1600" dirty="0"/>
              <a:t>设计文档</a:t>
            </a:r>
          </a:p>
        </p:txBody>
      </p:sp>
      <p:pic>
        <p:nvPicPr>
          <p:cNvPr id="31" name="图片 30">
            <a:extLst>
              <a:ext uri="{FF2B5EF4-FFF2-40B4-BE49-F238E27FC236}">
                <a16:creationId xmlns:a16="http://schemas.microsoft.com/office/drawing/2014/main" id="{C41F61FF-B243-47A6-9452-AAC73BF2CD33}"/>
              </a:ext>
            </a:extLst>
          </p:cNvPr>
          <p:cNvPicPr>
            <a:picLocks noChangeAspect="1"/>
          </p:cNvPicPr>
          <p:nvPr/>
        </p:nvPicPr>
        <p:blipFill rotWithShape="1">
          <a:blip r:embed="rId16"/>
          <a:srcRect t="1" r="85174" b="859"/>
          <a:stretch/>
        </p:blipFill>
        <p:spPr>
          <a:xfrm>
            <a:off x="4572000" y="4057847"/>
            <a:ext cx="1372233" cy="336956"/>
          </a:xfrm>
          <a:prstGeom prst="rect">
            <a:avLst/>
          </a:prstGeom>
        </p:spPr>
      </p:pic>
      <p:pic>
        <p:nvPicPr>
          <p:cNvPr id="32" name="图片 31">
            <a:extLst>
              <a:ext uri="{FF2B5EF4-FFF2-40B4-BE49-F238E27FC236}">
                <a16:creationId xmlns:a16="http://schemas.microsoft.com/office/drawing/2014/main" id="{E1D85174-3F18-4DA8-B595-971A4AECC36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1" r="78762" b="-101"/>
          <a:stretch/>
        </p:blipFill>
        <p:spPr>
          <a:xfrm>
            <a:off x="6105011" y="4084781"/>
            <a:ext cx="1757473" cy="299610"/>
          </a:xfrm>
          <a:prstGeom prst="rect">
            <a:avLst/>
          </a:prstGeom>
          <a:noFill/>
          <a:ln>
            <a:noFill/>
          </a:ln>
        </p:spPr>
      </p:pic>
      <p:pic>
        <p:nvPicPr>
          <p:cNvPr id="33" name="图片 32">
            <a:extLst>
              <a:ext uri="{FF2B5EF4-FFF2-40B4-BE49-F238E27FC236}">
                <a16:creationId xmlns:a16="http://schemas.microsoft.com/office/drawing/2014/main" id="{B8A56347-7E48-480E-AB1A-2AF9966CC2F5}"/>
              </a:ext>
            </a:extLst>
          </p:cNvPr>
          <p:cNvPicPr>
            <a:picLocks noChangeAspect="1"/>
          </p:cNvPicPr>
          <p:nvPr/>
        </p:nvPicPr>
        <p:blipFill rotWithShape="1">
          <a:blip r:embed="rId18"/>
          <a:srcRect r="71765" b="-8762"/>
          <a:stretch/>
        </p:blipFill>
        <p:spPr>
          <a:xfrm>
            <a:off x="8298265" y="4096810"/>
            <a:ext cx="2277371" cy="411701"/>
          </a:xfrm>
          <a:prstGeom prst="rect">
            <a:avLst/>
          </a:prstGeom>
        </p:spPr>
      </p:pic>
      <p:sp>
        <p:nvSpPr>
          <p:cNvPr id="34" name="文本框 33">
            <a:extLst>
              <a:ext uri="{FF2B5EF4-FFF2-40B4-BE49-F238E27FC236}">
                <a16:creationId xmlns:a16="http://schemas.microsoft.com/office/drawing/2014/main" id="{D23B2B76-89A3-445B-94E8-CBF24ACE3D5B}"/>
              </a:ext>
            </a:extLst>
          </p:cNvPr>
          <p:cNvSpPr txBox="1"/>
          <p:nvPr/>
        </p:nvSpPr>
        <p:spPr>
          <a:xfrm>
            <a:off x="3182473" y="5325742"/>
            <a:ext cx="5779146" cy="338554"/>
          </a:xfrm>
          <a:prstGeom prst="rect">
            <a:avLst/>
          </a:prstGeom>
          <a:blipFill>
            <a:blip r:embed="rId19"/>
            <a:tile tx="0" ty="0" sx="100000" sy="100000" flip="none" algn="tl"/>
          </a:blipFill>
        </p:spPr>
        <p:txBody>
          <a:bodyPr wrap="none" rtlCol="0">
            <a:spAutoFit/>
          </a:bodyPr>
          <a:lstStyle/>
          <a:p>
            <a:r>
              <a:rPr lang="zh-CN" altLang="en-US" sz="1600" dirty="0">
                <a:ea typeface="+mj-ea"/>
              </a:rPr>
              <a:t>善于运用</a:t>
            </a:r>
            <a:r>
              <a:rPr lang="en-US" altLang="zh-CN" sz="1600" dirty="0">
                <a:ea typeface="+mj-ea"/>
              </a:rPr>
              <a:t>Excel</a:t>
            </a:r>
            <a:r>
              <a:rPr lang="zh-CN" altLang="en-US" sz="1600" dirty="0">
                <a:ea typeface="+mj-ea"/>
              </a:rPr>
              <a:t>和</a:t>
            </a:r>
            <a:r>
              <a:rPr lang="en-US" altLang="zh-CN" sz="1600" dirty="0" err="1">
                <a:ea typeface="+mj-ea"/>
              </a:rPr>
              <a:t>Xmind</a:t>
            </a:r>
            <a:r>
              <a:rPr lang="zh-CN" altLang="en-US" sz="1600" dirty="0">
                <a:ea typeface="+mj-ea"/>
              </a:rPr>
              <a:t>工具来对各个部分的内容进行系统整理</a:t>
            </a:r>
          </a:p>
        </p:txBody>
      </p:sp>
      <p:pic>
        <p:nvPicPr>
          <p:cNvPr id="35" name="图片 34">
            <a:extLst>
              <a:ext uri="{FF2B5EF4-FFF2-40B4-BE49-F238E27FC236}">
                <a16:creationId xmlns:a16="http://schemas.microsoft.com/office/drawing/2014/main" id="{936E2738-3A45-4B1C-B767-C60661343EDE}"/>
              </a:ext>
            </a:extLst>
          </p:cNvPr>
          <p:cNvPicPr>
            <a:picLocks noChangeAspect="1"/>
          </p:cNvPicPr>
          <p:nvPr/>
        </p:nvPicPr>
        <p:blipFill rotWithShape="1">
          <a:blip r:embed="rId20"/>
          <a:srcRect r="70047" b="-11890"/>
          <a:stretch/>
        </p:blipFill>
        <p:spPr>
          <a:xfrm>
            <a:off x="2205452" y="4755164"/>
            <a:ext cx="2487285" cy="310897"/>
          </a:xfrm>
          <a:prstGeom prst="rect">
            <a:avLst/>
          </a:prstGeom>
        </p:spPr>
      </p:pic>
      <p:pic>
        <p:nvPicPr>
          <p:cNvPr id="36" name="图片 35">
            <a:extLst>
              <a:ext uri="{FF2B5EF4-FFF2-40B4-BE49-F238E27FC236}">
                <a16:creationId xmlns:a16="http://schemas.microsoft.com/office/drawing/2014/main" id="{492F4748-F6FC-4D38-8210-B710D0D4219E}"/>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t="1" r="71530" b="-26160"/>
          <a:stretch/>
        </p:blipFill>
        <p:spPr>
          <a:xfrm>
            <a:off x="6593972" y="4712654"/>
            <a:ext cx="2518737" cy="411701"/>
          </a:xfrm>
          <a:prstGeom prst="rect">
            <a:avLst/>
          </a:prstGeom>
          <a:noFill/>
          <a:ln>
            <a:noFill/>
          </a:ln>
        </p:spPr>
      </p:pic>
    </p:spTree>
    <p:extLst>
      <p:ext uri="{BB962C8B-B14F-4D97-AF65-F5344CB8AC3E}">
        <p14:creationId xmlns:p14="http://schemas.microsoft.com/office/powerpoint/2010/main" val="256735740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339189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   </a:t>
            </a:r>
            <a:r>
              <a:rPr lang="zh-CN" altLang="en-US" sz="2000" b="1" dirty="0">
                <a:solidFill>
                  <a:srgbClr val="142938"/>
                </a:solidFill>
                <a:latin typeface="微软雅黑"/>
                <a:ea typeface="微软雅黑"/>
              </a:rPr>
              <a:t>学习成果 </a:t>
            </a:r>
            <a:r>
              <a:rPr lang="en-US" altLang="zh-CN" sz="2000" b="1" dirty="0">
                <a:solidFill>
                  <a:srgbClr val="142938"/>
                </a:solidFill>
                <a:latin typeface="微软雅黑"/>
                <a:ea typeface="微软雅黑"/>
              </a:rPr>
              <a:t>2</a:t>
            </a:r>
            <a:r>
              <a:rPr lang="zh-CN" altLang="en-US" sz="2000" b="1" dirty="0">
                <a:solidFill>
                  <a:srgbClr val="142938"/>
                </a:solidFill>
                <a:latin typeface="微软雅黑"/>
                <a:ea typeface="微软雅黑"/>
              </a:rPr>
              <a:t>：</a:t>
            </a:r>
            <a:r>
              <a:rPr kumimoji="0" lang="en-US" altLang="zh-CN" sz="2000" b="1" i="0" u="none" strike="noStrike" kern="1200" cap="none" spc="0" normalizeH="0" baseline="0" noProof="0" dirty="0">
                <a:ln>
                  <a:noFill/>
                </a:ln>
                <a:solidFill>
                  <a:srgbClr val="142938"/>
                </a:solidFill>
                <a:effectLst/>
                <a:uLnTx/>
                <a:uFillTx/>
                <a:latin typeface="微软雅黑"/>
                <a:ea typeface="微软雅黑"/>
                <a:cs typeface="+mn-cs"/>
              </a:rPr>
              <a:t>DT_001</a:t>
            </a: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模块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37" name="图片 36">
            <a:extLst>
              <a:ext uri="{FF2B5EF4-FFF2-40B4-BE49-F238E27FC236}">
                <a16:creationId xmlns:a16="http://schemas.microsoft.com/office/drawing/2014/main" id="{4A0D6258-5188-4E73-814A-4108065CD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544" y="380373"/>
            <a:ext cx="5153883" cy="5830293"/>
          </a:xfrm>
          <a:prstGeom prst="rect">
            <a:avLst/>
          </a:prstGeom>
        </p:spPr>
      </p:pic>
      <p:pic>
        <p:nvPicPr>
          <p:cNvPr id="39" name="图片 38">
            <a:extLst>
              <a:ext uri="{FF2B5EF4-FFF2-40B4-BE49-F238E27FC236}">
                <a16:creationId xmlns:a16="http://schemas.microsoft.com/office/drawing/2014/main" id="{79A275BD-2992-49B0-B604-003024A330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699" y="1427845"/>
            <a:ext cx="6422383" cy="2958136"/>
          </a:xfrm>
          <a:prstGeom prst="rect">
            <a:avLst/>
          </a:prstGeom>
        </p:spPr>
      </p:pic>
    </p:spTree>
    <p:extLst>
      <p:ext uri="{BB962C8B-B14F-4D97-AF65-F5344CB8AC3E}">
        <p14:creationId xmlns:p14="http://schemas.microsoft.com/office/powerpoint/2010/main" val="149014753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02</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项目：</a:t>
            </a:r>
            <a:r>
              <a:rPr lang="en-US" altLang="zh-CN"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100….</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629862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570380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ZTV2</a:t>
            </a:r>
            <a:r>
              <a:rPr lang="zh-CN" altLang="en-US" sz="2000" b="1" dirty="0">
                <a:solidFill>
                  <a:srgbClr val="142938"/>
                </a:solidFill>
                <a:latin typeface="微软雅黑"/>
                <a:ea typeface="微软雅黑"/>
              </a:rPr>
              <a:t>：</a:t>
            </a:r>
            <a:r>
              <a:rPr lang="en-US" altLang="zh-CN" sz="2000" b="1" dirty="0">
                <a:solidFill>
                  <a:srgbClr val="142938"/>
                </a:solidFill>
                <a:latin typeface="微软雅黑"/>
                <a:ea typeface="微软雅黑"/>
              </a:rPr>
              <a:t>		2020/11/9 </a:t>
            </a:r>
            <a:r>
              <a:rPr lang="zh-CN" altLang="en-US" sz="2000" b="1" dirty="0">
                <a:solidFill>
                  <a:srgbClr val="142938"/>
                </a:solidFill>
                <a:latin typeface="微软雅黑"/>
                <a:ea typeface="微软雅黑"/>
              </a:rPr>
              <a:t>至今   </a:t>
            </a:r>
            <a:r>
              <a:rPr lang="en-US" altLang="zh-CN" sz="2000" b="1" dirty="0">
                <a:solidFill>
                  <a:srgbClr val="142938"/>
                </a:solidFill>
                <a:latin typeface="微软雅黑"/>
                <a:ea typeface="微软雅黑"/>
              </a:rPr>
              <a:t>56</a:t>
            </a:r>
            <a:r>
              <a:rPr lang="zh-CN" altLang="en-US" sz="2000" b="1" dirty="0">
                <a:solidFill>
                  <a:srgbClr val="142938"/>
                </a:solidFill>
                <a:latin typeface="微软雅黑"/>
                <a:ea typeface="微软雅黑"/>
              </a:rPr>
              <a:t>天</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73578155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1990</Words>
  <Application>Microsoft Office PowerPoint</Application>
  <PresentationFormat>宽屏</PresentationFormat>
  <Paragraphs>292</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Hiragino Sans GB W6</vt:lpstr>
      <vt:lpstr>LiHei Pro</vt:lpstr>
      <vt:lpstr>等线</vt:lpstr>
      <vt:lpstr>方正姚体</vt:lpstr>
      <vt:lpstr>经典综艺体简</vt:lpstr>
      <vt:lpstr>微软雅黑</vt:lpstr>
      <vt:lpstr>Agency FB</vt:lpstr>
      <vt:lpstr>Arial</vt:lpstr>
      <vt:lpstr>Calibri</vt:lpstr>
      <vt:lpstr>Century Gothic</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陈 博豪</cp:lastModifiedBy>
  <cp:revision>112</cp:revision>
  <dcterms:created xsi:type="dcterms:W3CDTF">2017-08-18T03:02:00Z</dcterms:created>
  <dcterms:modified xsi:type="dcterms:W3CDTF">2020-12-27T16:13:30Z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