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60" userDrawn="1">
          <p15:clr>
            <a:srgbClr val="A4A3A4"/>
          </p15:clr>
        </p15:guide>
        <p15:guide id="3" orient="horz" pos="1680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CD0"/>
    <a:srgbClr val="8ED6B8"/>
    <a:srgbClr val="81C1A7"/>
    <a:srgbClr val="1FB781"/>
    <a:srgbClr val="FFAA65"/>
    <a:srgbClr val="23BB7F"/>
    <a:srgbClr val="2EB87F"/>
    <a:srgbClr val="B055BB"/>
    <a:srgbClr val="0A18A3"/>
    <a:srgbClr val="2C3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3336"/>
        <p:guide pos="360"/>
        <p:guide orient="horz" pos="1680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445678-5922-0D9E-6854-34CDDF53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50" y="1460413"/>
            <a:ext cx="12185650" cy="5364163"/>
            <a:chOff x="6350" y="1460413"/>
            <a:chExt cx="12185650" cy="5364163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FBB3930-65BE-C67D-75F8-C29BCAC0B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350" y="1460413"/>
              <a:ext cx="12185650" cy="45235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6A9694-6EC0-EF34-47E7-7D6882C8644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2854"/>
            <a:stretch/>
          </p:blipFill>
          <p:spPr>
            <a:xfrm>
              <a:off x="1385366" y="1933400"/>
              <a:ext cx="10800284" cy="489117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286A7E-ECC6-8B64-7478-CBE43FBDAA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11861"/>
            <a:ext cx="10515600" cy="958251"/>
          </a:xfrm>
        </p:spPr>
        <p:txBody>
          <a:bodyPr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noProof="0" dirty="0"/>
              <a:t>Add title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5FDC83-F05F-E2CC-B26D-0B062CC4997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9175" y="3754892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2" name="Text Placeholder 97">
            <a:extLst>
              <a:ext uri="{FF2B5EF4-FFF2-40B4-BE49-F238E27FC236}">
                <a16:creationId xmlns:a16="http://schemas.microsoft.com/office/drawing/2014/main" id="{9A27C53F-0D89-34D4-E4E8-175EBF1A1B7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90035" y="347732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6" name="Text Placeholder 61">
            <a:extLst>
              <a:ext uri="{FF2B5EF4-FFF2-40B4-BE49-F238E27FC236}">
                <a16:creationId xmlns:a16="http://schemas.microsoft.com/office/drawing/2014/main" id="{D33323FB-3657-DBF3-C660-8E53E914CD76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47719" y="437982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87" name="Text Placeholder 63">
            <a:extLst>
              <a:ext uri="{FF2B5EF4-FFF2-40B4-BE49-F238E27FC236}">
                <a16:creationId xmlns:a16="http://schemas.microsoft.com/office/drawing/2014/main" id="{EFB7B0D0-66A4-7017-E2C8-BFD66BD3AE1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47719" y="486750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42DFC3-40E7-73B0-2933-4E601A023BFC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986839" y="1689617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CF76DF4-511E-BCAD-24AA-1917D18931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56264" y="230473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844B068-8969-6321-4DD3-4767642367E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56264" y="279241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DB29BEEB-8FD5-5346-B82F-8EAB6A747A2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280120" y="296458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85454582-ABBD-4964-8715-1EF2DFC168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59315" y="2413336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0" name="Text Placeholder 97">
            <a:extLst>
              <a:ext uri="{FF2B5EF4-FFF2-40B4-BE49-F238E27FC236}">
                <a16:creationId xmlns:a16="http://schemas.microsoft.com/office/drawing/2014/main" id="{28877613-41C4-9119-BE28-5CAB258BF27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5450164" y="2104356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9" name="Text Placeholder 61">
            <a:extLst>
              <a:ext uri="{FF2B5EF4-FFF2-40B4-BE49-F238E27FC236}">
                <a16:creationId xmlns:a16="http://schemas.microsoft.com/office/drawing/2014/main" id="{294539E2-59EE-DB6B-BA2A-518DE97D114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37915" y="3081612"/>
            <a:ext cx="1277962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0" name="Text Placeholder 63">
            <a:extLst>
              <a:ext uri="{FF2B5EF4-FFF2-40B4-BE49-F238E27FC236}">
                <a16:creationId xmlns:a16="http://schemas.microsoft.com/office/drawing/2014/main" id="{26761B70-9720-A91A-9DE8-C71BB40499A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337915" y="3554052"/>
            <a:ext cx="127796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FCE8B2AA-C2E9-5F8D-0EF1-A36A1966D27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72029" y="486833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16D4056-5F98-5D42-8A8D-08560626E145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0799" y="4546839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9" name="Text Placeholder 61">
            <a:extLst>
              <a:ext uri="{FF2B5EF4-FFF2-40B4-BE49-F238E27FC236}">
                <a16:creationId xmlns:a16="http://schemas.microsoft.com/office/drawing/2014/main" id="{4F02E3FC-A398-A3E3-0ECA-A8A1C61ED4DA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943701" y="5465548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0" name="Text Placeholder 63">
            <a:extLst>
              <a:ext uri="{FF2B5EF4-FFF2-40B4-BE49-F238E27FC236}">
                <a16:creationId xmlns:a16="http://schemas.microsoft.com/office/drawing/2014/main" id="{AF627030-2DCF-9DA1-DB4E-EC8AA8265BE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943701" y="5953229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C4AF0805-0FC2-7B09-EA4F-BF7CE80CE69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97529" y="459857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92" name="Text Placeholder 61">
            <a:extLst>
              <a:ext uri="{FF2B5EF4-FFF2-40B4-BE49-F238E27FC236}">
                <a16:creationId xmlns:a16="http://schemas.microsoft.com/office/drawing/2014/main" id="{11CD16D6-010B-3E00-E346-C449BE8A103F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840980" y="5211225"/>
            <a:ext cx="1348182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3" name="Text Placeholder 63">
            <a:extLst>
              <a:ext uri="{FF2B5EF4-FFF2-40B4-BE49-F238E27FC236}">
                <a16:creationId xmlns:a16="http://schemas.microsoft.com/office/drawing/2014/main" id="{60EAE46B-6724-AB6B-191E-6CCB8917DA70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840980" y="5698906"/>
            <a:ext cx="134818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7" name="Text Placeholder 97">
            <a:extLst>
              <a:ext uri="{FF2B5EF4-FFF2-40B4-BE49-F238E27FC236}">
                <a16:creationId xmlns:a16="http://schemas.microsoft.com/office/drawing/2014/main" id="{C668B3C1-868A-2098-CD67-28AEB3250032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971098" y="580991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4BB22A85-B877-39A1-C018-64A3FEDCCC6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456687" y="1620863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72" name="Text Placeholder 61">
            <a:extLst>
              <a:ext uri="{FF2B5EF4-FFF2-40B4-BE49-F238E27FC236}">
                <a16:creationId xmlns:a16="http://schemas.microsoft.com/office/drawing/2014/main" id="{6CEEACE9-8EE4-FC32-AF27-4B73BC93D37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31548" y="2244785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3" name="Text Placeholder 63">
            <a:extLst>
              <a:ext uri="{FF2B5EF4-FFF2-40B4-BE49-F238E27FC236}">
                <a16:creationId xmlns:a16="http://schemas.microsoft.com/office/drawing/2014/main" id="{BB7F9FF1-7617-3B39-E510-593E236FBA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31548" y="2717225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4" name="Text Placeholder 97">
            <a:extLst>
              <a:ext uri="{FF2B5EF4-FFF2-40B4-BE49-F238E27FC236}">
                <a16:creationId xmlns:a16="http://schemas.microsoft.com/office/drawing/2014/main" id="{0CD90A5F-4D3D-6BB1-B8CE-765DCC95EC9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748705" y="2909287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82F7A4E9-C42A-A2A2-A151-F766779E396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36399" y="4614369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6" name="Text Placeholder 97">
            <a:extLst>
              <a:ext uri="{FF2B5EF4-FFF2-40B4-BE49-F238E27FC236}">
                <a16:creationId xmlns:a16="http://schemas.microsoft.com/office/drawing/2014/main" id="{51E633B7-1E95-92E2-7DDC-9A7B9E70B756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479259" y="4328031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95" name="Text Placeholder 61">
            <a:extLst>
              <a:ext uri="{FF2B5EF4-FFF2-40B4-BE49-F238E27FC236}">
                <a16:creationId xmlns:a16="http://schemas.microsoft.com/office/drawing/2014/main" id="{5FCDC069-8B0F-C8F3-14E9-43A09900CB95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8361036" y="5369722"/>
            <a:ext cx="1378359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6" name="Text Placeholder 63">
            <a:extLst>
              <a:ext uri="{FF2B5EF4-FFF2-40B4-BE49-F238E27FC236}">
                <a16:creationId xmlns:a16="http://schemas.microsoft.com/office/drawing/2014/main" id="{CCA209C9-0DFE-4936-4192-BC3D167ABED8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361036" y="5857403"/>
            <a:ext cx="1378359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9D6F33A-39E4-F20B-73C8-F48B2A375F8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2443" y="2600480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5" name="Text Placeholder 97">
            <a:extLst>
              <a:ext uri="{FF2B5EF4-FFF2-40B4-BE49-F238E27FC236}">
                <a16:creationId xmlns:a16="http://schemas.microsoft.com/office/drawing/2014/main" id="{BC978A5E-BA57-D579-B645-8427AD22EA44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0752251" y="230735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75" name="Text Placeholder 61">
            <a:extLst>
              <a:ext uri="{FF2B5EF4-FFF2-40B4-BE49-F238E27FC236}">
                <a16:creationId xmlns:a16="http://schemas.microsoft.com/office/drawing/2014/main" id="{B6F832EC-808B-6975-C6A4-504CA92D4C2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609126" y="3233383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6" name="Text Placeholder 63">
            <a:extLst>
              <a:ext uri="{FF2B5EF4-FFF2-40B4-BE49-F238E27FC236}">
                <a16:creationId xmlns:a16="http://schemas.microsoft.com/office/drawing/2014/main" id="{133A3E42-95A8-F5D9-0568-81B074FC5EB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9609126" y="370582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DF54CD3-BB3E-E782-CD8E-51009C4C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4788" y="2454293"/>
            <a:ext cx="952774" cy="952774"/>
            <a:chOff x="1439932" y="5704678"/>
            <a:chExt cx="528220" cy="528220"/>
          </a:xfrm>
        </p:grpSpPr>
        <p:sp>
          <p:nvSpPr>
            <p:cNvPr id="112" name="Rounded Rectangle 22">
              <a:extLst>
                <a:ext uri="{FF2B5EF4-FFF2-40B4-BE49-F238E27FC236}">
                  <a16:creationId xmlns:a16="http://schemas.microsoft.com/office/drawing/2014/main" id="{AF537999-FC7A-D972-3F60-688A6E291ABB}"/>
                </a:ext>
              </a:extLst>
            </p:cNvPr>
            <p:cNvSpPr/>
            <p:nvPr/>
          </p:nvSpPr>
          <p:spPr>
            <a:xfrm>
              <a:off x="1584325" y="5946775"/>
              <a:ext cx="231775" cy="2571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113" name="Graphic 112" descr="Beaker outline">
              <a:extLst>
                <a:ext uri="{FF2B5EF4-FFF2-40B4-BE49-F238E27FC236}">
                  <a16:creationId xmlns:a16="http://schemas.microsoft.com/office/drawing/2014/main" id="{0B68F278-EA7A-A028-E6FE-49BCB80C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9932" y="5704678"/>
              <a:ext cx="528220" cy="5282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472485-8431-4413-76EE-E60ECE8C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64150" y="3684053"/>
            <a:ext cx="952774" cy="952774"/>
            <a:chOff x="2951231" y="3465853"/>
            <a:chExt cx="528220" cy="528220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E67F9920-7336-E2C5-FDBA-ED51BB31268E}"/>
                </a:ext>
              </a:extLst>
            </p:cNvPr>
            <p:cNvSpPr/>
            <p:nvPr/>
          </p:nvSpPr>
          <p:spPr>
            <a:xfrm>
              <a:off x="3117064" y="3719958"/>
              <a:ext cx="196553" cy="24110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27" name="Graphic 26" descr="Flask outline">
              <a:extLst>
                <a:ext uri="{FF2B5EF4-FFF2-40B4-BE49-F238E27FC236}">
                  <a16:creationId xmlns:a16="http://schemas.microsoft.com/office/drawing/2014/main" id="{F4815F2C-6ED5-865C-6B4B-80AFD725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51231" y="3465853"/>
              <a:ext cx="528220" cy="52822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EE792B-79B1-50C3-343A-E3F4D5402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38315" y="1480066"/>
            <a:ext cx="952774" cy="952774"/>
            <a:chOff x="4289303" y="1663393"/>
            <a:chExt cx="528220" cy="528220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F8552807-4426-A927-ECE6-5AC796EC0C35}"/>
                </a:ext>
              </a:extLst>
            </p:cNvPr>
            <p:cNvSpPr/>
            <p:nvPr/>
          </p:nvSpPr>
          <p:spPr>
            <a:xfrm>
              <a:off x="4413250" y="1775103"/>
              <a:ext cx="174625" cy="1460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30" name="Graphic 29" descr="Mountains outline">
              <a:extLst>
                <a:ext uri="{FF2B5EF4-FFF2-40B4-BE49-F238E27FC236}">
                  <a16:creationId xmlns:a16="http://schemas.microsoft.com/office/drawing/2014/main" id="{DAB608FC-C0B8-B163-AE89-433F36BD1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89303" y="1663393"/>
              <a:ext cx="528220" cy="5282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9B50B6-EFD7-4DFA-6C2D-453341A8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2277" y="5047462"/>
            <a:ext cx="805762" cy="805762"/>
            <a:chOff x="4622277" y="5047462"/>
            <a:chExt cx="805762" cy="8057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628EA7-1F58-28ED-D2BF-911EDFF9C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682503" y="5096114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B798C8-1467-0056-A809-6782DE79A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622277" y="5047462"/>
              <a:ext cx="805762" cy="805762"/>
              <a:chOff x="4754023" y="5074814"/>
              <a:chExt cx="528220" cy="5282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213240-4F8D-98CD-565D-2EC9BEDADC1B}"/>
                  </a:ext>
                </a:extLst>
              </p:cNvPr>
              <p:cNvSpPr/>
              <p:nvPr/>
            </p:nvSpPr>
            <p:spPr>
              <a:xfrm>
                <a:off x="4997450" y="5334000"/>
                <a:ext cx="47625" cy="476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21" name="Graphic 20" descr="Stopwatch 50% outline">
                <a:extLst>
                  <a:ext uri="{FF2B5EF4-FFF2-40B4-BE49-F238E27FC236}">
                    <a16:creationId xmlns:a16="http://schemas.microsoft.com/office/drawing/2014/main" id="{46885AC9-7CD3-8BC1-E57A-61B4E8C1E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54023" y="50748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61C0D-B53E-B284-0E62-9A7696BD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1140" y="3547070"/>
            <a:ext cx="952774" cy="991627"/>
            <a:chOff x="6561140" y="3547070"/>
            <a:chExt cx="952774" cy="99162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D6A410-8C78-CE05-2EF9-C9A68C64C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81053" y="3547070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A5654A-7FC5-4977-C6AD-476320F5D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561140" y="3585923"/>
              <a:ext cx="952774" cy="952774"/>
              <a:chOff x="6747063" y="4036055"/>
              <a:chExt cx="528220" cy="52822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21946C9-9EAF-4B63-599A-FC4E42672D69}"/>
                  </a:ext>
                </a:extLst>
              </p:cNvPr>
              <p:cNvSpPr/>
              <p:nvPr/>
            </p:nvSpPr>
            <p:spPr>
              <a:xfrm>
                <a:off x="6943725" y="4137025"/>
                <a:ext cx="1397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17" name="Graphic 16" descr="Astronaut male outline">
                <a:extLst>
                  <a:ext uri="{FF2B5EF4-FFF2-40B4-BE49-F238E27FC236}">
                    <a16:creationId xmlns:a16="http://schemas.microsoft.com/office/drawing/2014/main" id="{669C584F-84D8-2E01-04A5-78685124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47063" y="4036055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49857E-2F60-360F-AF5E-6E21997C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9572" y="1815518"/>
            <a:ext cx="952774" cy="1002186"/>
            <a:chOff x="7989572" y="1815518"/>
            <a:chExt cx="952774" cy="100218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7A2D96D-82E4-1EE2-0409-4CDEBEA41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6791" y="1815518"/>
              <a:ext cx="549989" cy="952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251065B-A02E-6D16-E39C-A8CDAB727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989572" y="1864930"/>
              <a:ext cx="952774" cy="952774"/>
              <a:chOff x="8184330" y="2237414"/>
              <a:chExt cx="528220" cy="52822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3875A7-721F-9D93-6152-34CD9E51E351}"/>
                  </a:ext>
                </a:extLst>
              </p:cNvPr>
              <p:cNvSpPr/>
              <p:nvPr/>
            </p:nvSpPr>
            <p:spPr>
              <a:xfrm>
                <a:off x="8375754" y="2552075"/>
                <a:ext cx="146154" cy="10867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3" name="Graphic 42" descr="Fluorescent Light Blub outline">
                <a:extLst>
                  <a:ext uri="{FF2B5EF4-FFF2-40B4-BE49-F238E27FC236}">
                    <a16:creationId xmlns:a16="http://schemas.microsoft.com/office/drawing/2014/main" id="{AAAAD4CF-FEF8-CD94-C24A-F58B69EA7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184330" y="22374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AAFE76-32E1-9AFA-B10F-10B6FF9B1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40613" y="1492493"/>
            <a:ext cx="952774" cy="952774"/>
            <a:chOff x="11298880" y="3198881"/>
            <a:chExt cx="528220" cy="528220"/>
          </a:xfrm>
        </p:grpSpPr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7EC20B07-2082-1525-F73C-72C3AEFD7AEF}"/>
                </a:ext>
              </a:extLst>
            </p:cNvPr>
            <p:cNvSpPr/>
            <p:nvPr/>
          </p:nvSpPr>
          <p:spPr>
            <a:xfrm rot="2647120">
              <a:off x="11709901" y="3241598"/>
              <a:ext cx="89654" cy="534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A6CB04-7F44-2656-B5C0-BA19CF4A55EF}"/>
                </a:ext>
              </a:extLst>
            </p:cNvPr>
            <p:cNvGrpSpPr/>
            <p:nvPr/>
          </p:nvGrpSpPr>
          <p:grpSpPr>
            <a:xfrm>
              <a:off x="11298880" y="3198881"/>
              <a:ext cx="528220" cy="528220"/>
              <a:chOff x="11298880" y="3198881"/>
              <a:chExt cx="528220" cy="5282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DE88159-7C0D-0ECA-4691-159E9F72B0C3}"/>
                  </a:ext>
                </a:extLst>
              </p:cNvPr>
              <p:cNvSpPr/>
              <p:nvPr/>
            </p:nvSpPr>
            <p:spPr>
              <a:xfrm>
                <a:off x="11623675" y="3327400"/>
                <a:ext cx="73025" cy="73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0" name="Graphic 39" descr="Rocket outline">
                <a:extLst>
                  <a:ext uri="{FF2B5EF4-FFF2-40B4-BE49-F238E27FC236}">
                    <a16:creationId xmlns:a16="http://schemas.microsoft.com/office/drawing/2014/main" id="{31D8AE9C-6DAE-18D0-4E11-D1847BFA3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1298880" y="3198881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51E43-388D-1379-0C86-3B16B7D2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15559" y="4602158"/>
            <a:ext cx="952774" cy="952774"/>
            <a:chOff x="8712550" y="4007070"/>
            <a:chExt cx="528220" cy="5282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84B467-F2BC-E2CA-C1D8-58E2B8928DE0}"/>
                </a:ext>
              </a:extLst>
            </p:cNvPr>
            <p:cNvSpPr/>
            <p:nvPr/>
          </p:nvSpPr>
          <p:spPr>
            <a:xfrm>
              <a:off x="9051925" y="420052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8A76DE-D6B4-E7E8-9BFC-5047FA2FBC9E}"/>
                </a:ext>
              </a:extLst>
            </p:cNvPr>
            <p:cNvGrpSpPr/>
            <p:nvPr/>
          </p:nvGrpSpPr>
          <p:grpSpPr>
            <a:xfrm>
              <a:off x="8712550" y="4007070"/>
              <a:ext cx="528220" cy="528220"/>
              <a:chOff x="8712550" y="4007070"/>
              <a:chExt cx="528220" cy="5282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CB0088-71D9-B173-01F3-643D37EA15A1}"/>
                  </a:ext>
                </a:extLst>
              </p:cNvPr>
              <p:cNvSpPr/>
              <p:nvPr/>
            </p:nvSpPr>
            <p:spPr>
              <a:xfrm>
                <a:off x="8858250" y="4162425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35" name="Graphic 34" descr="Test Dummy outline">
                <a:extLst>
                  <a:ext uri="{FF2B5EF4-FFF2-40B4-BE49-F238E27FC236}">
                    <a16:creationId xmlns:a16="http://schemas.microsoft.com/office/drawing/2014/main" id="{FFF4E145-FBE6-1035-8727-3E536551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712550" y="4007070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AD1300-26B6-4618-9923-C9763BEA8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7629" y="1323744"/>
            <a:ext cx="11401345" cy="4795500"/>
            <a:chOff x="177629" y="1323744"/>
            <a:chExt cx="11401345" cy="479550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91DB388-8AE6-D27E-EE45-54AE4D407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77629" y="4491478"/>
              <a:ext cx="301769" cy="301769"/>
              <a:chOff x="177629" y="4485128"/>
              <a:chExt cx="301769" cy="301769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53DBD0A-368E-A0FF-F28C-D20A7ED52A21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AD83492-28D3-6EE9-3E89-83AFC92038C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9EDB943-E93A-7686-9CD5-D347DCEB1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3840437" y="1323744"/>
              <a:ext cx="301769" cy="301769"/>
              <a:chOff x="177629" y="4485128"/>
              <a:chExt cx="301769" cy="30176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5C43D67-C50C-4951-E374-5EB39BCFEE06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6F888DD-164A-602B-6C03-391875003382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1398F04-4324-B068-362D-86BADA8CE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866228" y="5817475"/>
              <a:ext cx="301769" cy="301769"/>
              <a:chOff x="177629" y="4485128"/>
              <a:chExt cx="301769" cy="301769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4313864-DCAC-8C56-BC93-C2E9D7175F28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F2E03A96-264C-9B16-02A7-AB662FAF753B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58FF337-DCBF-E18A-612C-6FAC8AA7F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748446" y="2579010"/>
              <a:ext cx="301769" cy="301769"/>
              <a:chOff x="177629" y="4485128"/>
              <a:chExt cx="301769" cy="301769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7C00316-C72E-9B3C-82C8-DC629EB6B01E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5D02F47-AFC8-498E-83E7-8CE50A21ABA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25E5C35-EC87-4623-6A74-C2C555578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277205" y="1774315"/>
              <a:ext cx="301769" cy="301769"/>
              <a:chOff x="177629" y="4485128"/>
              <a:chExt cx="301769" cy="301769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3634796-B5E9-6A3D-F3ED-093E1E473DBD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1D37696-FE84-D547-9323-A142EB361F1D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1AF843-DA06-6016-4B8C-21A2FCEBD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35858" y="1807123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B75F1-72BF-3E5E-0873-D2DD25B5C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84045" y="3210780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889E39-C57E-12AE-4D30-32EFAA08F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93387" y="5819412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5C2B1A-E152-E79C-52FC-D79C44C8D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51341" y="5849417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37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AAF2-4391-4D22-4D28-73FC155CE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9B94C-4E4F-A9F5-310C-96D875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5922D-4B2D-D14B-8924-B4E3CAEC170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D04F2-8D87-424E-476E-4550A8E1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928E-833B-E648-1A99-D48A0A64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51CF0B-774C-A54F-947A-43C7FDD5DE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33D97-AA7B-27F1-3DA0-E2CB12AB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5922D-4B2D-D14B-8924-B4E3CAEC1707}" type="datetimeFigureOut">
              <a:rPr lang="en-US" smtClean="0"/>
              <a:pPr/>
              <a:t>7/14/2024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B8715-846F-5AC0-C89D-3BB9AF86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7611B-A33D-043D-D015-02B5D43E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51CF0B-774C-A54F-947A-43C7FDD5DE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523DE-EDF8-7788-695A-E0521C1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22370-0DB8-5539-AEC6-9071BC96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232C-6D76-6C15-D0D8-571B17F09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922D-4B2D-D14B-8924-B4E3CAEC1707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6FB3-8815-195E-129F-C39D2102E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B522-8A10-C705-5D29-761D9E944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CF0B-774C-A54F-947A-43C7FDD5DE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A9236-66A0-F2CA-A6A8-A197D3127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836E-905E-A424-3DC1-D97E6AD3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Tower DEFENSE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EB65-7B4F-2D1F-EC9C-E47DA9C6EECF}"/>
              </a:ext>
            </a:extLst>
          </p:cNvPr>
          <p:cNvSpPr txBox="1"/>
          <p:nvPr/>
        </p:nvSpPr>
        <p:spPr>
          <a:xfrm>
            <a:off x="966158" y="2053087"/>
            <a:ext cx="9066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TEAM NAME: TOWER HACKERS</a:t>
            </a:r>
          </a:p>
          <a:p>
            <a:endParaRPr lang="en-US" sz="3200" b="1" dirty="0"/>
          </a:p>
          <a:p>
            <a:r>
              <a:rPr lang="en-US" sz="3200" b="1" dirty="0"/>
              <a:t>TEAM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Shubham Goyal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Andrew Vandenburgh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Christopher </a:t>
            </a:r>
            <a:r>
              <a:rPr lang="en-US" sz="3200" b="1" dirty="0" err="1"/>
              <a:t>Bilinski</a:t>
            </a: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Dorsey Beckles</a:t>
            </a:r>
          </a:p>
        </p:txBody>
      </p:sp>
    </p:spTree>
    <p:extLst>
      <p:ext uri="{BB962C8B-B14F-4D97-AF65-F5344CB8AC3E}">
        <p14:creationId xmlns:p14="http://schemas.microsoft.com/office/powerpoint/2010/main" val="41057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7CC1-A731-0FEA-5A21-CECBA884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67BF5-E29C-D973-24C0-F2424F238F93}"/>
              </a:ext>
            </a:extLst>
          </p:cNvPr>
          <p:cNvSpPr txBox="1"/>
          <p:nvPr/>
        </p:nvSpPr>
        <p:spPr>
          <a:xfrm>
            <a:off x="923026" y="1690688"/>
            <a:ext cx="97219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/>
              <a:t>pygame</a:t>
            </a:r>
            <a:r>
              <a:rPr lang="en-US" sz="2800" dirty="0"/>
              <a:t> tower defense game turret bots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We use the quadratic formula to predict were the enemies will be and the speed of the bullet to aim and destroy as many enemies as possible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Our final solution uses hard coded frame based Howitzers that are able to get all the enemies with lowest utilization</a:t>
            </a:r>
          </a:p>
        </p:txBody>
      </p:sp>
    </p:spTree>
    <p:extLst>
      <p:ext uri="{BB962C8B-B14F-4D97-AF65-F5344CB8AC3E}">
        <p14:creationId xmlns:p14="http://schemas.microsoft.com/office/powerpoint/2010/main" val="33961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D4C1-573E-6FCE-9FA4-6F50B3FB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Attempts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5AB2-F5AD-C2F9-055B-2FD53AF6B67F}"/>
              </a:ext>
            </a:extLst>
          </p:cNvPr>
          <p:cNvSpPr txBox="1"/>
          <p:nvPr/>
        </p:nvSpPr>
        <p:spPr>
          <a:xfrm>
            <a:off x="1112808" y="1690688"/>
            <a:ext cx="9661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We close to perfect utilization on our machines with two solutions</a:t>
            </a:r>
          </a:p>
          <a:p>
            <a:pPr marL="742950" lvl="1" indent="-285750">
              <a:buFontTx/>
              <a:buChar char="-"/>
            </a:pPr>
            <a:r>
              <a:rPr lang="en-US" sz="3200" dirty="0"/>
              <a:t>First one used two auto cannons with tracking</a:t>
            </a:r>
          </a:p>
          <a:p>
            <a:pPr marL="742950" lvl="1" indent="-285750">
              <a:buFontTx/>
              <a:buChar char="-"/>
            </a:pPr>
            <a:r>
              <a:rPr lang="en-US" sz="3200" dirty="0"/>
              <a:t>Second one uses one auto cannon with tracking and one howitzer that shoots straight down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We had one solution with one auto cannon with really good aiming but it let through 13-14 enemies which drastically lowered the score.</a:t>
            </a:r>
          </a:p>
        </p:txBody>
      </p:sp>
    </p:spTree>
    <p:extLst>
      <p:ext uri="{BB962C8B-B14F-4D97-AF65-F5344CB8AC3E}">
        <p14:creationId xmlns:p14="http://schemas.microsoft.com/office/powerpoint/2010/main" val="295108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C7F4-C3B0-3862-8CE3-C4CBDB20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FBB80B-E11D-8732-F8AB-D87A7036E3FC}"/>
              </a:ext>
            </a:extLst>
          </p:cNvPr>
          <p:cNvCxnSpPr/>
          <p:nvPr/>
        </p:nvCxnSpPr>
        <p:spPr>
          <a:xfrm>
            <a:off x="5477774" y="6564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35C81E-4951-54D4-324E-530F8826320A}"/>
              </a:ext>
            </a:extLst>
          </p:cNvPr>
          <p:cNvCxnSpPr/>
          <p:nvPr/>
        </p:nvCxnSpPr>
        <p:spPr>
          <a:xfrm flipV="1">
            <a:off x="5805577" y="1388853"/>
            <a:ext cx="0" cy="508095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7388D-9B1E-DD09-862F-C86A2DDE320E}"/>
              </a:ext>
            </a:extLst>
          </p:cNvPr>
          <p:cNvCxnSpPr/>
          <p:nvPr/>
        </p:nvCxnSpPr>
        <p:spPr>
          <a:xfrm flipH="1">
            <a:off x="698740" y="3666226"/>
            <a:ext cx="1065506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97C21A-E547-76F3-8482-0A78AD1C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40" y="4545760"/>
            <a:ext cx="4688377" cy="15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2FBED1-669D-3BFF-F704-21FCA2D3F18A}"/>
              </a:ext>
            </a:extLst>
          </p:cNvPr>
          <p:cNvSpPr txBox="1"/>
          <p:nvPr/>
        </p:nvSpPr>
        <p:spPr>
          <a:xfrm>
            <a:off x="1378030" y="4133959"/>
            <a:ext cx="332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Cannon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1515C4-7E86-E3B6-F699-761688F7D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0"/>
          <a:stretch/>
        </p:blipFill>
        <p:spPr bwMode="auto">
          <a:xfrm>
            <a:off x="838200" y="1897452"/>
            <a:ext cx="4464081" cy="150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176FE30-2F5C-D4B0-1777-076C1936B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0"/>
          <a:stretch/>
        </p:blipFill>
        <p:spPr bwMode="auto">
          <a:xfrm>
            <a:off x="6448334" y="1862541"/>
            <a:ext cx="4464081" cy="150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3F054-451D-8A6B-13E5-615435CD6231}"/>
              </a:ext>
            </a:extLst>
          </p:cNvPr>
          <p:cNvSpPr txBox="1"/>
          <p:nvPr/>
        </p:nvSpPr>
        <p:spPr>
          <a:xfrm>
            <a:off x="1617453" y="1506022"/>
            <a:ext cx="326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Basic Auto Cannon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FA045-2F9F-6605-552C-58314DEA4023}"/>
              </a:ext>
            </a:extLst>
          </p:cNvPr>
          <p:cNvSpPr txBox="1"/>
          <p:nvPr/>
        </p:nvSpPr>
        <p:spPr>
          <a:xfrm>
            <a:off x="6546009" y="1493209"/>
            <a:ext cx="386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Howitzer and 1 Basic Auto Cannon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808BD-8E97-0763-0CF6-049CB40A4248}"/>
              </a:ext>
            </a:extLst>
          </p:cNvPr>
          <p:cNvSpPr txBox="1"/>
          <p:nvPr/>
        </p:nvSpPr>
        <p:spPr>
          <a:xfrm>
            <a:off x="6386424" y="3907552"/>
            <a:ext cx="52528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gg mono"/>
              </a:rPr>
              <a:t>Towers Deployed: 2</a:t>
            </a:r>
            <a:br>
              <a:rPr lang="en-US" b="0" i="0" dirty="0">
                <a:effectLst/>
                <a:latin typeface="gg mono"/>
              </a:rPr>
            </a:br>
            <a:r>
              <a:rPr lang="en-US" b="0" i="0" dirty="0">
                <a:effectLst/>
                <a:latin typeface="gg mono"/>
              </a:rPr>
              <a:t>Enemies neutralized: 54</a:t>
            </a:r>
            <a:br>
              <a:rPr lang="en-US" b="0" i="0" dirty="0">
                <a:effectLst/>
                <a:latin typeface="gg mono"/>
              </a:rPr>
            </a:br>
            <a:r>
              <a:rPr lang="en-US" b="0" i="0" dirty="0">
                <a:effectLst/>
                <a:latin typeface="gg mono"/>
              </a:rPr>
              <a:t>Enemies survived: 0</a:t>
            </a:r>
            <a:br>
              <a:rPr lang="en-US" b="0" i="0" dirty="0">
                <a:effectLst/>
                <a:latin typeface="gg mono"/>
              </a:rPr>
            </a:br>
            <a:r>
              <a:rPr lang="en-US" b="0" i="0" dirty="0">
                <a:effectLst/>
                <a:latin typeface="gg mono"/>
              </a:rPr>
              <a:t>Max Overutilization: 0.2% -------------------------------- FINAL SCORE: 249.5</a:t>
            </a:r>
            <a:endParaRPr lang="en-US" dirty="0">
              <a:latin typeface="gg mono"/>
            </a:endParaRPr>
          </a:p>
          <a:p>
            <a:endParaRPr lang="en-US" dirty="0">
              <a:latin typeface="gg mono"/>
            </a:endParaRPr>
          </a:p>
          <a:p>
            <a:r>
              <a:rPr lang="en-US" dirty="0">
                <a:latin typeface="gg mono"/>
              </a:rPr>
              <a:t>This solution uses 2 Howitzers with no auto aim</a:t>
            </a:r>
          </a:p>
          <a:p>
            <a:r>
              <a:rPr lang="en-US" dirty="0">
                <a:latin typeface="gg mono"/>
              </a:rPr>
              <a:t>This is from Host’s computer and the best score from previous scores 249.25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5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422">
            <a:extLst>
              <a:ext uri="{FF2B5EF4-FFF2-40B4-BE49-F238E27FC236}">
                <a16:creationId xmlns:a16="http://schemas.microsoft.com/office/drawing/2014/main" id="{414EFE50-FF99-FABF-A010-161B8968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1"/>
            <a:ext cx="10515600" cy="958251"/>
          </a:xfrm>
        </p:spPr>
        <p:txBody>
          <a:bodyPr/>
          <a:lstStyle/>
          <a:p>
            <a:r>
              <a:rPr lang="en-US" dirty="0"/>
              <a:t>Tower </a:t>
            </a:r>
            <a:r>
              <a:rPr lang="en-US" dirty="0" err="1"/>
              <a:t>HaCKERS</a:t>
            </a:r>
            <a:r>
              <a:rPr lang="en-US" dirty="0"/>
              <a:t> JOURNEY</a:t>
            </a:r>
          </a:p>
        </p:txBody>
      </p:sp>
      <p:sp>
        <p:nvSpPr>
          <p:cNvPr id="449" name="Text Placeholder 448">
            <a:extLst>
              <a:ext uri="{FF2B5EF4-FFF2-40B4-BE49-F238E27FC236}">
                <a16:creationId xmlns:a16="http://schemas.microsoft.com/office/drawing/2014/main" id="{F8223535-2AD1-7D72-581A-54347A082C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79175" y="3754892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1249" name="Text Placeholder 1248">
            <a:extLst>
              <a:ext uri="{FF2B5EF4-FFF2-40B4-BE49-F238E27FC236}">
                <a16:creationId xmlns:a16="http://schemas.microsoft.com/office/drawing/2014/main" id="{AE70B537-3583-6036-922A-BDE128416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0035" y="3477320"/>
            <a:ext cx="630936" cy="630936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32" name="Text Placeholder 431">
            <a:extLst>
              <a:ext uri="{FF2B5EF4-FFF2-40B4-BE49-F238E27FC236}">
                <a16:creationId xmlns:a16="http://schemas.microsoft.com/office/drawing/2014/main" id="{A59D6824-EDD9-1E08-FF16-30E5EF2F7B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7719" y="4379822"/>
            <a:ext cx="1280160" cy="481857"/>
          </a:xfrm>
        </p:spPr>
        <p:txBody>
          <a:bodyPr/>
          <a:lstStyle/>
          <a:p>
            <a:r>
              <a:rPr lang="en-US" dirty="0"/>
              <a:t>Howitzers was overpowered and solved all problems</a:t>
            </a:r>
          </a:p>
        </p:txBody>
      </p:sp>
      <p:sp>
        <p:nvSpPr>
          <p:cNvPr id="448" name="Text Placeholder 447">
            <a:extLst>
              <a:ext uri="{FF2B5EF4-FFF2-40B4-BE49-F238E27FC236}">
                <a16:creationId xmlns:a16="http://schemas.microsoft.com/office/drawing/2014/main" id="{97983E19-F454-9DA0-8A8C-82409DFC43A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86839" y="1689617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Howitzer got NERFED</a:t>
            </a:r>
          </a:p>
        </p:txBody>
      </p:sp>
      <p:sp>
        <p:nvSpPr>
          <p:cNvPr id="547" name="Text Placeholder 546">
            <a:extLst>
              <a:ext uri="{FF2B5EF4-FFF2-40B4-BE49-F238E27FC236}">
                <a16:creationId xmlns:a16="http://schemas.microsoft.com/office/drawing/2014/main" id="{D2184442-EA13-0E67-9EDC-9BBAF033EE6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80120" y="2964580"/>
            <a:ext cx="630936" cy="63093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55" name="Text Placeholder 454">
            <a:extLst>
              <a:ext uri="{FF2B5EF4-FFF2-40B4-BE49-F238E27FC236}">
                <a16:creationId xmlns:a16="http://schemas.microsoft.com/office/drawing/2014/main" id="{127A9CA1-AAEC-65CC-4E3C-E06EF334D82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59315" y="2413336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TWO AUTO CANNONS GOT THEM ALL</a:t>
            </a:r>
          </a:p>
        </p:txBody>
      </p:sp>
      <p:sp>
        <p:nvSpPr>
          <p:cNvPr id="548" name="Text Placeholder 547">
            <a:extLst>
              <a:ext uri="{FF2B5EF4-FFF2-40B4-BE49-F238E27FC236}">
                <a16:creationId xmlns:a16="http://schemas.microsoft.com/office/drawing/2014/main" id="{F8E3B12C-3922-AD32-61E9-4C3397A39BF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450164" y="2104356"/>
            <a:ext cx="630936" cy="63093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50" name="Text Placeholder 449">
            <a:extLst>
              <a:ext uri="{FF2B5EF4-FFF2-40B4-BE49-F238E27FC236}">
                <a16:creationId xmlns:a16="http://schemas.microsoft.com/office/drawing/2014/main" id="{250E8555-6621-08B8-1BB7-03D294D5EB7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772029" y="4868331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UTILIZATION IMPROVEMENTS IS Now the focus</a:t>
            </a:r>
          </a:p>
          <a:p>
            <a:endParaRPr lang="en-US" dirty="0"/>
          </a:p>
        </p:txBody>
      </p:sp>
      <p:sp>
        <p:nvSpPr>
          <p:cNvPr id="550" name="Text Placeholder 549">
            <a:extLst>
              <a:ext uri="{FF2B5EF4-FFF2-40B4-BE49-F238E27FC236}">
                <a16:creationId xmlns:a16="http://schemas.microsoft.com/office/drawing/2014/main" id="{98ECCB3C-24BA-24F3-CB71-FB1E5D1E516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0799" y="4546839"/>
            <a:ext cx="630936" cy="63093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51" name="Text Placeholder 450">
            <a:extLst>
              <a:ext uri="{FF2B5EF4-FFF2-40B4-BE49-F238E27FC236}">
                <a16:creationId xmlns:a16="http://schemas.microsoft.com/office/drawing/2014/main" id="{F025CDD8-85BF-F5AC-FF40-E8666D9F42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697529" y="4598571"/>
            <a:ext cx="1627632" cy="16184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CANNON with really good aim got a lot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5843BEDA-693F-AD99-2079-2EE57968F3A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71098" y="5809913"/>
            <a:ext cx="630936" cy="630936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54" name="Text Placeholder 453">
            <a:extLst>
              <a:ext uri="{FF2B5EF4-FFF2-40B4-BE49-F238E27FC236}">
                <a16:creationId xmlns:a16="http://schemas.microsoft.com/office/drawing/2014/main" id="{914EBE5C-A82E-85E2-D00E-B49C734C168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56687" y="1620863"/>
            <a:ext cx="1627632" cy="1618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CANNON was replaced by DUMB </a:t>
            </a:r>
            <a:r>
              <a:rPr lang="en-US" dirty="0" err="1"/>
              <a:t>HOwitzer</a:t>
            </a:r>
            <a:endParaRPr lang="en-US" dirty="0"/>
          </a:p>
        </p:txBody>
      </p:sp>
      <p:sp>
        <p:nvSpPr>
          <p:cNvPr id="551" name="Text Placeholder 550">
            <a:extLst>
              <a:ext uri="{FF2B5EF4-FFF2-40B4-BE49-F238E27FC236}">
                <a16:creationId xmlns:a16="http://schemas.microsoft.com/office/drawing/2014/main" id="{30E73AE5-0710-2AB1-8DCE-CA5245083A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48705" y="2909287"/>
            <a:ext cx="630936" cy="630936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53" name="Text Placeholder 452">
            <a:extLst>
              <a:ext uri="{FF2B5EF4-FFF2-40B4-BE49-F238E27FC236}">
                <a16:creationId xmlns:a16="http://schemas.microsoft.com/office/drawing/2014/main" id="{794924A5-15E5-9821-B6E4-905CDF02A62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36399" y="4614369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TWO DUMB HOWITZERS GOT the best util</a:t>
            </a:r>
          </a:p>
        </p:txBody>
      </p:sp>
      <p:sp>
        <p:nvSpPr>
          <p:cNvPr id="553" name="Text Placeholder 552">
            <a:extLst>
              <a:ext uri="{FF2B5EF4-FFF2-40B4-BE49-F238E27FC236}">
                <a16:creationId xmlns:a16="http://schemas.microsoft.com/office/drawing/2014/main" id="{29169562-83B8-6C25-69C0-6E3DBBFE9E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79259" y="4328031"/>
            <a:ext cx="630936" cy="630936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52" name="Text Placeholder 451">
            <a:extLst>
              <a:ext uri="{FF2B5EF4-FFF2-40B4-BE49-F238E27FC236}">
                <a16:creationId xmlns:a16="http://schemas.microsoft.com/office/drawing/2014/main" id="{10298A23-AB8E-CE2E-6ABF-8FC6E586FE5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42443" y="2600480"/>
            <a:ext cx="1627632" cy="1618488"/>
          </a:xfrm>
        </p:spPr>
        <p:txBody>
          <a:bodyPr>
            <a:normAutofit/>
          </a:bodyPr>
          <a:lstStyle/>
          <a:p>
            <a:r>
              <a:rPr lang="en-US" dirty="0"/>
              <a:t>DONE!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52" name="Text Placeholder 551">
            <a:extLst>
              <a:ext uri="{FF2B5EF4-FFF2-40B4-BE49-F238E27FC236}">
                <a16:creationId xmlns:a16="http://schemas.microsoft.com/office/drawing/2014/main" id="{4DA6FADD-6294-70A2-F994-C918BB4962D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752251" y="2307353"/>
            <a:ext cx="630936" cy="630936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67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92_Win32_SL_v6" id="{000B72E1-E192-44E9-B8F2-188AF3FE4191}" vid="{1634329A-3C4A-4D49-93C0-D3DA8557E5C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195A45-DBE0-413B-B2D4-0DCCC18C9D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6A258A-3A1D-4997-9FDC-B12E2B1CF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383710-E4B4-4A8C-9BCD-DC1AA0A9620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timeline</Template>
  <TotalTime>18</TotalTime>
  <Words>256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gg mono</vt:lpstr>
      <vt:lpstr>Tw Cen MT</vt:lpstr>
      <vt:lpstr>Wingdings</vt:lpstr>
      <vt:lpstr>Office Theme</vt:lpstr>
      <vt:lpstr>Tower DEFENSE</vt:lpstr>
      <vt:lpstr>Project Description</vt:lpstr>
      <vt:lpstr>OTHER Attempts</vt:lpstr>
      <vt:lpstr>Scores</vt:lpstr>
      <vt:lpstr>Tower HaCKERS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Goyal</dc:creator>
  <cp:lastModifiedBy>Shubham Goyal</cp:lastModifiedBy>
  <cp:revision>1</cp:revision>
  <dcterms:created xsi:type="dcterms:W3CDTF">2024-07-14T16:29:51Z</dcterms:created>
  <dcterms:modified xsi:type="dcterms:W3CDTF">2024-07-14T16:48:18Z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