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500" r:id="rId3"/>
    <p:sldId id="501" r:id="rId4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66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06600"/>
    <a:srgbClr val="000000"/>
    <a:srgbClr val="660066"/>
    <a:srgbClr val="003366"/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55" autoAdjust="0"/>
    <p:restoredTop sz="93512" autoAdjust="0"/>
  </p:normalViewPr>
  <p:slideViewPr>
    <p:cSldViewPr>
      <p:cViewPr varScale="1">
        <p:scale>
          <a:sx n="104" d="100"/>
          <a:sy n="104" d="100"/>
        </p:scale>
        <p:origin x="120" y="5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06C8F-BBD6-478F-8680-60DABE6BA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14FCE-6A64-4D30-B3B4-05F7AEF4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81F1-DDA4-4CEE-93E7-30FCF85FAE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3D9E-AB53-4751-8955-16C0539C6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64CFD-47D5-4D58-B1C8-53476D7E0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55C76-C9DD-4FB5-9102-E4750A9800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06D0-6B10-4639-A094-69DA07BD3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DB222-110D-433A-9454-118EB947B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CE26F-A5D0-4B47-A8F3-E4B6E6D6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8B8EC-85E2-4FC2-BAE2-3752E45E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346F-BD07-4B2F-A814-E57F5BFB1A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9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B0F0">
                <a:alpha val="50000"/>
              </a:srgbClr>
            </a:gs>
            <a:gs pos="100000">
              <a:srgbClr val="0070C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9144000" cy="3581400"/>
          </a:xfrm>
          <a:effectLst>
            <a:outerShdw dist="45791" dir="2021404" algn="ctr" rotWithShape="0">
              <a:srgbClr val="000000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4800" b="1" dirty="0">
                <a:solidFill>
                  <a:schemeClr val="bg1"/>
                </a:solidFill>
              </a:rPr>
              <a:t>STOR 455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Midterm 1 Results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20913" y="192088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Midterm 1</a:t>
            </a:r>
          </a:p>
        </p:txBody>
      </p:sp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1524000" y="1447800"/>
            <a:ext cx="8534400" cy="504753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3600">
                <a:solidFill>
                  <a:srgbClr val="FFFF66"/>
                </a:solidFill>
                <a:latin typeface="Times New Roman" pitchFamily="18" charset="0"/>
              </a:defRPr>
            </a:lvl1pPr>
            <a:lvl2pPr marL="742950" indent="-285750">
              <a:defRPr sz="3600">
                <a:solidFill>
                  <a:srgbClr val="FFFF66"/>
                </a:solidFill>
                <a:latin typeface="Times New Roman" pitchFamily="18" charset="0"/>
              </a:defRPr>
            </a:lvl2pPr>
            <a:lvl3pPr marL="11430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3pPr>
            <a:lvl4pPr marL="16002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4pPr>
            <a:lvl5pPr marL="2057400" indent="-228600">
              <a:defRPr sz="3600">
                <a:solidFill>
                  <a:srgbClr val="FFFF66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rgbClr val="FFFF66"/>
                </a:solidFill>
                <a:latin typeface="Times New Roman" pitchFamily="18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midterm consists 15% of your course grade.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Mean: 11.06.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Median: 11.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Max: 15.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SD: 2.21.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Q3: 13.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Q1: 10.</a:t>
            </a:r>
          </a:p>
          <a:p>
            <a:r>
              <a:rPr lang="en-US" sz="2800" dirty="0"/>
              <a:t>I will be happy to go over your exam with you.</a:t>
            </a:r>
          </a:p>
        </p:txBody>
      </p:sp>
    </p:spTree>
    <p:extLst>
      <p:ext uri="{BB962C8B-B14F-4D97-AF65-F5344CB8AC3E}">
        <p14:creationId xmlns:p14="http://schemas.microsoft.com/office/powerpoint/2010/main" val="97877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69FE-1446-A35E-B435-4163F54A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66"/>
                </a:solidFill>
              </a:rPr>
              <a:t>Breakdown of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42B5E-CF1A-96F5-A12A-409D5C3EF14C}"/>
              </a:ext>
            </a:extLst>
          </p:cNvPr>
          <p:cNvSpPr txBox="1"/>
          <p:nvPr/>
        </p:nvSpPr>
        <p:spPr>
          <a:xfrm>
            <a:off x="1143000" y="1905000"/>
            <a:ext cx="10287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Concepts: 1, 2, 3, 4, 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Basic analysis: 7, 8, 10, 11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Intermediate analysis: 9, 12, 13, 14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Advanced analysis: 6, 15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Where did you lose the most from?</a:t>
            </a:r>
          </a:p>
        </p:txBody>
      </p:sp>
    </p:spTree>
    <p:extLst>
      <p:ext uri="{BB962C8B-B14F-4D97-AF65-F5344CB8AC3E}">
        <p14:creationId xmlns:p14="http://schemas.microsoft.com/office/powerpoint/2010/main" val="59581683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66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Widescreen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Default Design</vt:lpstr>
      <vt:lpstr>STOR 455 Midterm 1 Results</vt:lpstr>
      <vt:lpstr>Midterm 1</vt:lpstr>
      <vt:lpstr>Breakdown of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2020-09-09T14:30:56Z</dcterms:created>
  <dcterms:modified xsi:type="dcterms:W3CDTF">2023-03-02T21:07:42Z</dcterms:modified>
</cp:coreProperties>
</file>