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6" r:id="rId3"/>
    <p:sldId id="355" r:id="rId4"/>
    <p:sldId id="371" r:id="rId5"/>
    <p:sldId id="359" r:id="rId6"/>
    <p:sldId id="360" r:id="rId7"/>
    <p:sldId id="361" r:id="rId8"/>
    <p:sldId id="362" r:id="rId9"/>
    <p:sldId id="363" r:id="rId10"/>
    <p:sldId id="369" r:id="rId11"/>
    <p:sldId id="370" r:id="rId1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86162-4270-4D2C-8120-5CB8C0ABE13B}" v="4" dt="2021-08-25T12:45:0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12" autoAdjust="0"/>
  </p:normalViewPr>
  <p:slideViewPr>
    <p:cSldViewPr>
      <p:cViewPr varScale="1">
        <p:scale>
          <a:sx n="123" d="100"/>
          <a:sy n="123" d="100"/>
        </p:scale>
        <p:origin x="11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4850237-8CC7-4786-8184-765A176DFB0B}" type="slidenum">
              <a:rPr lang="en-US" sz="1300">
                <a:solidFill>
                  <a:schemeClr val="tx1"/>
                </a:solidFill>
              </a:rPr>
              <a:pPr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D8B1379-E850-491E-9182-1456E4F20086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924F0DC9-7B8B-4159-9EA4-9F1FB1A20BC8}" type="slidenum">
              <a:rPr lang="en-US" sz="1300">
                <a:solidFill>
                  <a:schemeClr val="tx1"/>
                </a:solidFill>
              </a:rPr>
              <a:pPr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A2F0D95-15A7-44C6-977C-6E504787DFC4}" type="slidenum">
              <a:rPr lang="en-US" sz="1300">
                <a:solidFill>
                  <a:schemeClr val="tx1"/>
                </a:solidFill>
              </a:rPr>
              <a:pPr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stlawu.edu:3838/stat343/PlanetSlid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Transformations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0" y="4953000"/>
            <a:ext cx="63706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1.1-1.4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1.27, 29abc, 31, 32abc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Fitting the Planet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447800"/>
                <a:ext cx="8510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i="1">
                          <a:latin typeface="Cambria Math"/>
                        </a:rPr>
                        <m:t>𝑌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𝑒𝑎𝑟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  <m:sub>
                          <m:r>
                            <a:rPr lang="en-US" sz="3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log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85102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5801" y="2212167"/>
            <a:ext cx="864017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log(Year) ~ log(Distance), data = Planets)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(Intercept)  log(Distance) 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-0.003434       1.502061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4334578"/>
                <a:ext cx="9144000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=−0.0034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+1.502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4578"/>
                <a:ext cx="9144000" cy="483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5801" y="5036961"/>
            <a:ext cx="289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Exponentiate</a:t>
            </a:r>
            <a:r>
              <a:rPr lang="en-US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1" y="5709910"/>
                <a:ext cx="6997700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𝑌𝑒𝑎𝑟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−0.0034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+1.502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5709910"/>
                <a:ext cx="6997700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85" y="6285223"/>
                <a:ext cx="4343400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0.997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1.502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85" y="6285223"/>
                <a:ext cx="4343400" cy="465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42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65" y="2514600"/>
            <a:ext cx="4846320" cy="4076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579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Fitting the Planet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850" y="1524000"/>
            <a:ext cx="79293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Year~Distance,data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=Planets)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curve(0.996566*(x^1.5020611), add=TRUE)</a:t>
            </a:r>
          </a:p>
        </p:txBody>
      </p:sp>
    </p:spTree>
    <p:extLst>
      <p:ext uri="{BB962C8B-B14F-4D97-AF65-F5344CB8AC3E}">
        <p14:creationId xmlns:p14="http://schemas.microsoft.com/office/powerpoint/2010/main" val="24736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0791C5-A2AB-4FF3-9559-3DAB41CA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</a:p>
          <a:p>
            <a:pPr>
              <a:buFont typeface="+mj-lt"/>
              <a:buAutoNum type="arabicPeriod" startAt="3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5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55383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D610-7028-A1D9-7A4F-95A704B9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Read a </a:t>
            </a:r>
            <a:r>
              <a:rPr lang="en-US" dirty="0" err="1">
                <a:solidFill>
                  <a:schemeClr val="bg1"/>
                </a:solidFill>
              </a:rPr>
              <a:t>qqplot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548A234-B456-40D6-A22B-A30DEAA29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812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39235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12192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What to do when regression assumptions are violated?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848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</a:rPr>
              <a:t>Examples:</a:t>
            </a:r>
            <a:endParaRPr lang="en-US" dirty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Nonlinear patterns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Heteroscedasticity (</a:t>
            </a:r>
            <a:r>
              <a:rPr lang="en-US" dirty="0" err="1"/>
              <a:t>nonconstant</a:t>
            </a:r>
            <a:r>
              <a:rPr lang="en-US" dirty="0"/>
              <a:t> variance)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Lack of normality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Outliers: influential points, large residuals</a:t>
            </a:r>
          </a:p>
        </p:txBody>
      </p:sp>
    </p:spTree>
    <p:extLst>
      <p:ext uri="{BB962C8B-B14F-4D97-AF65-F5344CB8AC3E}">
        <p14:creationId xmlns:p14="http://schemas.microsoft.com/office/powerpoint/2010/main" val="299488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Data Transformations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162800" cy="3937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 marL="677863" indent="-677863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Can be used to:</a:t>
            </a:r>
          </a:p>
          <a:p>
            <a:pPr>
              <a:buFontTx/>
              <a:buAutoNum type="alphaLcParenBoth"/>
            </a:pPr>
            <a:r>
              <a:rPr lang="en-US" sz="3600" dirty="0"/>
              <a:t>Address non-linear patterns</a:t>
            </a:r>
          </a:p>
          <a:p>
            <a:pPr>
              <a:buFontTx/>
              <a:buAutoNum type="alphaLcParenBoth"/>
            </a:pPr>
            <a:r>
              <a:rPr lang="en-US" sz="3600" dirty="0"/>
              <a:t>Stabilize variance</a:t>
            </a:r>
          </a:p>
          <a:p>
            <a:pPr>
              <a:buFontTx/>
              <a:buAutoNum type="alphaLcParenBoth"/>
            </a:pPr>
            <a:r>
              <a:rPr lang="en-US" sz="3600" dirty="0"/>
              <a:t>Remove skewness from residuals</a:t>
            </a:r>
          </a:p>
          <a:p>
            <a:pPr>
              <a:buFontTx/>
              <a:buAutoNum type="alphaLcParenBoth"/>
            </a:pPr>
            <a:r>
              <a:rPr lang="en-US" sz="3600" dirty="0"/>
              <a:t>Minimize effects of outliers</a:t>
            </a:r>
          </a:p>
        </p:txBody>
      </p:sp>
    </p:spTree>
    <p:extLst>
      <p:ext uri="{BB962C8B-B14F-4D97-AF65-F5344CB8AC3E}">
        <p14:creationId xmlns:p14="http://schemas.microsoft.com/office/powerpoint/2010/main" val="206647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Common Transformations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533400" y="1473650"/>
            <a:ext cx="891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For either the response (</a:t>
            </a:r>
            <a:r>
              <a:rPr lang="en-US" sz="3600" i="1" dirty="0">
                <a:solidFill>
                  <a:schemeClr val="bg1"/>
                </a:solidFill>
              </a:rPr>
              <a:t>Y</a:t>
            </a:r>
            <a:r>
              <a:rPr lang="en-US" sz="3600" dirty="0">
                <a:solidFill>
                  <a:schemeClr val="bg1"/>
                </a:solidFill>
              </a:rPr>
              <a:t>) or predictor (</a:t>
            </a:r>
            <a:r>
              <a:rPr lang="en-US" sz="3600" i="1" dirty="0">
                <a:solidFill>
                  <a:schemeClr val="bg1"/>
                </a:solidFill>
              </a:rPr>
              <a:t>X</a:t>
            </a:r>
            <a:r>
              <a:rPr lang="en-US" sz="3600" dirty="0">
                <a:solidFill>
                  <a:schemeClr val="bg1"/>
                </a:solidFill>
              </a:rPr>
              <a:t>)...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524000" y="23622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Logarithm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1447800" y="30480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Square root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990600" y="38862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Exponentiation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1066800" y="48006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Power function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1295400" y="5562600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Reciprocal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32737" y="2351689"/>
                <a:ext cx="27325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l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𝑜𝑔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37" y="2351689"/>
                <a:ext cx="27325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19752" y="3035082"/>
                <a:ext cx="2375338" cy="63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52" y="3035082"/>
                <a:ext cx="2375338" cy="639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25012" y="3947033"/>
                <a:ext cx="2375338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Y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012" y="3947033"/>
                <a:ext cx="2375338" cy="5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32737" y="4786168"/>
                <a:ext cx="23753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37" y="4786168"/>
                <a:ext cx="237533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0" y="5651481"/>
                <a:ext cx="23753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→1/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51481"/>
                <a:ext cx="23753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5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  <a:hlinkClick r:id="rId3"/>
              </a:rPr>
              <a:t>Example: Planets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990600" y="1894106"/>
            <a:ext cx="6858000" cy="427809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Y = Length of the “year” for planets</a:t>
            </a:r>
          </a:p>
          <a:p>
            <a:r>
              <a:rPr lang="en-US" dirty="0"/>
              <a:t>X = Distance from the sun</a:t>
            </a:r>
          </a:p>
          <a:p>
            <a:pPr algn="ctr">
              <a:spcBef>
                <a:spcPct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Try scatterplots and LM with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Year vs. Distance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log(Year) vs. Distance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Year vs. log(Distance)</a:t>
            </a:r>
          </a:p>
          <a:p>
            <a:pPr algn="ctr">
              <a:spcBef>
                <a:spcPct val="0"/>
              </a:spcBef>
            </a:pPr>
            <a:r>
              <a:rPr lang="en-US" dirty="0"/>
              <a:t>log(Year) vs. log(Distance)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172200"/>
            <a:ext cx="800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transformation gives the best linearity? </a:t>
            </a:r>
          </a:p>
        </p:txBody>
      </p:sp>
    </p:spTree>
    <p:extLst>
      <p:ext uri="{BB962C8B-B14F-4D97-AF65-F5344CB8AC3E}">
        <p14:creationId xmlns:p14="http://schemas.microsoft.com/office/powerpoint/2010/main" val="120930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Planet Transformations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" t="6638" r="938"/>
          <a:stretch/>
        </p:blipFill>
        <p:spPr>
          <a:xfrm>
            <a:off x="594557" y="1447800"/>
            <a:ext cx="3230486" cy="2561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136" r="972"/>
          <a:stretch/>
        </p:blipFill>
        <p:spPr>
          <a:xfrm>
            <a:off x="4320773" y="1461448"/>
            <a:ext cx="3229349" cy="2547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101" r="101"/>
          <a:stretch/>
        </p:blipFill>
        <p:spPr>
          <a:xfrm>
            <a:off x="594558" y="4160500"/>
            <a:ext cx="3257781" cy="254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-1" t="6713" r="-257"/>
          <a:stretch/>
        </p:blipFill>
        <p:spPr>
          <a:xfrm>
            <a:off x="4320772" y="4149858"/>
            <a:ext cx="3269466" cy="25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556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81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Times New Roman</vt:lpstr>
      <vt:lpstr>Default Design</vt:lpstr>
      <vt:lpstr>STOR 455 Transformations</vt:lpstr>
      <vt:lpstr>Simple Linear Model- Conditions</vt:lpstr>
      <vt:lpstr>Simple Linear Model- Conditions</vt:lpstr>
      <vt:lpstr>How to Read a qqplot</vt:lpstr>
      <vt:lpstr>What to do when regression assumptions are violated?</vt:lpstr>
      <vt:lpstr>Data Transformations</vt:lpstr>
      <vt:lpstr>Common Transformations</vt:lpstr>
      <vt:lpstr>Example: Planets</vt:lpstr>
      <vt:lpstr>Planet Transformations</vt:lpstr>
      <vt:lpstr>Fitting the Planet Model</vt:lpstr>
      <vt:lpstr>Fitting the Planet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2020-08-12T21:13:31Z</dcterms:created>
  <dcterms:modified xsi:type="dcterms:W3CDTF">2023-01-19T18:40:12Z</dcterms:modified>
</cp:coreProperties>
</file>