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6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/>
    <p:restoredTop sz="94764"/>
  </p:normalViewPr>
  <p:slideViewPr>
    <p:cSldViewPr snapToGrid="0">
      <p:cViewPr varScale="1">
        <p:scale>
          <a:sx n="148" d="100"/>
          <a:sy n="148" d="100"/>
        </p:scale>
        <p:origin x="64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f24142eb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f24142eb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9961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4611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Separate how do I consume from operational details</a:t>
            </a:r>
            <a:endParaRPr dirty="0"/>
          </a:p>
        </p:txBody>
      </p:sp>
      <p:sp>
        <p:nvSpPr>
          <p:cNvPr id="82" name="Google Shape;82;p17"/>
          <p:cNvSpPr/>
          <p:nvPr/>
        </p:nvSpPr>
        <p:spPr>
          <a:xfrm>
            <a:off x="4855191" y="1022118"/>
            <a:ext cx="1744621" cy="63923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I consume CNF?</a:t>
            </a:r>
            <a:endParaRPr dirty="0"/>
          </a:p>
        </p:txBody>
      </p:sp>
      <p:sp>
        <p:nvSpPr>
          <p:cNvPr id="83" name="Google Shape;83;p17"/>
          <p:cNvSpPr/>
          <p:nvPr/>
        </p:nvSpPr>
        <p:spPr>
          <a:xfrm>
            <a:off x="4855189" y="2571750"/>
            <a:ext cx="1744621" cy="639224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I run CNF?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(deploy, manage)</a:t>
            </a:r>
            <a:endParaRPr dirty="0"/>
          </a:p>
        </p:txBody>
      </p:sp>
      <p:sp>
        <p:nvSpPr>
          <p:cNvPr id="84" name="Google Shape;84;p17"/>
          <p:cNvSpPr/>
          <p:nvPr/>
        </p:nvSpPr>
        <p:spPr>
          <a:xfrm>
            <a:off x="4855189" y="1820807"/>
            <a:ext cx="1744621" cy="63922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I build CNF?</a:t>
            </a:r>
            <a:endParaRPr dirty="0"/>
          </a:p>
        </p:txBody>
      </p:sp>
      <p:cxnSp>
        <p:nvCxnSpPr>
          <p:cNvPr id="85" name="Google Shape;85;p17"/>
          <p:cNvCxnSpPr>
            <a:cxnSpLocks/>
          </p:cNvCxnSpPr>
          <p:nvPr/>
        </p:nvCxnSpPr>
        <p:spPr>
          <a:xfrm>
            <a:off x="4064440" y="1724943"/>
            <a:ext cx="3751357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7"/>
          <p:cNvSpPr txBox="1"/>
          <p:nvPr/>
        </p:nvSpPr>
        <p:spPr>
          <a:xfrm>
            <a:off x="501845" y="718816"/>
            <a:ext cx="3321736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                     Actors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Customer/Consumer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>
              <a:solidFill>
                <a:srgbClr val="00B0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>
              <a:solidFill>
                <a:srgbClr val="00B0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rgbClr val="00B050"/>
                </a:solidFill>
              </a:rPr>
              <a:t>CNF Vendor (CNF Developers)</a:t>
            </a:r>
            <a:endParaRPr dirty="0">
              <a:solidFill>
                <a:srgbClr val="00B0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>
              <a:solidFill>
                <a:srgbClr val="00B0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>
              <a:solidFill>
                <a:srgbClr val="00B0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>
              <a:solidFill>
                <a:srgbClr val="00B0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solidFill>
                  <a:srgbClr val="00B050"/>
                </a:solidFill>
              </a:rPr>
              <a:t>CNF Operator</a:t>
            </a:r>
            <a:endParaRPr dirty="0">
              <a:solidFill>
                <a:srgbClr val="00B05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CNF Infra Vendor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CNF Infra Operator</a:t>
            </a:r>
            <a:endParaRPr dirty="0"/>
          </a:p>
        </p:txBody>
      </p:sp>
      <p:cxnSp>
        <p:nvCxnSpPr>
          <p:cNvPr id="9" name="Google Shape;85;p17">
            <a:extLst>
              <a:ext uri="{FF2B5EF4-FFF2-40B4-BE49-F238E27FC236}">
                <a16:creationId xmlns:a16="http://schemas.microsoft.com/office/drawing/2014/main" id="{A49F4A87-0031-5C43-AA97-F3C62FB416A4}"/>
              </a:ext>
            </a:extLst>
          </p:cNvPr>
          <p:cNvCxnSpPr>
            <a:cxnSpLocks/>
          </p:cNvCxnSpPr>
          <p:nvPr/>
        </p:nvCxnSpPr>
        <p:spPr>
          <a:xfrm>
            <a:off x="2642461" y="3323485"/>
            <a:ext cx="619758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83;p17">
            <a:extLst>
              <a:ext uri="{FF2B5EF4-FFF2-40B4-BE49-F238E27FC236}">
                <a16:creationId xmlns:a16="http://schemas.microsoft.com/office/drawing/2014/main" id="{8485818C-4E88-B746-BC21-4288EAC4E395}"/>
              </a:ext>
            </a:extLst>
          </p:cNvPr>
          <p:cNvSpPr/>
          <p:nvPr/>
        </p:nvSpPr>
        <p:spPr>
          <a:xfrm>
            <a:off x="4855189" y="4186935"/>
            <a:ext cx="1744621" cy="63921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I run infra?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(deploy, manage)</a:t>
            </a:r>
            <a:endParaRPr dirty="0"/>
          </a:p>
        </p:txBody>
      </p:sp>
      <p:sp>
        <p:nvSpPr>
          <p:cNvPr id="13" name="Google Shape;84;p17">
            <a:extLst>
              <a:ext uri="{FF2B5EF4-FFF2-40B4-BE49-F238E27FC236}">
                <a16:creationId xmlns:a16="http://schemas.microsoft.com/office/drawing/2014/main" id="{E89DD7A5-5CF7-5D42-BEBD-F8BFC53D3DC9}"/>
              </a:ext>
            </a:extLst>
          </p:cNvPr>
          <p:cNvSpPr/>
          <p:nvPr/>
        </p:nvSpPr>
        <p:spPr>
          <a:xfrm>
            <a:off x="4855189" y="3436664"/>
            <a:ext cx="1744621" cy="63921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I build Infra?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2DFC7-FC06-1A46-8E6F-D83B91011BA8}"/>
              </a:ext>
            </a:extLst>
          </p:cNvPr>
          <p:cNvSpPr txBox="1"/>
          <p:nvPr/>
        </p:nvSpPr>
        <p:spPr>
          <a:xfrm rot="16200000">
            <a:off x="6958738" y="235871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CNF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B418CF-0E04-2849-82EB-278EB204F1D0}"/>
              </a:ext>
            </a:extLst>
          </p:cNvPr>
          <p:cNvSpPr txBox="1"/>
          <p:nvPr/>
        </p:nvSpPr>
        <p:spPr>
          <a:xfrm rot="16200000">
            <a:off x="6873780" y="39219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INFRA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E6601D-DF44-FA4A-B25D-D8D60C535522}"/>
              </a:ext>
            </a:extLst>
          </p:cNvPr>
          <p:cNvSpPr/>
          <p:nvPr/>
        </p:nvSpPr>
        <p:spPr>
          <a:xfrm>
            <a:off x="6903109" y="4796662"/>
            <a:ext cx="241106" cy="200722"/>
          </a:xfrm>
          <a:prstGeom prst="rect">
            <a:avLst/>
          </a:prstGeom>
          <a:solidFill>
            <a:srgbClr val="EEEEEE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54B3F-8FF8-E142-921A-8F582E7DFE59}"/>
              </a:ext>
            </a:extLst>
          </p:cNvPr>
          <p:cNvSpPr txBox="1"/>
          <p:nvPr/>
        </p:nvSpPr>
        <p:spPr>
          <a:xfrm>
            <a:off x="7144215" y="4766218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In-Scope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72ADDB-FBD3-EA46-B21D-BDC3AD40EF71}"/>
              </a:ext>
            </a:extLst>
          </p:cNvPr>
          <p:cNvSpPr/>
          <p:nvPr/>
        </p:nvSpPr>
        <p:spPr>
          <a:xfrm>
            <a:off x="7893138" y="4803874"/>
            <a:ext cx="241106" cy="20072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A592BA-217A-CC46-A296-401A33C533DB}"/>
              </a:ext>
            </a:extLst>
          </p:cNvPr>
          <p:cNvSpPr txBox="1"/>
          <p:nvPr/>
        </p:nvSpPr>
        <p:spPr>
          <a:xfrm>
            <a:off x="8134244" y="4773430"/>
            <a:ext cx="9701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Out of Scope</a:t>
            </a:r>
          </a:p>
        </p:txBody>
      </p:sp>
    </p:spTree>
    <p:extLst>
      <p:ext uri="{BB962C8B-B14F-4D97-AF65-F5344CB8AC3E}">
        <p14:creationId xmlns:p14="http://schemas.microsoft.com/office/powerpoint/2010/main" val="23004363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73</Words>
  <Application>Microsoft Macintosh PowerPoint</Application>
  <PresentationFormat>On-screen Show (16:9)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Separate how do I consume from operational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CNF WG Working Model Proposal</dc:title>
  <cp:lastModifiedBy>Rabi Abdel</cp:lastModifiedBy>
  <cp:revision>8</cp:revision>
  <dcterms:modified xsi:type="dcterms:W3CDTF">2020-12-18T09:38:30Z</dcterms:modified>
</cp:coreProperties>
</file>