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86422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06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5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3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1387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4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79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32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37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4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58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2B1582-20AC-094F-B10A-F19049873BB6}" type="datetimeFigureOut">
              <a:rPr lang="es-MX" smtClean="0"/>
              <a:t>25/04/23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867536-DE84-DB4A-AEBC-91A8A964B98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806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B7525C-8877-EB4E-BF25-68C1E41C4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3889" y1="58203" x2="83889" y2="582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646" y="1060122"/>
            <a:ext cx="2753808" cy="19582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EE4ED8-C815-0848-A2AD-C090D550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427" y="1250315"/>
            <a:ext cx="1656080" cy="1656080"/>
          </a:xfrm>
          <a:prstGeom prst="rect">
            <a:avLst/>
          </a:prstGeom>
        </p:spPr>
      </p:pic>
      <p:sp>
        <p:nvSpPr>
          <p:cNvPr id="10" name="Cuadro de texto 1">
            <a:extLst>
              <a:ext uri="{FF2B5EF4-FFF2-40B4-BE49-F238E27FC236}">
                <a16:creationId xmlns:a16="http://schemas.microsoft.com/office/drawing/2014/main" id="{5CF0DF23-FED8-7345-AFFC-919CFB22CB8F}"/>
              </a:ext>
            </a:extLst>
          </p:cNvPr>
          <p:cNvSpPr txBox="1">
            <a:spLocks/>
          </p:cNvSpPr>
          <p:nvPr/>
        </p:nvSpPr>
        <p:spPr>
          <a:xfrm>
            <a:off x="1606277" y="1824761"/>
            <a:ext cx="850519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s-MX" sz="2200" b="1" u="sng" dirty="0">
                <a:latin typeface="Times New Roman" charset="0"/>
                <a:ea typeface="Times New Roman" charset="0"/>
              </a:rPr>
              <a:t>INSTITUTO POLITECNICO NACIONAL</a:t>
            </a:r>
            <a:endParaRPr lang="es-MX" altLang="ko-KR" sz="2200" b="1" u="sng" dirty="0">
              <a:latin typeface="Times New Roman" charset="0"/>
              <a:ea typeface="Times New Roman" charset="0"/>
            </a:endParaRPr>
          </a:p>
          <a:p>
            <a:pPr marL="0" indent="0" algn="ctr" hangingPunct="1"/>
            <a:r>
              <a:rPr lang="es-MX" sz="1800" b="0" dirty="0">
                <a:latin typeface="Times New Roman" charset="0"/>
                <a:ea typeface="Times New Roman" charset="0"/>
              </a:rPr>
              <a:t>ESCUELA SUPERIOR DE INGENIERIA TEXTIL</a:t>
            </a:r>
            <a:endParaRPr lang="es-MX" altLang="ko-KR" sz="1800" b="0" dirty="0">
              <a:latin typeface="Times New Roman" charset="0"/>
              <a:ea typeface="Times New Roman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79AC6E-1333-6649-BB5A-2BBAB53FA6A3}"/>
              </a:ext>
            </a:extLst>
          </p:cNvPr>
          <p:cNvSpPr txBox="1"/>
          <p:nvPr/>
        </p:nvSpPr>
        <p:spPr>
          <a:xfrm>
            <a:off x="3394596" y="3328680"/>
            <a:ext cx="628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DISEÑO DE MECANISMOS POR COMPUTADORA</a:t>
            </a:r>
            <a:endParaRPr lang="es-MX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D79D28C-87F0-C143-A993-BD3C8E2A2A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682" y="4070986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latinLnBrk="0">
              <a:buFontTx/>
              <a:buNone/>
            </a:pPr>
            <a:r>
              <a:rPr lang="en-US" dirty="0"/>
              <a:t>Bonilla Gutiérrez Cinthya Jazmín</a:t>
            </a:r>
            <a:endParaRPr lang="ko-KR" altLang="en-US" dirty="0"/>
          </a:p>
          <a:p>
            <a:pPr marL="0" indent="0" algn="r" latinLnBrk="0">
              <a:buFontTx/>
              <a:buNone/>
            </a:pPr>
            <a:r>
              <a:rPr lang="en-US" dirty="0"/>
              <a:t>4TM42</a:t>
            </a:r>
            <a:endParaRPr lang="ko-KR" altLang="en-US" dirty="0"/>
          </a:p>
          <a:p>
            <a:pPr marL="0" indent="0" algn="r" latinLnBrk="0">
              <a:buFontTx/>
              <a:buNone/>
            </a:pPr>
            <a:r>
              <a:rPr lang="en-US" dirty="0"/>
              <a:t>26 de abril del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62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606C36-626D-504E-8429-5BB13062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170649"/>
            <a:ext cx="5025736" cy="301110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2D6592D-7760-2D4C-A7A7-2E915173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0649"/>
            <a:ext cx="5025736" cy="301110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F799008-833D-4648-8D50-A0E6D8740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853765"/>
            <a:ext cx="5025736" cy="30111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7272CD-D72A-5E4F-87D6-3B33E4F38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74128"/>
            <a:ext cx="4991747" cy="29907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DD75E87-8069-3746-9C9B-28D2D5DB2666}"/>
              </a:ext>
            </a:extLst>
          </p:cNvPr>
          <p:cNvSpPr txBox="1"/>
          <p:nvPr/>
        </p:nvSpPr>
        <p:spPr>
          <a:xfrm>
            <a:off x="1219200" y="263236"/>
            <a:ext cx="9379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venir Next Condensed Demi Bold" panose="020B0506020202020204" pitchFamily="34" charset="0"/>
                <a:cs typeface="APPLE CHANCERY" panose="03020702040506060504" pitchFamily="66" charset="-79"/>
              </a:rPr>
              <a:t>TRANSMICIÓN CON ENGRANES RECTOS</a:t>
            </a:r>
          </a:p>
        </p:txBody>
      </p:sp>
    </p:spTree>
    <p:extLst>
      <p:ext uri="{BB962C8B-B14F-4D97-AF65-F5344CB8AC3E}">
        <p14:creationId xmlns:p14="http://schemas.microsoft.com/office/powerpoint/2010/main" val="21178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C57007-9681-A043-B252-B03E4478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92" y="2396836"/>
            <a:ext cx="5757910" cy="34497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540B6E-6493-1348-BDFD-421D2FCE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47" y="2396836"/>
            <a:ext cx="5757909" cy="34497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59BC774-5795-4943-913A-961EB8C69A45}"/>
              </a:ext>
            </a:extLst>
          </p:cNvPr>
          <p:cNvSpPr txBox="1"/>
          <p:nvPr/>
        </p:nvSpPr>
        <p:spPr>
          <a:xfrm>
            <a:off x="2327564" y="789709"/>
            <a:ext cx="6664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venir Next Condensed Demi Bold" panose="020B0506020202020204" pitchFamily="34" charset="0"/>
              </a:rPr>
              <a:t>TUERCA, TORNILLO, RONDANA Y PRISIONERO</a:t>
            </a:r>
          </a:p>
        </p:txBody>
      </p:sp>
    </p:spTree>
    <p:extLst>
      <p:ext uri="{BB962C8B-B14F-4D97-AF65-F5344CB8AC3E}">
        <p14:creationId xmlns:p14="http://schemas.microsoft.com/office/powerpoint/2010/main" val="119131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319D65-5B97-A34C-93FF-AB4679E2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50" y="2549239"/>
            <a:ext cx="5418423" cy="32463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E89C4B3-ADDF-D948-920C-188036EA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10" y="2549238"/>
            <a:ext cx="5418423" cy="324638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412DB4E-1852-8A46-B0C3-FCC44FCE9EBE}"/>
              </a:ext>
            </a:extLst>
          </p:cNvPr>
          <p:cNvSpPr txBox="1"/>
          <p:nvPr/>
        </p:nvSpPr>
        <p:spPr>
          <a:xfrm>
            <a:off x="2327564" y="789709"/>
            <a:ext cx="666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venir Next Condensed Demi Bold" panose="020B0506020202020204" pitchFamily="34" charset="0"/>
              </a:rPr>
              <a:t>CUÑA Y CUCHILLAS</a:t>
            </a:r>
          </a:p>
        </p:txBody>
      </p:sp>
    </p:spTree>
    <p:extLst>
      <p:ext uri="{BB962C8B-B14F-4D97-AF65-F5344CB8AC3E}">
        <p14:creationId xmlns:p14="http://schemas.microsoft.com/office/powerpoint/2010/main" val="221608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2A7C0-DE2C-8C41-B743-67FBB3C6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9" y="2373844"/>
            <a:ext cx="5363006" cy="321318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18817F9-F52F-194B-99D5-11C1C8DDE9D3}"/>
              </a:ext>
            </a:extLst>
          </p:cNvPr>
          <p:cNvSpPr txBox="1"/>
          <p:nvPr/>
        </p:nvSpPr>
        <p:spPr>
          <a:xfrm>
            <a:off x="2327564" y="789709"/>
            <a:ext cx="666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venir Next Condensed Demi Bold" panose="020B0506020202020204" pitchFamily="34" charset="0"/>
              </a:rPr>
              <a:t>MOTOR Y ENSAMBLE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44C59-918B-B34B-8A3B-BF6546A7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24" y="2373844"/>
            <a:ext cx="5363005" cy="32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5975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{5D3D9DD8-76D1-5A4A-A8C3-8194E54706EF}tf10001072_mac</Template>
  <TotalTime>1574</TotalTime>
  <Words>40</Words>
  <Application>Microsoft Macintosh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Avenir Next Condensed Demi Bold</vt:lpstr>
      <vt:lpstr>Franklin Gothic Book</vt:lpstr>
      <vt:lpstr>Times New Roman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2023-04-26T03:25:46Z</dcterms:created>
  <dcterms:modified xsi:type="dcterms:W3CDTF">2023-04-27T05:40:22Z</dcterms:modified>
</cp:coreProperties>
</file>