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DDD1-24ED-411A-866D-7B91A99F5523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E051-5D5A-4F3F-9DEF-4E5106EAF0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47750" y="2286000"/>
            <a:ext cx="6886575" cy="2705100"/>
            <a:chOff x="1047750" y="2286000"/>
            <a:chExt cx="6886575" cy="2705100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1047750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simVector/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simMatrix/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symMatrix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881313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simSetCFA/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simSetSEM/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simSetPath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4648200" y="22860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46482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simMissing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026" idx="3"/>
              <a:endCxn id="1027" idx="1"/>
            </p:cNvCxnSpPr>
            <p:nvPr/>
          </p:nvCxnSpPr>
          <p:spPr>
            <a:xfrm>
              <a:off x="2276475" y="3686175"/>
              <a:ext cx="6048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27" idx="3"/>
              <a:endCxn id="1028" idx="1"/>
            </p:cNvCxnSpPr>
            <p:nvPr/>
          </p:nvCxnSpPr>
          <p:spPr>
            <a:xfrm flipV="1">
              <a:off x="4110038" y="2609850"/>
              <a:ext cx="538162" cy="10763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027" idx="3"/>
              <a:endCxn id="1029" idx="1"/>
            </p:cNvCxnSpPr>
            <p:nvPr/>
          </p:nvCxnSpPr>
          <p:spPr>
            <a:xfrm flipV="1">
              <a:off x="4110038" y="3676650"/>
              <a:ext cx="538162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4648200" y="43434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027" idx="3"/>
              <a:endCxn id="20" idx="1"/>
            </p:cNvCxnSpPr>
            <p:nvPr/>
          </p:nvCxnSpPr>
          <p:spPr>
            <a:xfrm>
              <a:off x="4110038" y="3686175"/>
              <a:ext cx="538162" cy="9810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7056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simResult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1028" idx="3"/>
              <a:endCxn id="25" idx="1"/>
            </p:cNvCxnSpPr>
            <p:nvPr/>
          </p:nvCxnSpPr>
          <p:spPr>
            <a:xfrm>
              <a:off x="5876925" y="2609850"/>
              <a:ext cx="828675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29" idx="3"/>
              <a:endCxn id="25" idx="1"/>
            </p:cNvCxnSpPr>
            <p:nvPr/>
          </p:nvCxnSpPr>
          <p:spPr>
            <a:xfrm>
              <a:off x="5876925" y="3676650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3"/>
              <a:endCxn id="25" idx="1"/>
            </p:cNvCxnSpPr>
            <p:nvPr/>
          </p:nvCxnSpPr>
          <p:spPr>
            <a:xfrm flipV="1">
              <a:off x="5876925" y="3676650"/>
              <a:ext cx="828675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895350" y="3352800"/>
            <a:ext cx="7343775" cy="657225"/>
            <a:chOff x="895350" y="3352800"/>
            <a:chExt cx="7343775" cy="657225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895350" y="3362325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bind/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Courier New" pitchFamily="49" charset="0"/>
                  <a:cs typeface="Arial" pitchFamily="34" charset="0"/>
                </a:rPr>
                <a:t>binds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9718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50292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miss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7010400" y="3352800"/>
              <a:ext cx="1228725" cy="647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sim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026" idx="3"/>
              <a:endCxn id="1027" idx="1"/>
            </p:cNvCxnSpPr>
            <p:nvPr/>
          </p:nvCxnSpPr>
          <p:spPr>
            <a:xfrm flipV="1">
              <a:off x="2124075" y="3676650"/>
              <a:ext cx="847725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027" idx="3"/>
              <a:endCxn id="1028" idx="1"/>
            </p:cNvCxnSpPr>
            <p:nvPr/>
          </p:nvCxnSpPr>
          <p:spPr>
            <a:xfrm>
              <a:off x="4200525" y="3676650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28" idx="3"/>
              <a:endCxn id="1029" idx="1"/>
            </p:cNvCxnSpPr>
            <p:nvPr/>
          </p:nvCxnSpPr>
          <p:spPr>
            <a:xfrm>
              <a:off x="6257925" y="36766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Schoemann</dc:creator>
  <cp:lastModifiedBy>Alex Schoemann</cp:lastModifiedBy>
  <cp:revision>4</cp:revision>
  <dcterms:created xsi:type="dcterms:W3CDTF">2012-09-11T16:27:40Z</dcterms:created>
  <dcterms:modified xsi:type="dcterms:W3CDTF">2012-09-14T20:12:14Z</dcterms:modified>
</cp:coreProperties>
</file>