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DDD1-24ED-411A-866D-7B91A99F5523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E051-5D5A-4F3F-9DEF-4E5106EAF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DDD1-24ED-411A-866D-7B91A99F5523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E051-5D5A-4F3F-9DEF-4E5106EAF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DDD1-24ED-411A-866D-7B91A99F5523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E051-5D5A-4F3F-9DEF-4E5106EAF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DDD1-24ED-411A-866D-7B91A99F5523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E051-5D5A-4F3F-9DEF-4E5106EAF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DDD1-24ED-411A-866D-7B91A99F5523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E051-5D5A-4F3F-9DEF-4E5106EAF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DDD1-24ED-411A-866D-7B91A99F5523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E051-5D5A-4F3F-9DEF-4E5106EAF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DDD1-24ED-411A-866D-7B91A99F5523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E051-5D5A-4F3F-9DEF-4E5106EAF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DDD1-24ED-411A-866D-7B91A99F5523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E051-5D5A-4F3F-9DEF-4E5106EAF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DDD1-24ED-411A-866D-7B91A99F5523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E051-5D5A-4F3F-9DEF-4E5106EAF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DDD1-24ED-411A-866D-7B91A99F5523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E051-5D5A-4F3F-9DEF-4E5106EAF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DDD1-24ED-411A-866D-7B91A99F5523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E051-5D5A-4F3F-9DEF-4E5106EAF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5DDD1-24ED-411A-866D-7B91A99F5523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AE051-5D5A-4F3F-9DEF-4E5106EAF0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047750" y="2286000"/>
            <a:ext cx="6886575" cy="2705100"/>
            <a:chOff x="1047750" y="2286000"/>
            <a:chExt cx="6886575" cy="2705100"/>
          </a:xfrm>
        </p:grpSpPr>
        <p:sp>
          <p:nvSpPr>
            <p:cNvPr id="1026" name="Rectangle 2"/>
            <p:cNvSpPr>
              <a:spLocks noChangeArrowheads="1"/>
            </p:cNvSpPr>
            <p:nvPr/>
          </p:nvSpPr>
          <p:spPr bwMode="auto">
            <a:xfrm>
              <a:off x="1047750" y="3362325"/>
              <a:ext cx="1228725" cy="647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simVector/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simMatrix/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symMatrix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2881313" y="3362325"/>
              <a:ext cx="1228725" cy="647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simSetCFA/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simSetSEM/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simSetPath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4648200" y="2286000"/>
              <a:ext cx="1228725" cy="647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simData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4648200" y="3352800"/>
              <a:ext cx="1228725" cy="647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simMissing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" name="Straight Arrow Connector 8"/>
            <p:cNvCxnSpPr>
              <a:stCxn id="1026" idx="3"/>
              <a:endCxn id="1027" idx="1"/>
            </p:cNvCxnSpPr>
            <p:nvPr/>
          </p:nvCxnSpPr>
          <p:spPr>
            <a:xfrm>
              <a:off x="2276475" y="3686175"/>
              <a:ext cx="6048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027" idx="3"/>
              <a:endCxn id="1028" idx="1"/>
            </p:cNvCxnSpPr>
            <p:nvPr/>
          </p:nvCxnSpPr>
          <p:spPr>
            <a:xfrm flipV="1">
              <a:off x="4110038" y="2609850"/>
              <a:ext cx="538162" cy="10763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027" idx="3"/>
              <a:endCxn id="1029" idx="1"/>
            </p:cNvCxnSpPr>
            <p:nvPr/>
          </p:nvCxnSpPr>
          <p:spPr>
            <a:xfrm flipV="1">
              <a:off x="4110038" y="3676650"/>
              <a:ext cx="538162" cy="95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4648200" y="4343400"/>
              <a:ext cx="1228725" cy="647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simModel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1" name="Straight Arrow Connector 20"/>
            <p:cNvCxnSpPr>
              <a:stCxn id="1027" idx="3"/>
              <a:endCxn id="20" idx="1"/>
            </p:cNvCxnSpPr>
            <p:nvPr/>
          </p:nvCxnSpPr>
          <p:spPr>
            <a:xfrm>
              <a:off x="4110038" y="3686175"/>
              <a:ext cx="538162" cy="9810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6705600" y="3352800"/>
              <a:ext cx="1228725" cy="647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simResult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6" name="Straight Arrow Connector 25"/>
            <p:cNvCxnSpPr>
              <a:stCxn id="1028" idx="3"/>
              <a:endCxn id="25" idx="1"/>
            </p:cNvCxnSpPr>
            <p:nvPr/>
          </p:nvCxnSpPr>
          <p:spPr>
            <a:xfrm>
              <a:off x="5876925" y="2609850"/>
              <a:ext cx="828675" cy="1066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029" idx="3"/>
              <a:endCxn id="25" idx="1"/>
            </p:cNvCxnSpPr>
            <p:nvPr/>
          </p:nvCxnSpPr>
          <p:spPr>
            <a:xfrm>
              <a:off x="5876925" y="3676650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0" idx="3"/>
              <a:endCxn id="25" idx="1"/>
            </p:cNvCxnSpPr>
            <p:nvPr/>
          </p:nvCxnSpPr>
          <p:spPr>
            <a:xfrm flipV="1">
              <a:off x="5876925" y="3676650"/>
              <a:ext cx="828675" cy="990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895350" y="3352800"/>
            <a:ext cx="7343775" cy="657225"/>
            <a:chOff x="895350" y="3352800"/>
            <a:chExt cx="7343775" cy="657225"/>
          </a:xfrm>
        </p:grpSpPr>
        <p:sp>
          <p:nvSpPr>
            <p:cNvPr id="1026" name="Rectangle 2"/>
            <p:cNvSpPr>
              <a:spLocks noChangeArrowheads="1"/>
            </p:cNvSpPr>
            <p:nvPr/>
          </p:nvSpPr>
          <p:spPr bwMode="auto">
            <a:xfrm>
              <a:off x="895350" y="3362325"/>
              <a:ext cx="1228725" cy="647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bind/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 smtClean="0">
                  <a:latin typeface="Courier New" pitchFamily="49" charset="0"/>
                  <a:cs typeface="Arial" pitchFamily="34" charset="0"/>
                </a:rPr>
                <a:t>binds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2971800" y="3352800"/>
              <a:ext cx="1228725" cy="647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model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5029200" y="3352800"/>
              <a:ext cx="1228725" cy="647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missing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7010400" y="3352800"/>
              <a:ext cx="1228725" cy="647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sim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" name="Straight Arrow Connector 8"/>
            <p:cNvCxnSpPr>
              <a:stCxn id="1026" idx="3"/>
              <a:endCxn id="1027" idx="1"/>
            </p:cNvCxnSpPr>
            <p:nvPr/>
          </p:nvCxnSpPr>
          <p:spPr>
            <a:xfrm flipV="1">
              <a:off x="2124075" y="3676650"/>
              <a:ext cx="847725" cy="95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027" idx="3"/>
              <a:endCxn id="1028" idx="1"/>
            </p:cNvCxnSpPr>
            <p:nvPr/>
          </p:nvCxnSpPr>
          <p:spPr>
            <a:xfrm>
              <a:off x="4200525" y="3676650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28" idx="3"/>
              <a:endCxn id="1029" idx="1"/>
            </p:cNvCxnSpPr>
            <p:nvPr/>
          </p:nvCxnSpPr>
          <p:spPr>
            <a:xfrm>
              <a:off x="6257925" y="3676650"/>
              <a:ext cx="7524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 Schoemann</dc:creator>
  <cp:lastModifiedBy>Alex Schoemann</cp:lastModifiedBy>
  <cp:revision>3</cp:revision>
  <dcterms:created xsi:type="dcterms:W3CDTF">2012-09-11T16:27:40Z</dcterms:created>
  <dcterms:modified xsi:type="dcterms:W3CDTF">2012-09-11T16:36:12Z</dcterms:modified>
</cp:coreProperties>
</file>