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9" r:id="rId4"/>
    <p:sldId id="263" r:id="rId5"/>
    <p:sldId id="265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 smtClean="0"/>
              <a:t>LSPU CCS VO-AG ROOM SCHEDULING SYSTEM</a:t>
            </a:r>
            <a:endParaRPr lang="en-PH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7000" y="5562600"/>
            <a:ext cx="297100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b="1" dirty="0" smtClean="0"/>
              <a:t>BSCS – 2A</a:t>
            </a:r>
          </a:p>
          <a:p>
            <a:pPr algn="ctr"/>
            <a:r>
              <a:rPr lang="en-PH" dirty="0" smtClean="0"/>
              <a:t>ALBERT Q. PASCO</a:t>
            </a:r>
          </a:p>
          <a:p>
            <a:pPr algn="ctr"/>
            <a:r>
              <a:rPr lang="en-PH" dirty="0"/>
              <a:t>DARIEL </a:t>
            </a:r>
            <a:r>
              <a:rPr lang="en-PH" dirty="0" smtClean="0"/>
              <a:t>POLESTICO</a:t>
            </a:r>
          </a:p>
          <a:p>
            <a:pPr algn="ctr"/>
            <a:r>
              <a:rPr lang="en-PH" dirty="0" smtClean="0"/>
              <a:t>MIKE NEO RENGHIE C. RATAC</a:t>
            </a:r>
          </a:p>
        </p:txBody>
      </p:sp>
    </p:spTree>
    <p:extLst>
      <p:ext uri="{BB962C8B-B14F-4D97-AF65-F5344CB8AC3E}">
        <p14:creationId xmlns:p14="http://schemas.microsoft.com/office/powerpoint/2010/main" val="238662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5398125" cy="1050625"/>
          </a:xfrm>
        </p:spPr>
        <p:txBody>
          <a:bodyPr>
            <a:normAutofit fontScale="90000"/>
          </a:bodyPr>
          <a:lstStyle/>
          <a:p>
            <a:r>
              <a:rPr lang="en-PH" b="1" dirty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OUR PROGRAM IS ALL ABOUT?</a:t>
            </a:r>
            <a:r>
              <a:rPr lang="en-PH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PH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PH" dirty="0"/>
          </a:p>
        </p:txBody>
      </p:sp>
      <p:sp>
        <p:nvSpPr>
          <p:cNvPr id="4" name="Content Placeholder 2"/>
          <p:cNvSpPr>
            <a:spLocks noGrp="1" noEditPoints="1"/>
          </p:cNvSpPr>
          <p:nvPr>
            <p:ph idx="4294967295"/>
          </p:nvPr>
        </p:nvSpPr>
        <p:spPr>
          <a:xfrm>
            <a:off x="755374" y="1908313"/>
            <a:ext cx="10681252" cy="4465055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Room Scheduling System in VOAG Building as a management reporting tool to help get the work done on time. Used to assist the user to locate the specific task. 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47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5601325" cy="1032483"/>
          </a:xfrm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OUR OBJECTIVES</a:t>
            </a:r>
            <a:endParaRPr lang="en-PH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756B-8A8F-47A3-9023-C16BFDFB833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55375" y="1985769"/>
            <a:ext cx="10469217" cy="40837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PH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 to make more convenient to use, for what user’s needs. </a:t>
            </a:r>
          </a:p>
        </p:txBody>
      </p:sp>
    </p:spTree>
    <p:extLst>
      <p:ext uri="{BB962C8B-B14F-4D97-AF65-F5344CB8AC3E}">
        <p14:creationId xmlns:p14="http://schemas.microsoft.com/office/powerpoint/2010/main" val="270880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4645196" cy="1282854"/>
          </a:xfrm>
        </p:spPr>
        <p:txBody>
          <a:bodyPr/>
          <a:lstStyle/>
          <a:p>
            <a:r>
              <a:rPr lang="en-PH" dirty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Benefits/Beneficiaries</a:t>
            </a:r>
            <a:endParaRPr lang="en-PH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reduce 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complexity of schedule and for quick view 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 the user  enable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assist them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PH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16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41301"/>
            <a:ext cx="6325225" cy="1015999"/>
          </a:xfrm>
        </p:spPr>
        <p:txBody>
          <a:bodyPr/>
          <a:lstStyle/>
          <a:p>
            <a:r>
              <a:rPr lang="en-PH" dirty="0"/>
              <a:t>ROOM SCHEDULE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5" y="1257300"/>
            <a:ext cx="3582025" cy="24378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06" y="1517396"/>
            <a:ext cx="2866426" cy="1917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14" y="1332948"/>
            <a:ext cx="2993723" cy="189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69" y="4232367"/>
            <a:ext cx="3715344" cy="21560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75" y="4258356"/>
            <a:ext cx="3438161" cy="242011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621025" y="2159000"/>
            <a:ext cx="1719080" cy="63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5837728" y="2179944"/>
            <a:ext cx="2470986" cy="10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837728" y="2474595"/>
            <a:ext cx="2342392" cy="184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0"/>
          </p:cNvCxnSpPr>
          <p:nvPr/>
        </p:nvCxnSpPr>
        <p:spPr>
          <a:xfrm flipH="1">
            <a:off x="3166256" y="2943207"/>
            <a:ext cx="2497944" cy="131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 flipH="1">
            <a:off x="8115641" y="3230490"/>
            <a:ext cx="1689935" cy="100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64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10517"/>
            <a:ext cx="5715626" cy="1362683"/>
          </a:xfrm>
        </p:spPr>
        <p:txBody>
          <a:bodyPr/>
          <a:lstStyle/>
          <a:p>
            <a:r>
              <a:rPr lang="en-PH" dirty="0"/>
              <a:t>ROOM SCHEDULE SYSTEM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635" y="1287159"/>
            <a:ext cx="3991665" cy="24212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80" y="1220355"/>
            <a:ext cx="3582025" cy="25548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172" y="1310474"/>
            <a:ext cx="3019846" cy="23610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568" y="4172757"/>
            <a:ext cx="4334565" cy="2525194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endCxn id="10" idx="1"/>
          </p:cNvCxnSpPr>
          <p:nvPr/>
        </p:nvCxnSpPr>
        <p:spPr>
          <a:xfrm flipV="1">
            <a:off x="1377921" y="2491002"/>
            <a:ext cx="2820251" cy="84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0"/>
          </p:cNvCxnSpPr>
          <p:nvPr/>
        </p:nvCxnSpPr>
        <p:spPr>
          <a:xfrm>
            <a:off x="5689600" y="2679700"/>
            <a:ext cx="3513251" cy="149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1"/>
          </p:cNvCxnSpPr>
          <p:nvPr/>
        </p:nvCxnSpPr>
        <p:spPr>
          <a:xfrm>
            <a:off x="5689600" y="2133600"/>
            <a:ext cx="2117035" cy="36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80" y="3848714"/>
            <a:ext cx="4831416" cy="280731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11" idx="1"/>
            <a:endCxn id="20" idx="3"/>
          </p:cNvCxnSpPr>
          <p:nvPr/>
        </p:nvCxnSpPr>
        <p:spPr>
          <a:xfrm flipH="1" flipV="1">
            <a:off x="5500296" y="5252372"/>
            <a:ext cx="1535272" cy="18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469901"/>
            <a:ext cx="5956925" cy="1028699"/>
          </a:xfrm>
        </p:spPr>
        <p:txBody>
          <a:bodyPr/>
          <a:lstStyle/>
          <a:p>
            <a:r>
              <a:rPr lang="en-PH" dirty="0"/>
              <a:t>ROOM SCHEDULE SYSTEM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498600"/>
            <a:ext cx="4876800" cy="25548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12" y="2321950"/>
            <a:ext cx="3582025" cy="2554849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8" idx="1"/>
          </p:cNvCxnSpPr>
          <p:nvPr/>
        </p:nvCxnSpPr>
        <p:spPr>
          <a:xfrm flipV="1">
            <a:off x="2959100" y="2776024"/>
            <a:ext cx="2603500" cy="165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32298"/>
            <a:ext cx="4876800" cy="2235202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8" idx="2"/>
            <a:endCxn id="15" idx="0"/>
          </p:cNvCxnSpPr>
          <p:nvPr/>
        </p:nvCxnSpPr>
        <p:spPr>
          <a:xfrm>
            <a:off x="8001000" y="4053448"/>
            <a:ext cx="0" cy="37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8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783</TotalTime>
  <Words>104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Adobe Gothic Std B</vt:lpstr>
      <vt:lpstr>Arial</vt:lpstr>
      <vt:lpstr>Tw Cen MT</vt:lpstr>
      <vt:lpstr>Droplet</vt:lpstr>
      <vt:lpstr>LSPU CCS VO-AG ROOM SCHEDULING SYSTEM</vt:lpstr>
      <vt:lpstr>OUR PROGRAM IS ALL ABOUT? </vt:lpstr>
      <vt:lpstr> OUR OBJECTIVES</vt:lpstr>
      <vt:lpstr>Benefits/Beneficiaries</vt:lpstr>
      <vt:lpstr>ROOM SCHEDULE SYSTEM</vt:lpstr>
      <vt:lpstr>ROOM SCHEDULE SYSTEM</vt:lpstr>
      <vt:lpstr>ROOM SCHEDULE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 SCHEDULE SYSTEM</dc:title>
  <dc:creator>Windows User</dc:creator>
  <cp:lastModifiedBy>Windows User</cp:lastModifiedBy>
  <cp:revision>35</cp:revision>
  <dcterms:created xsi:type="dcterms:W3CDTF">2019-11-08T01:09:00Z</dcterms:created>
  <dcterms:modified xsi:type="dcterms:W3CDTF">2019-12-06T07:17:59Z</dcterms:modified>
</cp:coreProperties>
</file>