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8288000" cy="10287000"/>
  <p:notesSz cx="6858000" cy="9144000"/>
  <p:embeddedFontLst>
    <p:embeddedFont>
      <p:font typeface="Helvetica World" panose="02020500000000000000" charset="-120"/>
      <p:regular r:id="rId8"/>
    </p:embeddedFont>
    <p:embeddedFont>
      <p:font typeface="Microsoft JhengHei UI" panose="020B0604030504040204" pitchFamily="34" charset="-120"/>
      <p:regular r:id="rId9"/>
      <p:bold r:id="rId10"/>
    </p:embeddedFont>
    <p:embeddedFont>
      <p:font typeface="Squada One" panose="02020500000000000000" charset="0"/>
      <p:regular r:id="rId11"/>
    </p:embeddedFont>
    <p:embeddedFont>
      <p:font typeface="True Typewriter" panose="020205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434895" y="2848488"/>
            <a:ext cx="9418210" cy="24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3"/>
              </a:lnSpc>
            </a:pPr>
            <a:r>
              <a:rPr lang="en-US" sz="17197" dirty="0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O,HANNAH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3994" y="5839410"/>
            <a:ext cx="5220012" cy="95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3"/>
              </a:lnSpc>
            </a:pPr>
            <a:r>
              <a:rPr lang="en-US" sz="5309" spc="1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18 邱鈺淳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28038" y="6619187"/>
            <a:ext cx="5220012" cy="95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6256" lvl="1" indent="-573128" algn="l">
              <a:lnSpc>
                <a:spcPts val="7963"/>
              </a:lnSpc>
              <a:buFont typeface="Arial"/>
              <a:buChar char="•"/>
            </a:pPr>
            <a:r>
              <a:rPr lang="en-US" sz="5309" spc="1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網頁介紹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28038" y="4120015"/>
            <a:ext cx="7431924" cy="98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91112" lvl="1" indent="-595556" algn="l">
              <a:lnSpc>
                <a:spcPts val="8275"/>
              </a:lnSpc>
              <a:buFont typeface="Arial"/>
              <a:buChar char="•"/>
            </a:pPr>
            <a:r>
              <a:rPr lang="en-US" sz="5516" spc="204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時程表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8038" y="5374889"/>
            <a:ext cx="6497604" cy="968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3178" lvl="1" indent="-576589" algn="l">
              <a:lnSpc>
                <a:spcPts val="8011"/>
              </a:lnSpc>
              <a:buFont typeface="Arial"/>
              <a:buChar char="•"/>
            </a:pPr>
            <a:r>
              <a:rPr lang="en-US" sz="5341" spc="1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使用工具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83099" y="1885950"/>
            <a:ext cx="9387483" cy="147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589"/>
              </a:lnSpc>
            </a:pPr>
            <a:r>
              <a:rPr lang="en-US" sz="94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目錄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71064" y="214251"/>
            <a:ext cx="7650212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9"/>
              </a:lnSpc>
              <a:spcBef>
                <a:spcPct val="0"/>
              </a:spcBef>
            </a:pPr>
            <a:r>
              <a:rPr lang="en-US" sz="91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時程表</a:t>
            </a:r>
          </a:p>
        </p:txBody>
      </p:sp>
      <p:sp>
        <p:nvSpPr>
          <p:cNvPr id="9" name="Freeform 9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349035" y="1614426"/>
            <a:ext cx="14038502" cy="7643874"/>
            <a:chOff x="0" y="0"/>
            <a:chExt cx="18718003" cy="1019183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1388740"/>
              <a:ext cx="2665910" cy="1707815"/>
              <a:chOff x="0" y="0"/>
              <a:chExt cx="410138" cy="26274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796020"/>
              <a:ext cx="2665910" cy="602072"/>
              <a:chOff x="0" y="0"/>
              <a:chExt cx="410138" cy="9262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649596" y="1388740"/>
              <a:ext cx="2665910" cy="1707815"/>
              <a:chOff x="0" y="0"/>
              <a:chExt cx="410138" cy="2627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649596" y="796020"/>
              <a:ext cx="2665910" cy="602072"/>
              <a:chOff x="0" y="0"/>
              <a:chExt cx="410138" cy="9262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5299192" y="1388740"/>
              <a:ext cx="2665910" cy="1707815"/>
              <a:chOff x="0" y="0"/>
              <a:chExt cx="410138" cy="26274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5299192" y="796020"/>
              <a:ext cx="2665910" cy="602072"/>
              <a:chOff x="0" y="0"/>
              <a:chExt cx="410138" cy="92626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7948787" y="1388740"/>
              <a:ext cx="2665910" cy="1707815"/>
              <a:chOff x="0" y="0"/>
              <a:chExt cx="410138" cy="26274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7948787" y="796020"/>
              <a:ext cx="2665910" cy="602072"/>
              <a:chOff x="0" y="0"/>
              <a:chExt cx="410138" cy="9262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0598383" y="1388740"/>
              <a:ext cx="2665910" cy="1707815"/>
              <a:chOff x="0" y="0"/>
              <a:chExt cx="410138" cy="26274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0598383" y="796020"/>
              <a:ext cx="2665910" cy="602072"/>
              <a:chOff x="0" y="0"/>
              <a:chExt cx="410138" cy="92626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3247979" y="1388740"/>
              <a:ext cx="2665910" cy="1707815"/>
              <a:chOff x="0" y="0"/>
              <a:chExt cx="410138" cy="26274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13247979" y="796020"/>
              <a:ext cx="2665910" cy="602072"/>
              <a:chOff x="0" y="0"/>
              <a:chExt cx="410138" cy="92626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15897575" y="1388740"/>
              <a:ext cx="2665910" cy="1707815"/>
              <a:chOff x="0" y="0"/>
              <a:chExt cx="410138" cy="26274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15897575" y="796020"/>
              <a:ext cx="2665910" cy="602072"/>
              <a:chOff x="0" y="0"/>
              <a:chExt cx="410138" cy="92626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</a:t>
                </a:r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0" y="0"/>
              <a:ext cx="2665910" cy="796020"/>
              <a:chOff x="0" y="0"/>
              <a:chExt cx="410138" cy="122464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SUN</a:t>
                </a: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2649596" y="0"/>
              <a:ext cx="2665910" cy="796020"/>
              <a:chOff x="0" y="0"/>
              <a:chExt cx="410138" cy="122464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u="none" strike="noStrike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MON</a:t>
                </a: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>
              <a:off x="5299192" y="0"/>
              <a:ext cx="2665910" cy="796020"/>
              <a:chOff x="0" y="0"/>
              <a:chExt cx="410138" cy="122464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TUE</a:t>
                </a: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7948787" y="0"/>
              <a:ext cx="2665910" cy="796020"/>
              <a:chOff x="0" y="0"/>
              <a:chExt cx="410138" cy="122464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WED</a:t>
                </a: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>
              <a:off x="10598383" y="0"/>
              <a:ext cx="2665910" cy="796020"/>
              <a:chOff x="0" y="0"/>
              <a:chExt cx="410138" cy="122464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THU</a:t>
                </a: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13247979" y="0"/>
              <a:ext cx="2665910" cy="796020"/>
              <a:chOff x="0" y="0"/>
              <a:chExt cx="410138" cy="122464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FRI</a:t>
                </a: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15897575" y="0"/>
              <a:ext cx="2665910" cy="796020"/>
              <a:chOff x="0" y="0"/>
              <a:chExt cx="410138" cy="122464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SAT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>
              <a:off x="0" y="3659111"/>
              <a:ext cx="2665910" cy="1707815"/>
              <a:chOff x="0" y="0"/>
              <a:chExt cx="410138" cy="26274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>
              <a:off x="0" y="3066391"/>
              <a:ext cx="2665910" cy="602072"/>
              <a:chOff x="0" y="0"/>
              <a:chExt cx="410138" cy="92626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2" name="TextBox 8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2/2</a:t>
                </a:r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>
              <a:off x="2649596" y="3659111"/>
              <a:ext cx="2665910" cy="1707815"/>
              <a:chOff x="0" y="0"/>
              <a:chExt cx="410138" cy="26274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>
              <a:off x="2649596" y="3066391"/>
              <a:ext cx="2665910" cy="602072"/>
              <a:chOff x="0" y="0"/>
              <a:chExt cx="410138" cy="92626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2/3</a:t>
                </a:r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5299192" y="3659111"/>
              <a:ext cx="2665910" cy="1707815"/>
              <a:chOff x="0" y="0"/>
              <a:chExt cx="410138" cy="26274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5299192" y="3066391"/>
              <a:ext cx="2665910" cy="602072"/>
              <a:chOff x="0" y="0"/>
              <a:chExt cx="410138" cy="92626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4" name="TextBox 9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2/4</a:t>
                </a:r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7948787" y="3659111"/>
              <a:ext cx="2665910" cy="1707815"/>
              <a:chOff x="0" y="0"/>
              <a:chExt cx="410138" cy="26274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7" name="TextBox 97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7948787" y="3066391"/>
              <a:ext cx="2665910" cy="602072"/>
              <a:chOff x="0" y="0"/>
              <a:chExt cx="410138" cy="92626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0" name="TextBox 10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2/5</a:t>
                </a:r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10598383" y="3659111"/>
              <a:ext cx="2665910" cy="1707815"/>
              <a:chOff x="0" y="0"/>
              <a:chExt cx="410138" cy="26274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3" name="TextBox 103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10598383" y="3066391"/>
              <a:ext cx="2665910" cy="602072"/>
              <a:chOff x="0" y="0"/>
              <a:chExt cx="410138" cy="92626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6" name="TextBox 10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2/6</a:t>
                </a:r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13247979" y="3659111"/>
              <a:ext cx="2665910" cy="1707815"/>
              <a:chOff x="0" y="0"/>
              <a:chExt cx="410138" cy="26274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9" name="TextBox 10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0" name="Group 110"/>
            <p:cNvGrpSpPr/>
            <p:nvPr/>
          </p:nvGrpSpPr>
          <p:grpSpPr>
            <a:xfrm>
              <a:off x="13247979" y="3066391"/>
              <a:ext cx="2665910" cy="602072"/>
              <a:chOff x="0" y="0"/>
              <a:chExt cx="410138" cy="92626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2" name="TextBox 11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2/7</a:t>
                </a:r>
              </a:p>
            </p:txBody>
          </p:sp>
        </p:grpSp>
        <p:grpSp>
          <p:nvGrpSpPr>
            <p:cNvPr id="113" name="Group 113"/>
            <p:cNvGrpSpPr/>
            <p:nvPr/>
          </p:nvGrpSpPr>
          <p:grpSpPr>
            <a:xfrm>
              <a:off x="15897575" y="3659111"/>
              <a:ext cx="2665910" cy="1707815"/>
              <a:chOff x="0" y="0"/>
              <a:chExt cx="410138" cy="26274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5" name="TextBox 115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6" name="Group 116"/>
            <p:cNvGrpSpPr/>
            <p:nvPr/>
          </p:nvGrpSpPr>
          <p:grpSpPr>
            <a:xfrm>
              <a:off x="15897575" y="3066391"/>
              <a:ext cx="2665910" cy="602072"/>
              <a:chOff x="0" y="0"/>
              <a:chExt cx="410138" cy="92626"/>
            </a:xfrm>
          </p:grpSpPr>
          <p:sp>
            <p:nvSpPr>
              <p:cNvPr id="117" name="Freeform 11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8" name="TextBox 11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2/8</a:t>
                </a:r>
              </a:p>
            </p:txBody>
          </p:sp>
        </p:grpSp>
        <p:grpSp>
          <p:nvGrpSpPr>
            <p:cNvPr id="119" name="Group 119"/>
            <p:cNvGrpSpPr/>
            <p:nvPr/>
          </p:nvGrpSpPr>
          <p:grpSpPr>
            <a:xfrm>
              <a:off x="0" y="5929481"/>
              <a:ext cx="2665910" cy="1961815"/>
              <a:chOff x="0" y="0"/>
              <a:chExt cx="410138" cy="301816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1" name="TextBox 121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2" name="Group 122"/>
            <p:cNvGrpSpPr/>
            <p:nvPr/>
          </p:nvGrpSpPr>
          <p:grpSpPr>
            <a:xfrm>
              <a:off x="0" y="5336761"/>
              <a:ext cx="2665910" cy="602072"/>
              <a:chOff x="0" y="0"/>
              <a:chExt cx="410138" cy="92626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4" name="TextBox 12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2/9</a:t>
                </a:r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2649596" y="5929481"/>
              <a:ext cx="2665910" cy="1961815"/>
              <a:chOff x="0" y="0"/>
              <a:chExt cx="410138" cy="301816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8" name="Group 128"/>
            <p:cNvGrpSpPr/>
            <p:nvPr/>
          </p:nvGrpSpPr>
          <p:grpSpPr>
            <a:xfrm>
              <a:off x="2649596" y="5336761"/>
              <a:ext cx="2665910" cy="602072"/>
              <a:chOff x="0" y="0"/>
              <a:chExt cx="410138" cy="92626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0" name="TextBox 13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2/10</a:t>
                </a:r>
              </a:p>
            </p:txBody>
          </p:sp>
        </p:grpSp>
        <p:grpSp>
          <p:nvGrpSpPr>
            <p:cNvPr id="131" name="Group 131"/>
            <p:cNvGrpSpPr/>
            <p:nvPr/>
          </p:nvGrpSpPr>
          <p:grpSpPr>
            <a:xfrm>
              <a:off x="5299192" y="5929481"/>
              <a:ext cx="2665910" cy="1961815"/>
              <a:chOff x="0" y="0"/>
              <a:chExt cx="410138" cy="301816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3" name="TextBox 133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4" name="Group 134"/>
            <p:cNvGrpSpPr/>
            <p:nvPr/>
          </p:nvGrpSpPr>
          <p:grpSpPr>
            <a:xfrm>
              <a:off x="5299192" y="5336761"/>
              <a:ext cx="2665910" cy="602072"/>
              <a:chOff x="0" y="0"/>
              <a:chExt cx="410138" cy="92626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6" name="TextBox 13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2/11</a:t>
                </a:r>
              </a:p>
            </p:txBody>
          </p:sp>
        </p:grpSp>
        <p:grpSp>
          <p:nvGrpSpPr>
            <p:cNvPr id="137" name="Group 137"/>
            <p:cNvGrpSpPr/>
            <p:nvPr/>
          </p:nvGrpSpPr>
          <p:grpSpPr>
            <a:xfrm>
              <a:off x="7948787" y="5929481"/>
              <a:ext cx="2665910" cy="1961815"/>
              <a:chOff x="0" y="0"/>
              <a:chExt cx="410138" cy="301816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9" name="TextBox 139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7948787" y="5336761"/>
              <a:ext cx="2665910" cy="602072"/>
              <a:chOff x="0" y="0"/>
              <a:chExt cx="410138" cy="92626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2" name="TextBox 14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2/12</a:t>
                </a:r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>
              <a:off x="10598383" y="5929481"/>
              <a:ext cx="2665910" cy="1961815"/>
              <a:chOff x="0" y="0"/>
              <a:chExt cx="410138" cy="301816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5" name="TextBox 145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>
              <a:off x="10598383" y="5336761"/>
              <a:ext cx="2665910" cy="602072"/>
              <a:chOff x="0" y="0"/>
              <a:chExt cx="410138" cy="92626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8" name="TextBox 14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2/13</a:t>
                </a:r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>
              <a:off x="13247979" y="5929481"/>
              <a:ext cx="2665910" cy="1961815"/>
              <a:chOff x="0" y="0"/>
              <a:chExt cx="410138" cy="301816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1" name="TextBox 151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13247979" y="5336761"/>
              <a:ext cx="2665910" cy="602072"/>
              <a:chOff x="0" y="0"/>
              <a:chExt cx="410138" cy="92626"/>
            </a:xfrm>
          </p:grpSpPr>
          <p:sp>
            <p:nvSpPr>
              <p:cNvPr id="153" name="Freeform 15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4" name="TextBox 15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2/14</a:t>
                </a:r>
              </a:p>
            </p:txBody>
          </p:sp>
        </p:grpSp>
        <p:grpSp>
          <p:nvGrpSpPr>
            <p:cNvPr id="155" name="Group 155"/>
            <p:cNvGrpSpPr/>
            <p:nvPr/>
          </p:nvGrpSpPr>
          <p:grpSpPr>
            <a:xfrm>
              <a:off x="15897575" y="5929481"/>
              <a:ext cx="2665910" cy="1961815"/>
              <a:chOff x="0" y="0"/>
              <a:chExt cx="410138" cy="301816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7" name="TextBox 157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8" name="Group 158"/>
            <p:cNvGrpSpPr/>
            <p:nvPr/>
          </p:nvGrpSpPr>
          <p:grpSpPr>
            <a:xfrm>
              <a:off x="15897575" y="5336761"/>
              <a:ext cx="2665910" cy="602072"/>
              <a:chOff x="0" y="0"/>
              <a:chExt cx="410138" cy="92626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0" name="TextBox 16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2/15</a:t>
                </a:r>
              </a:p>
            </p:txBody>
          </p:sp>
        </p:grpSp>
        <p:grpSp>
          <p:nvGrpSpPr>
            <p:cNvPr id="161" name="Group 161"/>
            <p:cNvGrpSpPr/>
            <p:nvPr/>
          </p:nvGrpSpPr>
          <p:grpSpPr>
            <a:xfrm>
              <a:off x="0" y="8484017"/>
              <a:ext cx="2665910" cy="1707815"/>
              <a:chOff x="0" y="0"/>
              <a:chExt cx="410138" cy="26274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3" name="TextBox 163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>
              <a:off x="0" y="7891297"/>
              <a:ext cx="2665910" cy="602072"/>
              <a:chOff x="0" y="0"/>
              <a:chExt cx="410138" cy="92626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6" name="TextBox 16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2/16</a:t>
                </a:r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>
              <a:off x="2649596" y="8484017"/>
              <a:ext cx="2665910" cy="1707815"/>
              <a:chOff x="0" y="0"/>
              <a:chExt cx="410138" cy="26274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9" name="TextBox 16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>
              <a:off x="2649596" y="7891297"/>
              <a:ext cx="2665910" cy="602072"/>
              <a:chOff x="0" y="0"/>
              <a:chExt cx="410138" cy="92626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2" name="TextBox 17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2/17</a:t>
                </a: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>
              <a:off x="5299192" y="8484017"/>
              <a:ext cx="2665910" cy="1707815"/>
              <a:chOff x="0" y="0"/>
              <a:chExt cx="410138" cy="26274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>
              <a:off x="5299192" y="7891297"/>
              <a:ext cx="2665910" cy="602072"/>
              <a:chOff x="0" y="0"/>
              <a:chExt cx="410138" cy="92626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8" name="TextBox 17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2/18</a:t>
                </a:r>
              </a:p>
            </p:txBody>
          </p:sp>
        </p:grpSp>
        <p:grpSp>
          <p:nvGrpSpPr>
            <p:cNvPr id="179" name="Group 179"/>
            <p:cNvGrpSpPr/>
            <p:nvPr/>
          </p:nvGrpSpPr>
          <p:grpSpPr>
            <a:xfrm>
              <a:off x="7948787" y="8484017"/>
              <a:ext cx="2665910" cy="1707815"/>
              <a:chOff x="0" y="0"/>
              <a:chExt cx="410138" cy="26274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1" name="TextBox 181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2" name="Group 182"/>
            <p:cNvGrpSpPr/>
            <p:nvPr/>
          </p:nvGrpSpPr>
          <p:grpSpPr>
            <a:xfrm>
              <a:off x="7948787" y="7891297"/>
              <a:ext cx="2665910" cy="602072"/>
              <a:chOff x="0" y="0"/>
              <a:chExt cx="410138" cy="92626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4" name="TextBox 18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2/19</a:t>
                </a:r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>
              <a:off x="10598383" y="8484017"/>
              <a:ext cx="2665910" cy="1707815"/>
              <a:chOff x="0" y="0"/>
              <a:chExt cx="410138" cy="26274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7" name="TextBox 187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8" name="Group 188"/>
            <p:cNvGrpSpPr/>
            <p:nvPr/>
          </p:nvGrpSpPr>
          <p:grpSpPr>
            <a:xfrm>
              <a:off x="10598383" y="7891297"/>
              <a:ext cx="2665910" cy="602072"/>
              <a:chOff x="0" y="0"/>
              <a:chExt cx="410138" cy="92626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0" name="TextBox 19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2/20</a:t>
                </a:r>
              </a:p>
            </p:txBody>
          </p:sp>
        </p:grpSp>
        <p:grpSp>
          <p:nvGrpSpPr>
            <p:cNvPr id="191" name="Group 191"/>
            <p:cNvGrpSpPr/>
            <p:nvPr/>
          </p:nvGrpSpPr>
          <p:grpSpPr>
            <a:xfrm>
              <a:off x="13247979" y="8484017"/>
              <a:ext cx="2665910" cy="1707815"/>
              <a:chOff x="0" y="0"/>
              <a:chExt cx="410138" cy="26274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3" name="TextBox 193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4" name="Group 194"/>
            <p:cNvGrpSpPr/>
            <p:nvPr/>
          </p:nvGrpSpPr>
          <p:grpSpPr>
            <a:xfrm>
              <a:off x="13247979" y="7891297"/>
              <a:ext cx="2665910" cy="602072"/>
              <a:chOff x="0" y="0"/>
              <a:chExt cx="410138" cy="92626"/>
            </a:xfrm>
          </p:grpSpPr>
          <p:sp>
            <p:nvSpPr>
              <p:cNvPr id="195" name="Freeform 19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6" name="TextBox 19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7" name="Group 197"/>
            <p:cNvGrpSpPr/>
            <p:nvPr/>
          </p:nvGrpSpPr>
          <p:grpSpPr>
            <a:xfrm>
              <a:off x="15897575" y="8484017"/>
              <a:ext cx="2665910" cy="1707815"/>
              <a:chOff x="0" y="0"/>
              <a:chExt cx="410138" cy="26274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9" name="TextBox 19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0" name="Group 200"/>
            <p:cNvGrpSpPr/>
            <p:nvPr/>
          </p:nvGrpSpPr>
          <p:grpSpPr>
            <a:xfrm>
              <a:off x="15897575" y="7891297"/>
              <a:ext cx="2665910" cy="602072"/>
              <a:chOff x="0" y="0"/>
              <a:chExt cx="410138" cy="92626"/>
            </a:xfrm>
          </p:grpSpPr>
          <p:sp>
            <p:nvSpPr>
              <p:cNvPr id="201" name="Freeform 20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02" name="TextBox 20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3" name="Freeform 203"/>
            <p:cNvSpPr/>
            <p:nvPr/>
          </p:nvSpPr>
          <p:spPr>
            <a:xfrm>
              <a:off x="15743056" y="1615596"/>
              <a:ext cx="2974947" cy="627052"/>
            </a:xfrm>
            <a:custGeom>
              <a:avLst/>
              <a:gdLst/>
              <a:ahLst/>
              <a:cxnLst/>
              <a:rect l="l" t="t" r="r" b="b"/>
              <a:pathLst>
                <a:path w="2974947" h="627052">
                  <a:moveTo>
                    <a:pt x="0" y="0"/>
                  </a:moveTo>
                  <a:lnTo>
                    <a:pt x="2974947" y="0"/>
                  </a:lnTo>
                  <a:lnTo>
                    <a:pt x="2974947" y="627052"/>
                  </a:lnTo>
                  <a:lnTo>
                    <a:pt x="0" y="627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295" r="-1295"/>
              </a:stretch>
            </a:blipFill>
          </p:spPr>
        </p:sp>
        <p:sp>
          <p:nvSpPr>
            <p:cNvPr id="204" name="TextBox 204"/>
            <p:cNvSpPr txBox="1"/>
            <p:nvPr/>
          </p:nvSpPr>
          <p:spPr>
            <a:xfrm>
              <a:off x="16273220" y="1669404"/>
              <a:ext cx="1914619" cy="443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39"/>
                </a:lnSpc>
                <a:spcBef>
                  <a:spcPct val="0"/>
                </a:spcBef>
              </a:pPr>
              <a:r>
                <a:rPr lang="en-US" sz="1813" u="none" strike="noStrike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Figma設計網頁</a:t>
              </a:r>
            </a:p>
          </p:txBody>
        </p:sp>
        <p:sp>
          <p:nvSpPr>
            <p:cNvPr id="205" name="Freeform 205"/>
            <p:cNvSpPr/>
            <p:nvPr/>
          </p:nvSpPr>
          <p:spPr>
            <a:xfrm>
              <a:off x="983818" y="3803924"/>
              <a:ext cx="6093208" cy="709094"/>
            </a:xfrm>
            <a:custGeom>
              <a:avLst/>
              <a:gdLst/>
              <a:ahLst/>
              <a:cxnLst/>
              <a:rect l="l" t="t" r="r" b="b"/>
              <a:pathLst>
                <a:path w="6093208" h="709094">
                  <a:moveTo>
                    <a:pt x="0" y="0"/>
                  </a:moveTo>
                  <a:lnTo>
                    <a:pt x="6093209" y="0"/>
                  </a:lnTo>
                  <a:lnTo>
                    <a:pt x="6093209" y="709094"/>
                  </a:lnTo>
                  <a:lnTo>
                    <a:pt x="0" y="709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t="-38272" b="-38272"/>
              </a:stretch>
            </a:blipFill>
          </p:spPr>
        </p:sp>
        <p:sp>
          <p:nvSpPr>
            <p:cNvPr id="206" name="TextBox 206"/>
            <p:cNvSpPr txBox="1"/>
            <p:nvPr/>
          </p:nvSpPr>
          <p:spPr>
            <a:xfrm>
              <a:off x="2069686" y="3884268"/>
              <a:ext cx="3921473" cy="481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1"/>
                </a:lnSpc>
                <a:spcBef>
                  <a:spcPct val="0"/>
                </a:spcBef>
              </a:pPr>
              <a:r>
                <a:rPr lang="en-US" sz="2051" u="none" strike="noStrike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Figma設計網頁</a:t>
              </a:r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1057084" y="4676253"/>
              <a:ext cx="16703501" cy="541300"/>
            </a:xfrm>
            <a:custGeom>
              <a:avLst/>
              <a:gdLst/>
              <a:ahLst/>
              <a:cxnLst/>
              <a:rect l="l" t="t" r="r" b="b"/>
              <a:pathLst>
                <a:path w="16703501" h="541300">
                  <a:moveTo>
                    <a:pt x="0" y="0"/>
                  </a:moveTo>
                  <a:lnTo>
                    <a:pt x="16703500" y="0"/>
                  </a:lnTo>
                  <a:lnTo>
                    <a:pt x="16703500" y="541300"/>
                  </a:lnTo>
                  <a:lnTo>
                    <a:pt x="0" y="541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188448" b="-188448"/>
              </a:stretch>
            </a:blipFill>
          </p:spPr>
        </p:sp>
        <p:sp>
          <p:nvSpPr>
            <p:cNvPr id="208" name="TextBox 208"/>
            <p:cNvSpPr txBox="1"/>
            <p:nvPr/>
          </p:nvSpPr>
          <p:spPr>
            <a:xfrm>
              <a:off x="5327200" y="4658613"/>
              <a:ext cx="8163267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HTML  &amp; CSS</a:t>
              </a:r>
            </a:p>
          </p:txBody>
        </p:sp>
        <p:sp>
          <p:nvSpPr>
            <p:cNvPr id="209" name="Freeform 209"/>
            <p:cNvSpPr/>
            <p:nvPr/>
          </p:nvSpPr>
          <p:spPr>
            <a:xfrm>
              <a:off x="6143975" y="6690152"/>
              <a:ext cx="11361595" cy="541300"/>
            </a:xfrm>
            <a:custGeom>
              <a:avLst/>
              <a:gdLst/>
              <a:ahLst/>
              <a:cxnLst/>
              <a:rect l="l" t="t" r="r" b="b"/>
              <a:pathLst>
                <a:path w="11361595" h="541300">
                  <a:moveTo>
                    <a:pt x="0" y="0"/>
                  </a:moveTo>
                  <a:lnTo>
                    <a:pt x="11361595" y="0"/>
                  </a:lnTo>
                  <a:lnTo>
                    <a:pt x="11361595" y="541300"/>
                  </a:lnTo>
                  <a:lnTo>
                    <a:pt x="0" y="541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112191" b="-112191"/>
              </a:stretch>
            </a:blipFill>
          </p:spPr>
        </p:sp>
        <p:sp>
          <p:nvSpPr>
            <p:cNvPr id="210" name="TextBox 210"/>
            <p:cNvSpPr txBox="1"/>
            <p:nvPr/>
          </p:nvSpPr>
          <p:spPr>
            <a:xfrm>
              <a:off x="9048476" y="6672512"/>
              <a:ext cx="5552592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HTML  &amp; CSS</a:t>
              </a:r>
            </a:p>
          </p:txBody>
        </p:sp>
        <p:sp>
          <p:nvSpPr>
            <p:cNvPr id="211" name="Freeform 211"/>
            <p:cNvSpPr/>
            <p:nvPr/>
          </p:nvSpPr>
          <p:spPr>
            <a:xfrm>
              <a:off x="6143975" y="6053133"/>
              <a:ext cx="8887584" cy="637019"/>
            </a:xfrm>
            <a:custGeom>
              <a:avLst/>
              <a:gdLst/>
              <a:ahLst/>
              <a:cxnLst/>
              <a:rect l="l" t="t" r="r" b="b"/>
              <a:pathLst>
                <a:path w="8887584" h="637019">
                  <a:moveTo>
                    <a:pt x="0" y="0"/>
                  </a:moveTo>
                  <a:lnTo>
                    <a:pt x="8887584" y="0"/>
                  </a:lnTo>
                  <a:lnTo>
                    <a:pt x="8887584" y="637019"/>
                  </a:lnTo>
                  <a:lnTo>
                    <a:pt x="0" y="63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t="-28637" b="-28637"/>
              </a:stretch>
            </a:blipFill>
          </p:spPr>
        </p:sp>
        <p:sp>
          <p:nvSpPr>
            <p:cNvPr id="212" name="TextBox 212"/>
            <p:cNvSpPr txBox="1"/>
            <p:nvPr/>
          </p:nvSpPr>
          <p:spPr>
            <a:xfrm>
              <a:off x="8535026" y="6083352"/>
              <a:ext cx="4105481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Bootstrap5 &amp; html</a:t>
              </a:r>
            </a:p>
          </p:txBody>
        </p:sp>
        <p:sp>
          <p:nvSpPr>
            <p:cNvPr id="213" name="Freeform 213"/>
            <p:cNvSpPr/>
            <p:nvPr/>
          </p:nvSpPr>
          <p:spPr>
            <a:xfrm>
              <a:off x="178441" y="9409787"/>
              <a:ext cx="7523903" cy="541300"/>
            </a:xfrm>
            <a:custGeom>
              <a:avLst/>
              <a:gdLst/>
              <a:ahLst/>
              <a:cxnLst/>
              <a:rect l="l" t="t" r="r" b="b"/>
              <a:pathLst>
                <a:path w="7523903" h="541300">
                  <a:moveTo>
                    <a:pt x="0" y="0"/>
                  </a:moveTo>
                  <a:lnTo>
                    <a:pt x="7523903" y="0"/>
                  </a:lnTo>
                  <a:lnTo>
                    <a:pt x="7523903" y="541301"/>
                  </a:lnTo>
                  <a:lnTo>
                    <a:pt x="0" y="541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57406" b="-57406"/>
              </a:stretch>
            </a:blipFill>
          </p:spPr>
        </p:sp>
        <p:sp>
          <p:nvSpPr>
            <p:cNvPr id="214" name="TextBox 214"/>
            <p:cNvSpPr txBox="1"/>
            <p:nvPr/>
          </p:nvSpPr>
          <p:spPr>
            <a:xfrm>
              <a:off x="2101867" y="9392147"/>
              <a:ext cx="3677051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HTML  &amp; CSS</a:t>
              </a:r>
            </a:p>
          </p:txBody>
        </p:sp>
        <p:sp>
          <p:nvSpPr>
            <p:cNvPr id="215" name="Freeform 215"/>
            <p:cNvSpPr/>
            <p:nvPr/>
          </p:nvSpPr>
          <p:spPr>
            <a:xfrm>
              <a:off x="178441" y="8607668"/>
              <a:ext cx="7523903" cy="637019"/>
            </a:xfrm>
            <a:custGeom>
              <a:avLst/>
              <a:gdLst/>
              <a:ahLst/>
              <a:cxnLst/>
              <a:rect l="l" t="t" r="r" b="b"/>
              <a:pathLst>
                <a:path w="7523903" h="637019">
                  <a:moveTo>
                    <a:pt x="0" y="0"/>
                  </a:moveTo>
                  <a:lnTo>
                    <a:pt x="7523903" y="0"/>
                  </a:lnTo>
                  <a:lnTo>
                    <a:pt x="7523903" y="637019"/>
                  </a:lnTo>
                  <a:lnTo>
                    <a:pt x="0" y="63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t="-16571" b="-16571"/>
              </a:stretch>
            </a:blipFill>
          </p:spPr>
        </p:sp>
        <p:sp>
          <p:nvSpPr>
            <p:cNvPr id="216" name="TextBox 216"/>
            <p:cNvSpPr txBox="1"/>
            <p:nvPr/>
          </p:nvSpPr>
          <p:spPr>
            <a:xfrm>
              <a:off x="1636379" y="8667945"/>
              <a:ext cx="4608026" cy="459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javaScript &amp; HTML &amp; CSS</a:t>
              </a:r>
            </a:p>
          </p:txBody>
        </p:sp>
        <p:sp>
          <p:nvSpPr>
            <p:cNvPr id="217" name="Freeform 217"/>
            <p:cNvSpPr/>
            <p:nvPr/>
          </p:nvSpPr>
          <p:spPr>
            <a:xfrm>
              <a:off x="11660116" y="7231452"/>
              <a:ext cx="6100468" cy="637019"/>
            </a:xfrm>
            <a:custGeom>
              <a:avLst/>
              <a:gdLst/>
              <a:ahLst/>
              <a:cxnLst/>
              <a:rect l="l" t="t" r="r" b="b"/>
              <a:pathLst>
                <a:path w="6100468" h="637019">
                  <a:moveTo>
                    <a:pt x="0" y="0"/>
                  </a:moveTo>
                  <a:lnTo>
                    <a:pt x="6100468" y="0"/>
                  </a:lnTo>
                  <a:lnTo>
                    <a:pt x="6100468" y="637019"/>
                  </a:lnTo>
                  <a:lnTo>
                    <a:pt x="0" y="63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t="-3977" b="-3977"/>
              </a:stretch>
            </a:blipFill>
          </p:spPr>
        </p:sp>
        <p:sp>
          <p:nvSpPr>
            <p:cNvPr id="218" name="TextBox 218"/>
            <p:cNvSpPr txBox="1"/>
            <p:nvPr/>
          </p:nvSpPr>
          <p:spPr>
            <a:xfrm>
              <a:off x="12842229" y="7291728"/>
              <a:ext cx="3736241" cy="459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javaScript &amp; HTML &amp; CSS</a:t>
              </a:r>
            </a:p>
          </p:txBody>
        </p:sp>
        <p:sp>
          <p:nvSpPr>
            <p:cNvPr id="219" name="Freeform 219"/>
            <p:cNvSpPr/>
            <p:nvPr/>
          </p:nvSpPr>
          <p:spPr>
            <a:xfrm>
              <a:off x="8260497" y="8916429"/>
              <a:ext cx="2042491" cy="842992"/>
            </a:xfrm>
            <a:custGeom>
              <a:avLst/>
              <a:gdLst/>
              <a:ahLst/>
              <a:cxnLst/>
              <a:rect l="l" t="t" r="r" b="b"/>
              <a:pathLst>
                <a:path w="2042491" h="842992">
                  <a:moveTo>
                    <a:pt x="0" y="0"/>
                  </a:moveTo>
                  <a:lnTo>
                    <a:pt x="2042491" y="0"/>
                  </a:lnTo>
                  <a:lnTo>
                    <a:pt x="2042491" y="842991"/>
                  </a:lnTo>
                  <a:lnTo>
                    <a:pt x="0" y="842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TextBox 220"/>
            <p:cNvSpPr txBox="1"/>
            <p:nvPr/>
          </p:nvSpPr>
          <p:spPr>
            <a:xfrm>
              <a:off x="8309887" y="9067479"/>
              <a:ext cx="1943710" cy="47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1"/>
                </a:lnSpc>
                <a:spcBef>
                  <a:spcPct val="0"/>
                </a:spcBef>
              </a:pPr>
              <a:r>
                <a:rPr lang="en-US" sz="2036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製作簡報</a:t>
              </a:r>
            </a:p>
          </p:txBody>
        </p:sp>
        <p:sp>
          <p:nvSpPr>
            <p:cNvPr id="221" name="Freeform 221"/>
            <p:cNvSpPr/>
            <p:nvPr/>
          </p:nvSpPr>
          <p:spPr>
            <a:xfrm rot="21040579">
              <a:off x="11209114" y="8605953"/>
              <a:ext cx="1812407" cy="1403533"/>
            </a:xfrm>
            <a:custGeom>
              <a:avLst/>
              <a:gdLst/>
              <a:ahLst/>
              <a:cxnLst/>
              <a:rect l="l" t="t" r="r" b="b"/>
              <a:pathLst>
                <a:path w="1439521" h="1403533">
                  <a:moveTo>
                    <a:pt x="0" y="0"/>
                  </a:moveTo>
                  <a:lnTo>
                    <a:pt x="1439521" y="0"/>
                  </a:lnTo>
                  <a:lnTo>
                    <a:pt x="1439521" y="1403533"/>
                  </a:lnTo>
                  <a:lnTo>
                    <a:pt x="0" y="1403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/>
              </a:stretch>
            </a:blip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222" name="TextBox 222"/>
            <p:cNvSpPr txBox="1"/>
            <p:nvPr/>
          </p:nvSpPr>
          <p:spPr>
            <a:xfrm rot="21040579">
              <a:off x="11393842" y="8779056"/>
              <a:ext cx="1216480" cy="427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dirty="0" err="1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小專日</a:t>
              </a:r>
              <a:endParaRPr lang="en-US" sz="1899" dirty="0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04664" y="3984940"/>
            <a:ext cx="6878672" cy="3852057"/>
          </a:xfrm>
          <a:custGeom>
            <a:avLst/>
            <a:gdLst/>
            <a:ahLst/>
            <a:cxnLst/>
            <a:rect l="l" t="t" r="r" b="b"/>
            <a:pathLst>
              <a:path w="6878672" h="3852057">
                <a:moveTo>
                  <a:pt x="0" y="0"/>
                </a:moveTo>
                <a:lnTo>
                  <a:pt x="6878672" y="0"/>
                </a:lnTo>
                <a:lnTo>
                  <a:pt x="6878672" y="3852056"/>
                </a:lnTo>
                <a:lnTo>
                  <a:pt x="0" y="3852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206214" y="4475603"/>
            <a:ext cx="3599660" cy="2870729"/>
          </a:xfrm>
          <a:custGeom>
            <a:avLst/>
            <a:gdLst/>
            <a:ahLst/>
            <a:cxnLst/>
            <a:rect l="l" t="t" r="r" b="b"/>
            <a:pathLst>
              <a:path w="3599660" h="2870729">
                <a:moveTo>
                  <a:pt x="0" y="0"/>
                </a:moveTo>
                <a:lnTo>
                  <a:pt x="3599661" y="0"/>
                </a:lnTo>
                <a:lnTo>
                  <a:pt x="3599661" y="2870729"/>
                </a:lnTo>
                <a:lnTo>
                  <a:pt x="0" y="28707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43010" y="4339704"/>
            <a:ext cx="3142529" cy="3142529"/>
          </a:xfrm>
          <a:custGeom>
            <a:avLst/>
            <a:gdLst/>
            <a:ahLst/>
            <a:cxnLst/>
            <a:rect l="l" t="t" r="r" b="b"/>
            <a:pathLst>
              <a:path w="3142529" h="3142529">
                <a:moveTo>
                  <a:pt x="0" y="0"/>
                </a:moveTo>
                <a:lnTo>
                  <a:pt x="3142529" y="0"/>
                </a:lnTo>
                <a:lnTo>
                  <a:pt x="3142529" y="3142528"/>
                </a:lnTo>
                <a:lnTo>
                  <a:pt x="0" y="3142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125870" y="1676400"/>
            <a:ext cx="7650212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9"/>
              </a:lnSpc>
              <a:spcBef>
                <a:spcPct val="0"/>
              </a:spcBef>
            </a:pPr>
            <a:r>
              <a:rPr lang="en-US" sz="91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使用工具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AB86F6-F7CC-C4D8-F430-AE2B7C40B1F9}"/>
              </a:ext>
            </a:extLst>
          </p:cNvPr>
          <p:cNvSpPr txBox="1"/>
          <p:nvPr/>
        </p:nvSpPr>
        <p:spPr>
          <a:xfrm>
            <a:off x="2853747" y="7407778"/>
            <a:ext cx="132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/>
                <a:latin typeface="Microsoft JhengHei UI" panose="020B0604030504040204" pitchFamily="34" charset="-120"/>
                <a:cs typeface="Times New Roman" panose="02020603050405020304" pitchFamily="18" charset="0"/>
              </a:rPr>
              <a:t>Figma</a:t>
            </a:r>
            <a:endParaRPr lang="zh-TW" altLang="en-US" sz="28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633FB3-281D-118A-BBD7-888CDD71AACD}"/>
              </a:ext>
            </a:extLst>
          </p:cNvPr>
          <p:cNvSpPr txBox="1"/>
          <p:nvPr/>
        </p:nvSpPr>
        <p:spPr>
          <a:xfrm>
            <a:off x="14161451" y="7402973"/>
            <a:ext cx="16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Bootstrap</a:t>
            </a:r>
            <a:r>
              <a:rPr lang="en-US" altLang="zh-TW" sz="2800" dirty="0"/>
              <a:t> </a:t>
            </a:r>
            <a:endParaRPr lang="zh-TW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599698" y="1254004"/>
            <a:ext cx="7764167" cy="8004296"/>
          </a:xfrm>
          <a:custGeom>
            <a:avLst/>
            <a:gdLst/>
            <a:ahLst/>
            <a:cxnLst/>
            <a:rect l="l" t="t" r="r" b="b"/>
            <a:pathLst>
              <a:path w="7764167" h="8004296">
                <a:moveTo>
                  <a:pt x="0" y="0"/>
                </a:moveTo>
                <a:lnTo>
                  <a:pt x="7764167" y="0"/>
                </a:lnTo>
                <a:lnTo>
                  <a:pt x="7764167" y="8004296"/>
                </a:lnTo>
                <a:lnTo>
                  <a:pt x="0" y="8004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15876" y="4443412"/>
            <a:ext cx="6126918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9"/>
              </a:lnSpc>
              <a:spcBef>
                <a:spcPct val="0"/>
              </a:spcBef>
            </a:pPr>
            <a:r>
              <a:rPr lang="en-US" sz="91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網頁介紹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3FD45-AE3E-A20B-B037-55E777E1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78183A5-5FE2-D685-27A9-3A68EB81F894}"/>
              </a:ext>
            </a:extLst>
          </p:cNvPr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91DB8C1-AA8E-2E9E-DA0C-29DA3B74CA56}"/>
                </a:ext>
              </a:extLst>
            </p:cNvPr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D077476-DB4A-B209-B207-3DAA221F8CE3}"/>
                </a:ext>
              </a:extLst>
            </p:cNvPr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33726E0-DB51-CBCF-C1EF-8CD2AA86D415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680BCA1-C7F6-8983-E006-1F268E927CC6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DA0E47D-1387-8D0A-9451-A367F5075694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15AEF0D1-1491-7DE3-DE4E-DE9A31819E41}"/>
              </a:ext>
            </a:extLst>
          </p:cNvPr>
          <p:cNvSpPr txBox="1"/>
          <p:nvPr/>
        </p:nvSpPr>
        <p:spPr>
          <a:xfrm>
            <a:off x="3130428" y="3643862"/>
            <a:ext cx="12027143" cy="26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5"/>
              </a:lnSpc>
            </a:pPr>
            <a:r>
              <a:rPr lang="en-US" sz="15697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Thank You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571DAE8-6DB6-CCBD-E54F-0CAEF0A6B052}"/>
              </a:ext>
            </a:extLst>
          </p:cNvPr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A8D3106-2252-CDC2-8CB2-DCEDF919B1C0}"/>
              </a:ext>
            </a:extLst>
          </p:cNvPr>
          <p:cNvSpPr/>
          <p:nvPr/>
        </p:nvSpPr>
        <p:spPr>
          <a:xfrm rot="-5400000" flipH="1">
            <a:off x="-1028700" y="6613606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E206328-A093-79E5-F35D-35BDCC075C8F}"/>
              </a:ext>
            </a:extLst>
          </p:cNvPr>
          <p:cNvSpPr/>
          <p:nvPr/>
        </p:nvSpPr>
        <p:spPr>
          <a:xfrm rot="5400000" flipH="1">
            <a:off x="15201900" y="441406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F425A7B-E0C6-5EBA-EE21-FA784BCC77C2}"/>
              </a:ext>
            </a:extLst>
          </p:cNvPr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5508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</Words>
  <Application>Microsoft Office PowerPoint</Application>
  <PresentationFormat>自訂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Helvetica World</vt:lpstr>
      <vt:lpstr>Squada One</vt:lpstr>
      <vt:lpstr>True Typewriter</vt:lpstr>
      <vt:lpstr>Arial</vt:lpstr>
      <vt:lpstr>Microsoft JhengHei UI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鈺淳 邱</cp:lastModifiedBy>
  <cp:revision>4</cp:revision>
  <dcterms:created xsi:type="dcterms:W3CDTF">2006-08-16T00:00:00Z</dcterms:created>
  <dcterms:modified xsi:type="dcterms:W3CDTF">2025-04-21T15:40:47Z</dcterms:modified>
  <dc:identifier>DAGfgTzqFRs</dc:identifier>
</cp:coreProperties>
</file>