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060B-7591-42ED-AE20-E17477157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1E882-E0EE-4CD3-94E6-B8255655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87D77-FDC8-47FE-846E-9D1F0C07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D0089-9983-44A9-ADB7-930A1A2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4583B-E810-4E36-9307-1A813E4B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A333-BB23-40FA-9EB8-796999F9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D1BCB-7075-4218-BE0E-F96896A1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04607-BBBF-445F-8F90-3213802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F7CC2-2986-43A9-8555-51BD69F9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B426F-FD8B-495A-9C3C-5316953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0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23D62-8120-493B-92A2-5509EDF20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89BE2-8D69-4E72-AC28-080D88F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F22A-3EB7-4207-8C34-548ECAFB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0B18F-D871-427C-9C35-90FD5A4F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457EF-02C7-48E9-8996-4E236A2C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CAAE8-C588-49A5-A531-16E079D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CBF32-3A66-4658-8156-33F43D31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CA67D-A829-4245-AC17-98681D4A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DC2B0-D046-4A08-861A-D892025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B654-E3D4-4A5E-8350-143C573C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C0E59-FC85-4AC0-AD1F-B7947ACA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BDE01-9302-407A-A472-698F282F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8FC2F-4605-4ABE-AABD-D711D7DC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2ED82-BB36-4361-B656-3D94A563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C3C98-DFC1-4881-846D-5D09DF3C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8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0BEC-83C0-41BC-B803-B256CC76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CEFB8-64F8-4982-842A-EC9C97894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1494-3F0A-47B7-82D5-3E9FDFEE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6E1C8-8E7B-4DD8-AEA0-EE7B429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08449-69FE-4D6E-982F-6CE15CB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272F5-4E6C-4F0E-9D67-E2B6A1C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2DC8-069C-4BA2-B468-1F0B846E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25D21-2939-4F38-9BF7-6D672CE91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7B41B-0E64-4456-81C0-D8F772C4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1CA434-C6EE-4A07-8FBC-A591649B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5854D-CAC2-450C-98FE-47B903D14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0FF1CC-FCC5-4990-BDF4-875FB76F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23764-2DC9-4EB6-93EA-C4A0090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0AE80E-199A-4986-B8DE-78337A05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A6992-ECE9-4B93-82BA-753C5E70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FFB280-62B9-4916-9E38-E4BDDD3C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A2F017-81A3-4912-A497-C0F661A7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0BA73-516A-4301-9AB4-B26E28F5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3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C75AA7-41E3-4586-9B19-7F20521A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5A6875-9759-4EA2-865D-68F93CDA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F3B77-ACE1-42CC-86EA-B68B5FDC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56A18-0B67-42E7-ACA2-5970778C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09FF8-A991-46AE-B8AE-403A4B5F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18A25-2AFA-4BC9-B4D6-7BA712C17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B9D4D-9AD4-4B8F-91C7-C6AC6974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B67B4-10DC-4DE2-92EC-14E49097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D84E7-CB10-433D-9A86-8837E689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D189A-028E-489B-8CE8-F46A6B1E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BB6933-08AE-41C4-941D-55DFE0E9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FA3C8-A4DD-4A9F-A85B-EDE261BD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834C4-4F7F-4B93-9EE5-880BD551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781AE-F73C-459B-95F0-48904858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6E71B7-6807-4A7F-A62E-5898F763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C50B5-B006-4BF8-9EE7-451BB6B0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2557B-D478-4C61-B45C-55D5BC01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D3695-3E66-47D8-99C4-438B9856A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E087-7C64-4A1B-A76B-991F5C095ED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171AD-BC32-457A-B28D-37BE2560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2C38B-C23C-499C-847E-3645A9BCA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78A2B-9B1D-4642-906D-FE64148170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31CBDC3-695E-46A2-907E-F8EDF715A0CF}"/>
              </a:ext>
            </a:extLst>
          </p:cNvPr>
          <p:cNvGrpSpPr/>
          <p:nvPr/>
        </p:nvGrpSpPr>
        <p:grpSpPr>
          <a:xfrm>
            <a:off x="-552155" y="1393967"/>
            <a:ext cx="12594515" cy="3240000"/>
            <a:chOff x="-552155" y="1393967"/>
            <a:chExt cx="12594515" cy="32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92553E-DFE0-48E8-83F4-D4C34237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52155" y="1393967"/>
              <a:ext cx="4357082" cy="324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B523BA7-159F-4B47-A330-535BB7265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6562" y="1393967"/>
              <a:ext cx="4357082" cy="324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EBFA70F-D168-453F-B8DA-C35D60CB0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5278" y="1393967"/>
              <a:ext cx="4357082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5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7EAE86F-C99D-49F9-A08D-55107846325D}"/>
              </a:ext>
            </a:extLst>
          </p:cNvPr>
          <p:cNvGrpSpPr/>
          <p:nvPr/>
        </p:nvGrpSpPr>
        <p:grpSpPr>
          <a:xfrm>
            <a:off x="91816" y="1735772"/>
            <a:ext cx="12366884" cy="3240000"/>
            <a:chOff x="-846454" y="611822"/>
            <a:chExt cx="12366884" cy="3240000"/>
          </a:xfrm>
        </p:grpSpPr>
        <p:pic>
          <p:nvPicPr>
            <p:cNvPr id="4" name="图片 3" descr="手机屏幕截图&#10;&#10;描述已自动生成">
              <a:extLst>
                <a:ext uri="{FF2B5EF4-FFF2-40B4-BE49-F238E27FC236}">
                  <a16:creationId xmlns:a16="http://schemas.microsoft.com/office/drawing/2014/main" id="{999BC691-92A8-499E-8C36-9A9A82C6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6454" y="611822"/>
              <a:ext cx="4356359" cy="3240000"/>
            </a:xfrm>
            <a:prstGeom prst="rect">
              <a:avLst/>
            </a:prstGeom>
          </p:spPr>
        </p:pic>
        <p:pic>
          <p:nvPicPr>
            <p:cNvPr id="5" name="图片 4" descr="手机屏幕截图&#10;&#10;描述已自动生成">
              <a:extLst>
                <a:ext uri="{FF2B5EF4-FFF2-40B4-BE49-F238E27FC236}">
                  <a16:creationId xmlns:a16="http://schemas.microsoft.com/office/drawing/2014/main" id="{7E27C7EB-0F82-4CE7-BF21-7FE3590D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808" y="611822"/>
              <a:ext cx="4356359" cy="3240000"/>
            </a:xfrm>
            <a:prstGeom prst="rect">
              <a:avLst/>
            </a:prstGeom>
          </p:spPr>
        </p:pic>
        <p:pic>
          <p:nvPicPr>
            <p:cNvPr id="6" name="图片 5" descr="图片包含 游戏机&#10;&#10;描述已自动生成">
              <a:extLst>
                <a:ext uri="{FF2B5EF4-FFF2-40B4-BE49-F238E27FC236}">
                  <a16:creationId xmlns:a16="http://schemas.microsoft.com/office/drawing/2014/main" id="{F1D1203F-1148-422D-983E-EB23914D1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071" y="611822"/>
              <a:ext cx="4356359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11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Liu_Lingwei</dc:creator>
  <cp:lastModifiedBy> </cp:lastModifiedBy>
  <cp:revision>3</cp:revision>
  <dcterms:created xsi:type="dcterms:W3CDTF">2020-07-12T01:55:03Z</dcterms:created>
  <dcterms:modified xsi:type="dcterms:W3CDTF">2020-07-12T09:01:13Z</dcterms:modified>
</cp:coreProperties>
</file>