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62" r:id="rId16"/>
    <p:sldId id="270" r:id="rId17"/>
    <p:sldId id="264" r:id="rId18"/>
    <p:sldId id="26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A671-0B49-4D2E-882F-E96B705CE4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B72C-59F5-4527-9FD3-EAA6979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B72C-59F5-4527-9FD3-EAA6979DBD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7991-8E8A-FD8E-6FE0-6237CCDF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18EB9-57AA-983C-04A6-3A5D6DB07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DB9-E310-BB88-643A-E25A2CEF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F3B9-D995-9657-2462-5CB8613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A321-9219-AB55-FB79-A50E06EA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C495-9EC6-A9A8-FA6F-69388D7F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5090B-893E-34E2-165F-B1070632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852-4348-127B-83C0-8B2EFF37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3144-2DFE-3C4B-AAF4-F04D7BC2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4D52-ECFD-9119-236A-05894E60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48938-0CE1-DC4A-5613-1532AB206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DE04B-2FB3-4E94-1D23-AFA59F2A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A658-D0D1-DBEA-68EE-788C0CD9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103A-436F-0BFF-A26C-923CB656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A2F70-DD87-397F-5B22-3BBAD7E8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4E10-897C-5BC1-FDFB-C362C350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9825-484E-E742-8E3E-96F15BA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4D43-727F-293B-4868-6879BB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EC4-BB9E-3AE2-926E-75EA2FB0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8323-DE27-2692-0472-002EE614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53B2-787B-4120-94FC-D68F9686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BCB0-E935-5CDF-58E5-CFA52781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FBA7-C484-FFA7-1F37-E3DFF7B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2C4A-4814-C477-0C12-583C692D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810B-AA65-77FE-0063-F3A8F203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F729-2310-BA1F-9F42-1AE9C3A4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53D1-A8CD-1FE6-4300-F413FD4AD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AAB7-0F6B-C0DB-CDEF-BA10BF24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AF34-2DFD-F008-FB16-E2B2E291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26D13-4C14-C229-056D-A10D5FFF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D5C6E-5EBE-082F-DB59-2B809243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4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B857-2CB0-0389-9524-FB444295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726CF-110F-C22C-3B0D-9DCB19BA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DD8F-6774-F94A-B52C-77145843A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ACA87-C4ED-28CD-C1A1-B7109A999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3FFEF-DFF2-E1F7-7901-53B6A0D46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ECC93-484A-D15D-408A-19FABB43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3E1A4-BAA9-2B70-D1CA-4A2F494C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843AB-E50D-B32E-DBB8-2555CE7A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429D-1F33-18FF-A6FF-C6FDAFBA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4D96A-63F4-895F-5CE9-7DA433BD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5E57-3816-20E8-2EA7-E8B28B3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6E015-842F-08DB-EA53-682B8240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5EAAC-6AED-2894-D2E3-27AF0DCA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62FA6-9845-F517-FE7C-6DF0B21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37B3C-53D0-8E68-A6C1-A0B574E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4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638D-7F81-DF32-5A72-CCFC974D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4C8E-17FF-EF73-563B-411975BD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E9978-5F3E-D364-1B61-56F0BDB6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71F5-7700-6376-F1E9-D3992929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A824-E192-F37E-5F95-12192828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A2DB-3311-E86B-D274-C4F75689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9ADA-E3B5-B3C3-7790-3A5FF515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D8382-6FCF-A48C-89CA-A2FBD2FD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ED2E1-F341-4D51-B926-EA1ABC86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7E3E8-C24E-4237-4BD6-0C65D400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D956F-674D-C635-194B-9A964710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9CB6-ADEC-C82F-E265-C6BE12FF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3DF0B-3ED7-D3CF-56C8-765CA9DD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1DA3-189D-1145-AF88-AB6BA645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B0CE-E980-7588-4149-FD023245B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24AFB-F91A-46A2-854F-0CDDEE5C5F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57D5-9CFA-17A5-DC40-E5E3F8CA5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BCE4-4183-B9ED-A4BD-A3640D7BF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5CA7-2632-4FE1-AD10-774D09E4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ith long blonde hair and a white horse&#10;&#10;Description automatically generated">
            <a:extLst>
              <a:ext uri="{FF2B5EF4-FFF2-40B4-BE49-F238E27FC236}">
                <a16:creationId xmlns:a16="http://schemas.microsoft.com/office/drawing/2014/main" id="{EB8C0B9C-B17F-8C8F-7C3B-508BA8F06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37B8-8639-F5D5-E572-A0675593A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96" y="193762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SQL BuildWeek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159B9-63E2-CFD1-65B2-742709070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96" y="52799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it-IT" sz="3600" dirty="0">
                <a:solidFill>
                  <a:srgbClr val="FFFFFF"/>
                </a:solidFill>
              </a:rPr>
              <a:t>TEAM LEGOLAS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BF3C2-445B-48F0-077C-26D9C3CD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062" y="643466"/>
            <a:ext cx="8113876" cy="5571067"/>
          </a:xfrm>
          <a:prstGeom prst="rect">
            <a:avLst/>
          </a:prstGeom>
        </p:spPr>
      </p:pic>
      <p:pic>
        <p:nvPicPr>
          <p:cNvPr id="6" name="Picture 5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1FDD6965-3DEE-B753-115D-2044B2FF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53841-A7E4-E6EF-4900-FA44AEB0D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589" y="729882"/>
            <a:ext cx="8989595" cy="5165393"/>
          </a:xfrm>
          <a:prstGeom prst="rect">
            <a:avLst/>
          </a:prstGeom>
        </p:spPr>
      </p:pic>
      <p:pic>
        <p:nvPicPr>
          <p:cNvPr id="6" name="Picture 5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7FF0AE0D-BCC9-7227-EB8D-86695239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2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D1D76-1C8B-E595-D82E-AA5187194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186" y="643466"/>
            <a:ext cx="7211627" cy="5571067"/>
          </a:xfrm>
          <a:prstGeom prst="rect">
            <a:avLst/>
          </a:prstGeom>
        </p:spPr>
      </p:pic>
      <p:pic>
        <p:nvPicPr>
          <p:cNvPr id="6" name="Picture 5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1CE3DC1E-3262-4521-C91D-038E35886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28D09-C74B-23BC-2358-19F58FBD5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72" y="643466"/>
            <a:ext cx="8582455" cy="5571067"/>
          </a:xfrm>
          <a:prstGeom prst="rect">
            <a:avLst/>
          </a:prstGeom>
        </p:spPr>
      </p:pic>
      <p:pic>
        <p:nvPicPr>
          <p:cNvPr id="6" name="Picture 5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90CB0DCD-4418-EB2F-1204-E55C5EC3E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5949A-A699-F3A7-23BD-CBBB9C03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145" y="643466"/>
            <a:ext cx="7385709" cy="5571067"/>
          </a:xfrm>
          <a:prstGeom prst="rect">
            <a:avLst/>
          </a:prstGeom>
        </p:spPr>
      </p:pic>
      <p:pic>
        <p:nvPicPr>
          <p:cNvPr id="6" name="Picture 5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D6218FE1-6C10-DC98-9FCE-D381AC2EC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0C9D30-B857-B23F-C0EB-7C00607E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  <p:pic>
        <p:nvPicPr>
          <p:cNvPr id="2" name="Picture 1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465271B3-7005-4ACA-8D8A-57FF0FDFE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CE8C6-EAD5-7E0F-BD3E-FD721D6F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7804"/>
            <a:ext cx="10905066" cy="4002390"/>
          </a:xfrm>
          <a:prstGeom prst="rect">
            <a:avLst/>
          </a:prstGeom>
        </p:spPr>
      </p:pic>
      <p:pic>
        <p:nvPicPr>
          <p:cNvPr id="2" name="Picture 1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465271B3-7005-4ACA-8D8A-57FF0FDFE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5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5623C-5CD1-5DF9-342B-B44D58D5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43" y="643466"/>
            <a:ext cx="8062713" cy="5571067"/>
          </a:xfrm>
          <a:prstGeom prst="rect">
            <a:avLst/>
          </a:prstGeom>
        </p:spPr>
      </p:pic>
      <p:pic>
        <p:nvPicPr>
          <p:cNvPr id="2" name="Picture 1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B4F1866D-C7FE-9ED6-FBE2-6E7CDD748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159AB-FCF7-0B11-D5EA-675A1317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4118"/>
            <a:ext cx="10905066" cy="2669763"/>
          </a:xfrm>
          <a:prstGeom prst="rect">
            <a:avLst/>
          </a:prstGeom>
        </p:spPr>
      </p:pic>
      <p:pic>
        <p:nvPicPr>
          <p:cNvPr id="2" name="Picture 1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C41F3303-FEF3-AA9A-907A-5E246E84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ith long hair and a green cloak&#10;&#10;Description automatically generated">
            <a:extLst>
              <a:ext uri="{FF2B5EF4-FFF2-40B4-BE49-F238E27FC236}">
                <a16:creationId xmlns:a16="http://schemas.microsoft.com/office/drawing/2014/main" id="{D3EE7D9C-5922-F324-3FC0-8928CA08F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4" r="7344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CD50D-C1BF-A59F-5DAF-9FE582E78272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08661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in a boat in a river&#10;&#10;Description automatically generated">
            <a:extLst>
              <a:ext uri="{FF2B5EF4-FFF2-40B4-BE49-F238E27FC236}">
                <a16:creationId xmlns:a16="http://schemas.microsoft.com/office/drawing/2014/main" id="{43DA5119-1017-9C9B-66B4-FCCC92BEE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9851-B5FC-B2C0-0F46-A8812055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Siete pronti ad entrare nella Terra di Mezzo?</a:t>
            </a:r>
          </a:p>
        </p:txBody>
      </p:sp>
    </p:spTree>
    <p:extLst>
      <p:ext uri="{BB962C8B-B14F-4D97-AF65-F5344CB8AC3E}">
        <p14:creationId xmlns:p14="http://schemas.microsoft.com/office/powerpoint/2010/main" val="315422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reature on a rock&#10;&#10;Description automatically generated">
            <a:extLst>
              <a:ext uri="{FF2B5EF4-FFF2-40B4-BE49-F238E27FC236}">
                <a16:creationId xmlns:a16="http://schemas.microsoft.com/office/drawing/2014/main" id="{3C66B966-F2E6-2526-CBD0-B2154ADB0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9" r="-2" b="1930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AB431CCD-8F57-AFF0-40F9-3F2BE1EDC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2" r="-2" b="2528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71AF-5CEA-0A4D-EDFA-00C26CCB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Occhio però a Smigol!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6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3ACAB-66A2-3227-A02E-1F4040C8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it-IT"/>
              <a:t>Costruzione Database VendiCose Spa</a:t>
            </a:r>
            <a:endParaRPr lang="en-US" dirty="0"/>
          </a:p>
        </p:txBody>
      </p:sp>
      <p:pic>
        <p:nvPicPr>
          <p:cNvPr id="6" name="Picture 5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1646E4B3-442C-CDD8-1908-4B1F5C3F6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r="-2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45D3-0935-35B3-CFBC-FF990C2B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it-IT" sz="1600"/>
              <a:t>Creazione database VendiCoseSpa</a:t>
            </a:r>
          </a:p>
          <a:p>
            <a:r>
              <a:rPr lang="it-IT" sz="1600"/>
              <a:t>Creazione tabelle </a:t>
            </a:r>
          </a:p>
          <a:p>
            <a:pPr marL="0" indent="0">
              <a:buNone/>
            </a:pPr>
            <a:r>
              <a:rPr lang="it-IT" sz="1600"/>
              <a:t>       	Prodotti</a:t>
            </a:r>
          </a:p>
          <a:p>
            <a:pPr marL="0" indent="0">
              <a:buNone/>
            </a:pPr>
            <a:r>
              <a:rPr lang="it-IT" sz="1600"/>
              <a:t>	Ordini</a:t>
            </a:r>
          </a:p>
          <a:p>
            <a:pPr marL="0" indent="0">
              <a:buNone/>
            </a:pPr>
            <a:r>
              <a:rPr lang="it-IT" sz="1600"/>
              <a:t>	Magazzini</a:t>
            </a:r>
          </a:p>
          <a:p>
            <a:pPr marL="0" indent="0">
              <a:buNone/>
            </a:pPr>
            <a:r>
              <a:rPr lang="it-IT" sz="1600"/>
              <a:t>	Negozio</a:t>
            </a:r>
          </a:p>
          <a:p>
            <a:pPr marL="0" indent="0">
              <a:buNone/>
            </a:pPr>
            <a:r>
              <a:rPr lang="it-IT" sz="1600"/>
              <a:t>	Regioni </a:t>
            </a:r>
          </a:p>
          <a:p>
            <a:pPr marL="0" indent="0">
              <a:buNone/>
            </a:pPr>
            <a:r>
              <a:rPr lang="it-IT" sz="1600"/>
              <a:t>	Transazioni</a:t>
            </a:r>
          </a:p>
          <a:p>
            <a:pPr marL="0" indent="0">
              <a:buNone/>
            </a:pPr>
            <a:r>
              <a:rPr lang="it-IT" sz="1600"/>
              <a:t>	ScorteMagazzino</a:t>
            </a:r>
          </a:p>
          <a:p>
            <a:endParaRPr lang="it-IT" sz="1600"/>
          </a:p>
          <a:p>
            <a:r>
              <a:rPr lang="it-IT" sz="1600"/>
              <a:t>Inserimento di valori nelle tabelle</a:t>
            </a:r>
          </a:p>
          <a:p>
            <a:r>
              <a:rPr lang="it-IT" sz="1600"/>
              <a:t>Creazione procedura per aggiornare la tabella dopo che viene venduto un prodotto in negozio (o viene rubato da Smigol)</a:t>
            </a:r>
          </a:p>
          <a:p>
            <a:r>
              <a:rPr lang="it-IT" sz="1600"/>
              <a:t>Unità di prodotto presenti in magazzino e monitoraggio soglie di restock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0937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iagram of a computer flow&#10;&#10;Description automatically generated with medium confidence">
            <a:extLst>
              <a:ext uri="{FF2B5EF4-FFF2-40B4-BE49-F238E27FC236}">
                <a16:creationId xmlns:a16="http://schemas.microsoft.com/office/drawing/2014/main" id="{5CB825FE-E61D-B6FB-6074-BB3A8C61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600075"/>
            <a:ext cx="8305800" cy="5657850"/>
          </a:xfrm>
          <a:prstGeom prst="rect">
            <a:avLst/>
          </a:prstGeom>
        </p:spPr>
      </p:pic>
      <p:pic>
        <p:nvPicPr>
          <p:cNvPr id="20" name="Picture 19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A9D5B548-1D79-F6A3-36C5-D84B89F01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erson holding a gold ring&#10;&#10;Description automatically generated">
            <a:extLst>
              <a:ext uri="{FF2B5EF4-FFF2-40B4-BE49-F238E27FC236}">
                <a16:creationId xmlns:a16="http://schemas.microsoft.com/office/drawing/2014/main" id="{42C94326-8DC2-2149-7E43-84573C93E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r="5763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E5186-54FB-4C60-7C15-AB27D0837D7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Dopo tutto perché no…           Perché non dovremmo usare   ChatGPT per popolare le tabelle</a:t>
            </a:r>
          </a:p>
        </p:txBody>
      </p:sp>
      <p:pic>
        <p:nvPicPr>
          <p:cNvPr id="2" name="Picture 1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33D121FB-8099-9C2D-2311-55A7639E8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A68E5-CCB0-83AB-4379-208B3B39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 adesso osserviamo le tabelle create e le query svolte…</a:t>
            </a:r>
            <a:b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 solo dopo aver festeggiato insieme a Gandalf e Bilbo!</a:t>
            </a:r>
            <a:b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person with long gray hair and a beard looking at another person&#10;&#10;Description automatically generated">
            <a:extLst>
              <a:ext uri="{FF2B5EF4-FFF2-40B4-BE49-F238E27FC236}">
                <a16:creationId xmlns:a16="http://schemas.microsoft.com/office/drawing/2014/main" id="{69B2A55A-B346-052B-72FC-06363C2F0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141368"/>
            <a:ext cx="6137549" cy="457526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6E6144CF-D0A5-8870-FEDB-368287496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3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6601B-7742-7C25-A3B2-935A963C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97" y="643466"/>
            <a:ext cx="7276005" cy="5571067"/>
          </a:xfrm>
          <a:prstGeom prst="rect">
            <a:avLst/>
          </a:prstGeom>
        </p:spPr>
      </p:pic>
      <p:pic>
        <p:nvPicPr>
          <p:cNvPr id="2" name="Picture 1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465271B3-7005-4ACA-8D8A-57FF0FDFE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1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BB5DE-4187-C8A1-1D14-4BFDC71A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7" y="1139253"/>
            <a:ext cx="5976558" cy="4547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4D4EC-FFA8-5332-FD3D-D92C1B6C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473377"/>
            <a:ext cx="5313143" cy="1769725"/>
          </a:xfrm>
          <a:prstGeom prst="rect">
            <a:avLst/>
          </a:prstGeom>
        </p:spPr>
      </p:pic>
      <p:pic>
        <p:nvPicPr>
          <p:cNvPr id="2" name="Picture 1" descr="A gold ring with writing on it&#10;&#10;Description automatically generated">
            <a:extLst>
              <a:ext uri="{FF2B5EF4-FFF2-40B4-BE49-F238E27FC236}">
                <a16:creationId xmlns:a16="http://schemas.microsoft.com/office/drawing/2014/main" id="{465271B3-7005-4ACA-8D8A-57FF0FDFE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78" y="6035477"/>
            <a:ext cx="765123" cy="7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122</Words>
  <Application>Microsoft Office PowerPoint</Application>
  <PresentationFormat>Widescreen</PresentationFormat>
  <Paragraphs>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Avenir Next LT Pro</vt:lpstr>
      <vt:lpstr>Calibri</vt:lpstr>
      <vt:lpstr>Office Theme</vt:lpstr>
      <vt:lpstr>SQL BuildWeek</vt:lpstr>
      <vt:lpstr>Siete pronti ad entrare nella Terra di Mezzo?</vt:lpstr>
      <vt:lpstr>Occhio però a Smigol!</vt:lpstr>
      <vt:lpstr>Costruzione Database VendiCose Spa</vt:lpstr>
      <vt:lpstr>PowerPoint Presentation</vt:lpstr>
      <vt:lpstr>PowerPoint Presentation</vt:lpstr>
      <vt:lpstr>E adesso osserviamo le tabelle create e le query svolte…  Ma solo dopo aver festeggiato insieme a Gandalf e Bilbo!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BuildWeek</dc:title>
  <dc:creator>Amedeo Peri</dc:creator>
  <cp:lastModifiedBy>Amedeo Peri</cp:lastModifiedBy>
  <cp:revision>4</cp:revision>
  <dcterms:created xsi:type="dcterms:W3CDTF">2024-05-02T18:45:13Z</dcterms:created>
  <dcterms:modified xsi:type="dcterms:W3CDTF">2024-05-03T09:28:55Z</dcterms:modified>
</cp:coreProperties>
</file>