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16" r:id="rId3"/>
    <p:sldId id="317" r:id="rId4"/>
    <p:sldId id="320" r:id="rId5"/>
    <p:sldId id="321" r:id="rId6"/>
    <p:sldId id="322" r:id="rId7"/>
    <p:sldId id="31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8" autoAdjust="0"/>
    <p:restoredTop sz="94671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9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5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3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5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95" y="636641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19" y="1096800"/>
            <a:ext cx="1911351" cy="19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8533" y="3739503"/>
            <a:ext cx="5948686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69" y="808309"/>
            <a:ext cx="3026631" cy="49953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6" y="1241337"/>
            <a:ext cx="1616933" cy="16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54344" y="116632"/>
            <a:ext cx="784887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MODULOS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0724"/>
          <a:stretch/>
        </p:blipFill>
        <p:spPr>
          <a:xfrm>
            <a:off x="35496" y="2852936"/>
            <a:ext cx="907989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INICIO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1" y="-20082"/>
            <a:ext cx="3857625" cy="58052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9883" y="3509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modulo inicio es simplemente </a:t>
            </a:r>
            <a:endParaRPr lang="es-E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primera pantalla del </a:t>
            </a:r>
            <a:r>
              <a:rPr lang="es-E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AppReceta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RECETAS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-38845"/>
            <a:ext cx="3600400" cy="58085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5732" y="35242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modulo recetas contiene la lista de recetas en general.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AJUSTES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456384" cy="5567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67544" y="3284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 módulo ajustes contiene la configuración de la un alarma para que el usuario pueda configurar en que horario que  desee utilizar la aplicación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4355976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9 CuadroTexto"/>
          <p:cNvSpPr txBox="1"/>
          <p:nvPr/>
        </p:nvSpPr>
        <p:spPr>
          <a:xfrm>
            <a:off x="68342" y="-3247"/>
            <a:ext cx="7848872" cy="2539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MODULO </a:t>
            </a:r>
          </a:p>
          <a:p>
            <a:r>
              <a:rPr lang="es-E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VIDEO</a:t>
            </a:r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3866"/>
            <a:ext cx="3744415" cy="566740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80020" y="34922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módulo Videos contiene la lista de videos de las recetas 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2564905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08721" y="2922476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aplicación tiene como fin guiar al usuario durante todo el proceso de preparación de un plato de comida. Optimizar el tiempo y recursos de los usuarios, sean estos expertos o principiantes en la preparación de alimentos. Dando recomendaciones de platos que puedan preparar con los ingredientes que tienen en sus hogares.</a:t>
            </a:r>
            <a:endParaRPr lang="es-E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179512" y="116632"/>
            <a:ext cx="896448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115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APPRECETA </a:t>
            </a:r>
          </a:p>
        </p:txBody>
      </p:sp>
    </p:spTree>
    <p:extLst>
      <p:ext uri="{BB962C8B-B14F-4D97-AF65-F5344CB8AC3E}">
        <p14:creationId xmlns:p14="http://schemas.microsoft.com/office/powerpoint/2010/main" val="8145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155</Words>
  <Application>Microsoft Office PowerPoint</Application>
  <PresentationFormat>Presentación en pantalla (4:3)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yuri</cp:lastModifiedBy>
  <cp:revision>175</cp:revision>
  <dcterms:created xsi:type="dcterms:W3CDTF">2013-09-25T11:16:44Z</dcterms:created>
  <dcterms:modified xsi:type="dcterms:W3CDTF">2015-11-21T03:59:48Z</dcterms:modified>
</cp:coreProperties>
</file>