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16" r:id="rId3"/>
    <p:sldId id="317" r:id="rId4"/>
    <p:sldId id="318" r:id="rId5"/>
    <p:sldId id="31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71" autoAdjust="0"/>
  </p:normalViewPr>
  <p:slideViewPr>
    <p:cSldViewPr>
      <p:cViewPr varScale="1">
        <p:scale>
          <a:sx n="70" d="100"/>
          <a:sy n="70" d="100"/>
        </p:scale>
        <p:origin x="7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63ED7-DB52-40DF-ABE7-394FD9997930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6B83-6809-4C27-9582-A8BAFAA2D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9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60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19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30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55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3307099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7504" y="19582"/>
            <a:ext cx="5375066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UNIVERSIDAD NACIONAL  </a:t>
            </a:r>
          </a:p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JOSÉ MARÍA  ARGUEDAS </a:t>
            </a:r>
          </a:p>
        </p:txBody>
      </p:sp>
      <p:pic>
        <p:nvPicPr>
          <p:cNvPr id="1027" name="Picture 3" descr="C:\Users\ccahuana7\Desktop\Sin títul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4" y="664395"/>
            <a:ext cx="2092117" cy="29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-8534" y="6025565"/>
            <a:ext cx="294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INTEGRANTE 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1026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41" y="1096800"/>
            <a:ext cx="1911351" cy="19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95" y="6006893"/>
            <a:ext cx="649478" cy="6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3455173" y="6008466"/>
            <a:ext cx="569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Ccahuana Huamaní Mayuri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-8533" y="3739503"/>
            <a:ext cx="5948686" cy="1015663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APLICACIÓN MOVIL </a:t>
            </a:r>
            <a:r>
              <a:rPr lang="es-E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CREADA PARA LA PREPARACIÓN DE RECETAS DE COSCINAS EN LA PLATAFORMA ANDROID STUDIO</a:t>
            </a:r>
            <a:endParaRPr lang="es-ES" sz="16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69" y="808309"/>
            <a:ext cx="3026631" cy="49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54344" y="116632"/>
            <a:ext cx="7848872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MODULOS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  <a:endParaRPr lang="es-ES" sz="11500" b="1" spc="50" dirty="0" smtClean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lin Sans FB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80724"/>
          <a:stretch/>
        </p:blipFill>
        <p:spPr>
          <a:xfrm>
            <a:off x="35496" y="2852936"/>
            <a:ext cx="907989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91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0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051720" y="27809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aplicación tiene como fin guiar al usuario durante todo el proceso de preparación de un plato de comida. Optimizar el tiempo y recursos de los usuarios, sean estos expertos o principiantes en la preparación de alimentos. Dando recomendaciones de platos que puedan preparar con los ingredientes que tienen en sus hogares.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1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88</Words>
  <Application>Microsoft Office PowerPoint</Application>
  <PresentationFormat>Presentación en pantalla (4:3)</PresentationFormat>
  <Paragraphs>12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jccahuana</dc:creator>
  <cp:lastModifiedBy>yuri</cp:lastModifiedBy>
  <cp:revision>171</cp:revision>
  <dcterms:created xsi:type="dcterms:W3CDTF">2013-09-25T11:16:44Z</dcterms:created>
  <dcterms:modified xsi:type="dcterms:W3CDTF">2015-07-30T23:23:39Z</dcterms:modified>
</cp:coreProperties>
</file>