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316" r:id="rId3"/>
    <p:sldId id="317" r:id="rId4"/>
    <p:sldId id="320" r:id="rId5"/>
    <p:sldId id="321" r:id="rId6"/>
    <p:sldId id="322" r:id="rId7"/>
    <p:sldId id="319" r:id="rId8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458" autoAdjust="0"/>
    <p:restoredTop sz="94671" autoAdjust="0"/>
  </p:normalViewPr>
  <p:slideViewPr>
    <p:cSldViewPr>
      <p:cViewPr varScale="1">
        <p:scale>
          <a:sx n="58" d="100"/>
          <a:sy n="58" d="100"/>
        </p:scale>
        <p:origin x="1050" y="-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A63ED7-DB52-40DF-ABE7-394FD9997930}" type="datetimeFigureOut">
              <a:rPr lang="es-ES" smtClean="0"/>
              <a:t>31/07/2015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CF6B83-6809-4C27-9582-A8BAFAA2DE2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9121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F6B83-6809-4C27-9582-A8BAFAA2DE23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439665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F6B83-6809-4C27-9582-A8BAFAA2DE23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36076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F6B83-6809-4C27-9582-A8BAFAA2DE23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981970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F6B83-6809-4C27-9582-A8BAFAA2DE23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373553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F6B83-6809-4C27-9582-A8BAFAA2DE23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331302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F6B83-6809-4C27-9582-A8BAFAA2DE23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910406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F6B83-6809-4C27-9582-A8BAFAA2DE23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055550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31/07/2015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31/07/2015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31/07/2015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31/07/2015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31/07/2015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31/07/2015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31/07/2015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31/07/2015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31/07/2015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31/07/2015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31/07/2015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t>31/07/2015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Documento"/>
          <p:cNvSpPr/>
          <p:nvPr/>
        </p:nvSpPr>
        <p:spPr>
          <a:xfrm>
            <a:off x="0" y="-1"/>
            <a:ext cx="9144000" cy="3307099"/>
          </a:xfrm>
          <a:prstGeom prst="flowChartDocument">
            <a:avLst/>
          </a:prstGeom>
          <a:solidFill>
            <a:srgbClr val="FFC000"/>
          </a:solidFill>
          <a:ln w="57150">
            <a:solidFill>
              <a:srgbClr val="002060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5 Redondear rectángulo de esquina del mismo lado"/>
          <p:cNvSpPr/>
          <p:nvPr/>
        </p:nvSpPr>
        <p:spPr>
          <a:xfrm>
            <a:off x="6780" y="5805264"/>
            <a:ext cx="9144000" cy="1052736"/>
          </a:xfrm>
          <a:prstGeom prst="round2SameRect">
            <a:avLst/>
          </a:prstGeom>
          <a:solidFill>
            <a:srgbClr val="FFC000"/>
          </a:solidFill>
          <a:ln w="57150">
            <a:solidFill>
              <a:srgbClr val="002060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" name="9 CuadroTexto"/>
          <p:cNvSpPr txBox="1"/>
          <p:nvPr/>
        </p:nvSpPr>
        <p:spPr>
          <a:xfrm>
            <a:off x="107504" y="19582"/>
            <a:ext cx="5375066" cy="107721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s-ES" sz="3200" b="1" spc="50" dirty="0" smtClean="0">
                <a:ln w="11430"/>
                <a:solidFill>
                  <a:srgbClr val="00206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Berlin Sans FB" pitchFamily="34" charset="0"/>
                <a:cs typeface="Arial" pitchFamily="34" charset="0"/>
              </a:rPr>
              <a:t>UNIVERSIDAD NACIONAL  </a:t>
            </a:r>
          </a:p>
          <a:p>
            <a:r>
              <a:rPr lang="es-ES" sz="3200" b="1" spc="50" dirty="0" smtClean="0">
                <a:ln w="11430"/>
                <a:solidFill>
                  <a:srgbClr val="00206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Berlin Sans FB" pitchFamily="34" charset="0"/>
                <a:cs typeface="Arial" pitchFamily="34" charset="0"/>
              </a:rPr>
              <a:t> JOSÉ MARÍA  ARGUEDAS </a:t>
            </a:r>
          </a:p>
        </p:txBody>
      </p:sp>
      <p:pic>
        <p:nvPicPr>
          <p:cNvPr id="1027" name="Picture 3" descr="C:\Users\ccahuana7\Desktop\Sin título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4795" y="636641"/>
            <a:ext cx="2092117" cy="295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/>
          <p:cNvSpPr txBox="1"/>
          <p:nvPr/>
        </p:nvSpPr>
        <p:spPr>
          <a:xfrm>
            <a:off x="-8534" y="6025565"/>
            <a:ext cx="29420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INTEGRANTE </a:t>
            </a:r>
            <a:r>
              <a:rPr lang="es-E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:</a:t>
            </a:r>
          </a:p>
        </p:txBody>
      </p:sp>
      <p:pic>
        <p:nvPicPr>
          <p:cNvPr id="1026" name="Picture 2" descr="https://upload.wikimedia.org/wikipedia/en/thumb/3/34/Android_Studio_icon.svg/768px-Android_Studio_icon.sv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0019" y="1096800"/>
            <a:ext cx="1911351" cy="1911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https://upload.wikimedia.org/wikipedia/en/thumb/3/34/Android_Studio_icon.svg/768px-Android_Studio_icon.svg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5695" y="6006893"/>
            <a:ext cx="649478" cy="649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uadroTexto 13"/>
          <p:cNvSpPr txBox="1"/>
          <p:nvPr/>
        </p:nvSpPr>
        <p:spPr>
          <a:xfrm>
            <a:off x="3455173" y="6008466"/>
            <a:ext cx="56956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Ccahuana Huamaní Mayuri</a:t>
            </a:r>
            <a:endParaRPr lang="es-ES" sz="3600" b="1" dirty="0">
              <a:ln w="9525">
                <a:solidFill>
                  <a:schemeClr val="bg1"/>
                </a:solidFill>
                <a:prstDash val="solid"/>
              </a:ln>
              <a:solidFill>
                <a:srgbClr val="00206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-8533" y="3739503"/>
            <a:ext cx="5948686" cy="1015663"/>
          </a:xfrm>
          <a:prstGeom prst="rect">
            <a:avLst/>
          </a:prstGeom>
          <a:ln w="57150"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es-ES" sz="20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APLICACIÓN MOVIL </a:t>
            </a:r>
            <a:r>
              <a:rPr lang="es-ES" sz="2000" b="1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CREADA PARA LA PREPARACIÓN DE RECETAS DE COSCINAS EN LA PLATAFORMA ANDROID STUDIO</a:t>
            </a:r>
            <a:endParaRPr lang="es-ES" sz="1600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7369" y="808309"/>
            <a:ext cx="3026631" cy="4995381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8586" y="1241337"/>
            <a:ext cx="1616933" cy="1616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387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Documento"/>
          <p:cNvSpPr/>
          <p:nvPr/>
        </p:nvSpPr>
        <p:spPr>
          <a:xfrm>
            <a:off x="0" y="-1"/>
            <a:ext cx="9144000" cy="2564905"/>
          </a:xfrm>
          <a:prstGeom prst="flowChartDocument">
            <a:avLst/>
          </a:prstGeom>
          <a:solidFill>
            <a:srgbClr val="FFC000"/>
          </a:solidFill>
          <a:ln w="57150">
            <a:solidFill>
              <a:srgbClr val="002060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5 Redondear rectángulo de esquina del mismo lado"/>
          <p:cNvSpPr/>
          <p:nvPr/>
        </p:nvSpPr>
        <p:spPr>
          <a:xfrm>
            <a:off x="6780" y="5805264"/>
            <a:ext cx="9144000" cy="1052736"/>
          </a:xfrm>
          <a:prstGeom prst="round2SameRect">
            <a:avLst/>
          </a:prstGeom>
          <a:solidFill>
            <a:srgbClr val="FFC000"/>
          </a:solidFill>
          <a:ln w="57150">
            <a:solidFill>
              <a:srgbClr val="002060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9 CuadroTexto"/>
          <p:cNvSpPr txBox="1"/>
          <p:nvPr/>
        </p:nvSpPr>
        <p:spPr>
          <a:xfrm>
            <a:off x="654344" y="116632"/>
            <a:ext cx="7848872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s-ES" sz="11500" b="1" spc="50" dirty="0" smtClean="0">
                <a:ln w="11430"/>
                <a:solidFill>
                  <a:srgbClr val="00206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Berlin Sans FB" pitchFamily="34" charset="0"/>
                <a:cs typeface="Arial" pitchFamily="34" charset="0"/>
              </a:rPr>
              <a:t>MODULOS</a:t>
            </a:r>
            <a:r>
              <a:rPr lang="es-ES" sz="11500" b="1" spc="50" dirty="0" smtClean="0">
                <a:ln w="11430"/>
                <a:solidFill>
                  <a:srgbClr val="00206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Berlin Sans FB" pitchFamily="34" charset="0"/>
                <a:cs typeface="Arial" pitchFamily="34" charset="0"/>
              </a:rPr>
              <a:t> </a:t>
            </a:r>
            <a:endParaRPr lang="es-ES" sz="11500" b="1" spc="50" dirty="0" smtClean="0">
              <a:ln w="11430"/>
              <a:solidFill>
                <a:srgbClr val="00206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Berlin Sans FB" pitchFamily="34" charset="0"/>
              <a:cs typeface="Arial" pitchFamily="34" charset="0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61" b="80724"/>
          <a:stretch/>
        </p:blipFill>
        <p:spPr>
          <a:xfrm>
            <a:off x="35496" y="2852936"/>
            <a:ext cx="9079893" cy="216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230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Documento"/>
          <p:cNvSpPr/>
          <p:nvPr/>
        </p:nvSpPr>
        <p:spPr>
          <a:xfrm>
            <a:off x="0" y="-1"/>
            <a:ext cx="4355976" cy="2564905"/>
          </a:xfrm>
          <a:prstGeom prst="flowChartDocument">
            <a:avLst/>
          </a:prstGeom>
          <a:solidFill>
            <a:srgbClr val="FFC000"/>
          </a:solidFill>
          <a:ln w="57150">
            <a:solidFill>
              <a:srgbClr val="002060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5 Redondear rectángulo de esquina del mismo lado"/>
          <p:cNvSpPr/>
          <p:nvPr/>
        </p:nvSpPr>
        <p:spPr>
          <a:xfrm>
            <a:off x="6780" y="5805264"/>
            <a:ext cx="9144000" cy="1052736"/>
          </a:xfrm>
          <a:prstGeom prst="round2SameRect">
            <a:avLst/>
          </a:prstGeom>
          <a:solidFill>
            <a:srgbClr val="FFC000"/>
          </a:solidFill>
          <a:ln w="57150">
            <a:solidFill>
              <a:srgbClr val="002060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9 CuadroTexto"/>
          <p:cNvSpPr txBox="1"/>
          <p:nvPr/>
        </p:nvSpPr>
        <p:spPr>
          <a:xfrm>
            <a:off x="68342" y="-3247"/>
            <a:ext cx="7848872" cy="253915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s-ES" sz="4400" b="1" spc="50" dirty="0" smtClean="0">
                <a:ln w="11430"/>
                <a:solidFill>
                  <a:srgbClr val="00206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Berlin Sans FB" pitchFamily="34" charset="0"/>
                <a:cs typeface="Arial" pitchFamily="34" charset="0"/>
              </a:rPr>
              <a:t>MODULO </a:t>
            </a:r>
          </a:p>
          <a:p>
            <a:r>
              <a:rPr lang="es-ES" sz="4400" b="1" spc="50" dirty="0" smtClean="0">
                <a:ln w="11430"/>
                <a:solidFill>
                  <a:srgbClr val="00206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Berlin Sans FB" pitchFamily="34" charset="0"/>
                <a:cs typeface="Arial" pitchFamily="34" charset="0"/>
              </a:rPr>
              <a:t>INICIO</a:t>
            </a:r>
            <a:r>
              <a:rPr lang="es-ES" sz="11500" b="1" spc="50" dirty="0" smtClean="0">
                <a:ln w="11430"/>
                <a:solidFill>
                  <a:srgbClr val="00206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Berlin Sans FB" pitchFamily="34" charset="0"/>
                <a:cs typeface="Arial" pitchFamily="34" charset="0"/>
              </a:rPr>
              <a:t> </a:t>
            </a:r>
            <a:endParaRPr lang="es-ES" sz="11500" b="1" spc="50" dirty="0" smtClean="0">
              <a:ln w="11430"/>
              <a:solidFill>
                <a:srgbClr val="00206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Berlin Sans FB" pitchFamily="34" charset="0"/>
              <a:cs typeface="Arial" pitchFamily="34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3061" y="-20082"/>
            <a:ext cx="3857625" cy="5805264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99883" y="3509758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spcAft>
                <a:spcPts val="0"/>
              </a:spcAft>
            </a:pPr>
            <a:r>
              <a:rPr lang="es-E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El modulo inicio es simplemente </a:t>
            </a:r>
            <a:endParaRPr lang="es-ES" dirty="0" smtClean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s-ES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la </a:t>
            </a:r>
            <a:r>
              <a:rPr lang="es-E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primera pantalla del </a:t>
            </a:r>
            <a:r>
              <a:rPr lang="es-E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AppReceta</a:t>
            </a:r>
            <a:r>
              <a:rPr lang="es-E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s-ES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9110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Documento"/>
          <p:cNvSpPr/>
          <p:nvPr/>
        </p:nvSpPr>
        <p:spPr>
          <a:xfrm>
            <a:off x="0" y="-1"/>
            <a:ext cx="4355976" cy="2564905"/>
          </a:xfrm>
          <a:prstGeom prst="flowChartDocument">
            <a:avLst/>
          </a:prstGeom>
          <a:solidFill>
            <a:srgbClr val="FFC000"/>
          </a:solidFill>
          <a:ln w="57150">
            <a:solidFill>
              <a:srgbClr val="002060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5 Redondear rectángulo de esquina del mismo lado"/>
          <p:cNvSpPr/>
          <p:nvPr/>
        </p:nvSpPr>
        <p:spPr>
          <a:xfrm>
            <a:off x="6780" y="5805264"/>
            <a:ext cx="9144000" cy="1052736"/>
          </a:xfrm>
          <a:prstGeom prst="round2SameRect">
            <a:avLst/>
          </a:prstGeom>
          <a:solidFill>
            <a:srgbClr val="FFC000"/>
          </a:solidFill>
          <a:ln w="57150">
            <a:solidFill>
              <a:srgbClr val="002060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9 CuadroTexto"/>
          <p:cNvSpPr txBox="1"/>
          <p:nvPr/>
        </p:nvSpPr>
        <p:spPr>
          <a:xfrm>
            <a:off x="68342" y="-3247"/>
            <a:ext cx="7848872" cy="253915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s-ES" sz="4400" b="1" spc="50" dirty="0" smtClean="0">
                <a:ln w="11430"/>
                <a:solidFill>
                  <a:srgbClr val="00206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Berlin Sans FB" pitchFamily="34" charset="0"/>
                <a:cs typeface="Arial" pitchFamily="34" charset="0"/>
              </a:rPr>
              <a:t>MODULO </a:t>
            </a:r>
          </a:p>
          <a:p>
            <a:r>
              <a:rPr lang="es-ES" sz="4400" b="1" spc="50" dirty="0" smtClean="0">
                <a:ln w="11430"/>
                <a:solidFill>
                  <a:srgbClr val="00206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Berlin Sans FB" pitchFamily="34" charset="0"/>
                <a:cs typeface="Arial" pitchFamily="34" charset="0"/>
              </a:rPr>
              <a:t>RECETAS</a:t>
            </a:r>
            <a:r>
              <a:rPr lang="es-ES" sz="11500" b="1" spc="50" dirty="0" smtClean="0">
                <a:ln w="11430"/>
                <a:solidFill>
                  <a:srgbClr val="00206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Berlin Sans FB" pitchFamily="34" charset="0"/>
                <a:cs typeface="Arial" pitchFamily="34" charset="0"/>
              </a:rPr>
              <a:t> </a:t>
            </a:r>
            <a:endParaRPr lang="es-ES" sz="11500" b="1" spc="50" dirty="0" smtClean="0">
              <a:ln w="11430"/>
              <a:solidFill>
                <a:srgbClr val="00206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Berlin Sans FB" pitchFamily="34" charset="0"/>
              <a:cs typeface="Arial" pitchFamily="34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-38845"/>
            <a:ext cx="3600400" cy="5808511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245732" y="352425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spcAft>
                <a:spcPts val="0"/>
              </a:spcAft>
            </a:pPr>
            <a:r>
              <a:rPr lang="es-E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El modulo recetas contiene la lista de recetas en general.</a:t>
            </a:r>
            <a:endParaRPr lang="es-ES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17371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Documento"/>
          <p:cNvSpPr/>
          <p:nvPr/>
        </p:nvSpPr>
        <p:spPr>
          <a:xfrm>
            <a:off x="0" y="-1"/>
            <a:ext cx="4355976" cy="2564905"/>
          </a:xfrm>
          <a:prstGeom prst="flowChartDocument">
            <a:avLst/>
          </a:prstGeom>
          <a:solidFill>
            <a:srgbClr val="FFC000"/>
          </a:solidFill>
          <a:ln w="57150">
            <a:solidFill>
              <a:srgbClr val="002060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5 Redondear rectángulo de esquina del mismo lado"/>
          <p:cNvSpPr/>
          <p:nvPr/>
        </p:nvSpPr>
        <p:spPr>
          <a:xfrm>
            <a:off x="6780" y="5805264"/>
            <a:ext cx="9144000" cy="1052736"/>
          </a:xfrm>
          <a:prstGeom prst="round2SameRect">
            <a:avLst/>
          </a:prstGeom>
          <a:solidFill>
            <a:srgbClr val="FFC000"/>
          </a:solidFill>
          <a:ln w="57150">
            <a:solidFill>
              <a:srgbClr val="002060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9 CuadroTexto"/>
          <p:cNvSpPr txBox="1"/>
          <p:nvPr/>
        </p:nvSpPr>
        <p:spPr>
          <a:xfrm>
            <a:off x="68342" y="-3247"/>
            <a:ext cx="7848872" cy="253915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s-ES" sz="4400" b="1" spc="50" dirty="0" smtClean="0">
                <a:ln w="11430"/>
                <a:solidFill>
                  <a:srgbClr val="00206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Berlin Sans FB" pitchFamily="34" charset="0"/>
                <a:cs typeface="Arial" pitchFamily="34" charset="0"/>
              </a:rPr>
              <a:t>MODULO </a:t>
            </a:r>
          </a:p>
          <a:p>
            <a:r>
              <a:rPr lang="es-ES" sz="4400" b="1" spc="50" dirty="0" smtClean="0">
                <a:ln w="11430"/>
                <a:solidFill>
                  <a:srgbClr val="00206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Berlin Sans FB" pitchFamily="34" charset="0"/>
                <a:cs typeface="Arial" pitchFamily="34" charset="0"/>
              </a:rPr>
              <a:t>AJUSTES</a:t>
            </a:r>
            <a:r>
              <a:rPr lang="es-ES" sz="11500" b="1" spc="50" dirty="0" smtClean="0">
                <a:ln w="11430"/>
                <a:solidFill>
                  <a:srgbClr val="00206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Berlin Sans FB" pitchFamily="34" charset="0"/>
                <a:cs typeface="Arial" pitchFamily="34" charset="0"/>
              </a:rPr>
              <a:t> </a:t>
            </a:r>
            <a:endParaRPr lang="es-ES" sz="11500" b="1" spc="50" dirty="0" smtClean="0">
              <a:ln w="11430"/>
              <a:solidFill>
                <a:srgbClr val="00206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Berlin Sans FB" pitchFamily="34" charset="0"/>
              <a:cs typeface="Arial" pitchFamily="34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0"/>
            <a:ext cx="3456384" cy="5567536"/>
          </a:xfrm>
          <a:prstGeom prst="rect">
            <a:avLst/>
          </a:prstGeom>
        </p:spPr>
      </p:pic>
      <p:sp>
        <p:nvSpPr>
          <p:cNvPr id="8" name="Rectángulo 7"/>
          <p:cNvSpPr/>
          <p:nvPr/>
        </p:nvSpPr>
        <p:spPr>
          <a:xfrm>
            <a:off x="467544" y="3284984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spcAft>
                <a:spcPts val="0"/>
              </a:spcAft>
            </a:pPr>
            <a:r>
              <a:rPr lang="es-E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El  módulo ajustes contiene la configuración de la un alarma para que el usuario pueda configurar en que horario que  desee utilizar la aplicación </a:t>
            </a:r>
            <a:endParaRPr lang="es-ES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02594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Documento"/>
          <p:cNvSpPr/>
          <p:nvPr/>
        </p:nvSpPr>
        <p:spPr>
          <a:xfrm>
            <a:off x="0" y="-1"/>
            <a:ext cx="4355976" cy="2564905"/>
          </a:xfrm>
          <a:prstGeom prst="flowChartDocument">
            <a:avLst/>
          </a:prstGeom>
          <a:solidFill>
            <a:srgbClr val="FFC000"/>
          </a:solidFill>
          <a:ln w="57150">
            <a:solidFill>
              <a:srgbClr val="002060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5 Redondear rectángulo de esquina del mismo lado"/>
          <p:cNvSpPr/>
          <p:nvPr/>
        </p:nvSpPr>
        <p:spPr>
          <a:xfrm>
            <a:off x="6780" y="5805264"/>
            <a:ext cx="9144000" cy="1052736"/>
          </a:xfrm>
          <a:prstGeom prst="round2SameRect">
            <a:avLst/>
          </a:prstGeom>
          <a:solidFill>
            <a:srgbClr val="FFC000"/>
          </a:solidFill>
          <a:ln w="57150">
            <a:solidFill>
              <a:srgbClr val="002060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9 CuadroTexto"/>
          <p:cNvSpPr txBox="1"/>
          <p:nvPr/>
        </p:nvSpPr>
        <p:spPr>
          <a:xfrm>
            <a:off x="68342" y="-3247"/>
            <a:ext cx="7848872" cy="253915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s-ES" sz="4400" b="1" spc="50" dirty="0" smtClean="0">
                <a:ln w="11430"/>
                <a:solidFill>
                  <a:srgbClr val="00206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Berlin Sans FB" pitchFamily="34" charset="0"/>
                <a:cs typeface="Arial" pitchFamily="34" charset="0"/>
              </a:rPr>
              <a:t>MODULO </a:t>
            </a:r>
          </a:p>
          <a:p>
            <a:r>
              <a:rPr lang="es-ES" sz="4400" b="1" spc="50" dirty="0" smtClean="0">
                <a:ln w="11430"/>
                <a:solidFill>
                  <a:srgbClr val="00206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Berlin Sans FB" pitchFamily="34" charset="0"/>
                <a:cs typeface="Arial" pitchFamily="34" charset="0"/>
              </a:rPr>
              <a:t>VIDEO</a:t>
            </a:r>
            <a:r>
              <a:rPr lang="es-ES" sz="11500" b="1" spc="50" dirty="0" smtClean="0">
                <a:ln w="11430"/>
                <a:solidFill>
                  <a:srgbClr val="00206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Berlin Sans FB" pitchFamily="34" charset="0"/>
                <a:cs typeface="Arial" pitchFamily="34" charset="0"/>
              </a:rPr>
              <a:t> </a:t>
            </a:r>
            <a:endParaRPr lang="es-ES" sz="11500" b="1" spc="50" dirty="0" smtClean="0">
              <a:ln w="11430"/>
              <a:solidFill>
                <a:srgbClr val="00206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Berlin Sans FB" pitchFamily="34" charset="0"/>
              <a:cs typeface="Arial" pitchFamily="34" charset="0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73866"/>
            <a:ext cx="3744415" cy="5667402"/>
          </a:xfrm>
          <a:prstGeom prst="rect">
            <a:avLst/>
          </a:prstGeom>
        </p:spPr>
      </p:pic>
      <p:sp>
        <p:nvSpPr>
          <p:cNvPr id="8" name="Rectángulo 7"/>
          <p:cNvSpPr/>
          <p:nvPr/>
        </p:nvSpPr>
        <p:spPr>
          <a:xfrm>
            <a:off x="180020" y="3492257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spcAft>
                <a:spcPts val="0"/>
              </a:spcAft>
            </a:pPr>
            <a:r>
              <a:rPr lang="es-E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El módulo Videos contiene la lista de videos de las recetas </a:t>
            </a:r>
            <a:endParaRPr lang="es-ES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6872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Documento"/>
          <p:cNvSpPr/>
          <p:nvPr/>
        </p:nvSpPr>
        <p:spPr>
          <a:xfrm>
            <a:off x="0" y="-1"/>
            <a:ext cx="9144000" cy="2564905"/>
          </a:xfrm>
          <a:prstGeom prst="flowChartDocument">
            <a:avLst/>
          </a:prstGeom>
          <a:solidFill>
            <a:srgbClr val="FFC000"/>
          </a:solidFill>
          <a:ln w="57150">
            <a:solidFill>
              <a:srgbClr val="002060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5 Redondear rectángulo de esquina del mismo lado"/>
          <p:cNvSpPr/>
          <p:nvPr/>
        </p:nvSpPr>
        <p:spPr>
          <a:xfrm>
            <a:off x="6780" y="5805264"/>
            <a:ext cx="9144000" cy="1052736"/>
          </a:xfrm>
          <a:prstGeom prst="round2SameRect">
            <a:avLst/>
          </a:prstGeom>
          <a:solidFill>
            <a:srgbClr val="FFC000"/>
          </a:solidFill>
          <a:ln w="57150">
            <a:solidFill>
              <a:srgbClr val="002060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" name="Rectángulo 1"/>
          <p:cNvSpPr/>
          <p:nvPr/>
        </p:nvSpPr>
        <p:spPr>
          <a:xfrm>
            <a:off x="208721" y="2922476"/>
            <a:ext cx="849694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s-E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La aplicación tiene como fin guiar al usuario durante todo el proceso de preparación de un plato de comida. Optimizar el tiempo y recursos de los usuarios, sean estos expertos o principiantes en la preparación de alimentos. Dando recomendaciones de platos que puedan preparar con los ingredientes que tienen en sus hogares.</a:t>
            </a:r>
            <a:endParaRPr lang="es-ES" sz="2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" name="9 CuadroTexto"/>
          <p:cNvSpPr txBox="1"/>
          <p:nvPr/>
        </p:nvSpPr>
        <p:spPr>
          <a:xfrm>
            <a:off x="179512" y="116632"/>
            <a:ext cx="896448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s-ES" sz="11500" b="1" spc="50" dirty="0" smtClean="0">
                <a:ln w="11430"/>
                <a:solidFill>
                  <a:srgbClr val="00206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Berlin Sans FB" pitchFamily="34" charset="0"/>
                <a:cs typeface="Arial" pitchFamily="34" charset="0"/>
              </a:rPr>
              <a:t>APPRECETA </a:t>
            </a:r>
            <a:endParaRPr lang="es-ES" sz="11500" b="1" spc="50" dirty="0" smtClean="0">
              <a:ln w="11430"/>
              <a:solidFill>
                <a:srgbClr val="00206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Berlin Sans FB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45143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1650</TotalTime>
  <Words>155</Words>
  <Application>Microsoft Office PowerPoint</Application>
  <PresentationFormat>Presentación en pantalla (4:3)</PresentationFormat>
  <Paragraphs>28</Paragraphs>
  <Slides>7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Arial</vt:lpstr>
      <vt:lpstr>Berlin Sans FB</vt:lpstr>
      <vt:lpstr>Calibri</vt:lpstr>
      <vt:lpstr>Times New Roman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jccahuana</dc:creator>
  <cp:lastModifiedBy>yuri</cp:lastModifiedBy>
  <cp:revision>175</cp:revision>
  <dcterms:created xsi:type="dcterms:W3CDTF">2013-09-25T11:16:44Z</dcterms:created>
  <dcterms:modified xsi:type="dcterms:W3CDTF">2015-07-31T03:31:10Z</dcterms:modified>
</cp:coreProperties>
</file>