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316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671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63ED7-DB52-40DF-ABE7-394FD9997930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F6B83-6809-4C27-9582-A8BAFAA2D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1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96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6B83-6809-4C27-9582-A8BAFAA2DE2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60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3307099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07504" y="19582"/>
            <a:ext cx="5375066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sz="32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UNIVERSIDAD NACIONAL  </a:t>
            </a:r>
          </a:p>
          <a:p>
            <a:r>
              <a:rPr lang="es-ES" sz="32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" pitchFamily="34" charset="0"/>
                <a:cs typeface="Arial" pitchFamily="34" charset="0"/>
              </a:rPr>
              <a:t> JOSÉ MARÍA  ARGUEDAS </a:t>
            </a:r>
          </a:p>
        </p:txBody>
      </p:sp>
      <p:pic>
        <p:nvPicPr>
          <p:cNvPr id="1027" name="Picture 3" descr="C:\Users\ccahuana7\Desktop\Sin títul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07572"/>
            <a:ext cx="2092117" cy="295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-8534" y="6025565"/>
            <a:ext cx="294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INTEGRANTE </a:t>
            </a:r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1026" name="Picture 2" descr="https://upload.wikimedia.org/wikipedia/en/thumb/3/34/Android_Studio_icon.svg/768px-Android_Studio_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0630"/>
            <a:ext cx="2237664" cy="223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upload.wikimedia.org/wikipedia/en/thumb/3/34/Android_Studio_icon.svg/768px-Android_Studio_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95" y="6006893"/>
            <a:ext cx="649478" cy="64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3455173" y="6008466"/>
            <a:ext cx="569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Ccahuana Huamaní Mayuri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7504" y="3704869"/>
            <a:ext cx="6438553" cy="1015663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APLICACIÓN MOVIL </a:t>
            </a:r>
            <a:r>
              <a:rPr lang="es-E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CREADA PARA LA PREPARACIÓN DE RECETAS DE COSCINAS EN LA PLATAFORMA ANDROID STUDIO</a:t>
            </a:r>
            <a:endParaRPr lang="es-ES" sz="16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319" y="2823342"/>
            <a:ext cx="2478536" cy="27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0" y="-1"/>
            <a:ext cx="9144000" cy="3307099"/>
          </a:xfrm>
          <a:prstGeom prst="flowChartDocumen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6780" y="5805264"/>
            <a:ext cx="9144000" cy="1052736"/>
          </a:xfrm>
          <a:prstGeom prst="round2SameRect">
            <a:avLst/>
          </a:prstGeom>
          <a:solidFill>
            <a:srgbClr val="FFC000"/>
          </a:solidFill>
          <a:ln w="5715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923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28</Words>
  <Application>Microsoft Office PowerPoint</Application>
  <PresentationFormat>Presentación en pantalla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Calibri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jccahuana</dc:creator>
  <cp:lastModifiedBy>yuri</cp:lastModifiedBy>
  <cp:revision>168</cp:revision>
  <dcterms:created xsi:type="dcterms:W3CDTF">2013-09-25T11:16:44Z</dcterms:created>
  <dcterms:modified xsi:type="dcterms:W3CDTF">2015-07-27T19:03:21Z</dcterms:modified>
</cp:coreProperties>
</file>