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1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71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3ED7-DB52-40DF-ABE7-394FD9997930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6B83-6809-4C27-9582-A8BAFAA2D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0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19582"/>
            <a:ext cx="53750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UNIVERSIDAD NACIONAL  </a:t>
            </a:r>
          </a:p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JOSÉ MARÍA  ARGUEDAS </a:t>
            </a:r>
          </a:p>
        </p:txBody>
      </p:sp>
      <p:pic>
        <p:nvPicPr>
          <p:cNvPr id="1027" name="Picture 3" descr="C:\Users\ccahuana7\Desktop\Sin títul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07572"/>
            <a:ext cx="2092117" cy="2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-8534" y="6025565"/>
            <a:ext cx="29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INTEGRANTE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1026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0630"/>
            <a:ext cx="2237664" cy="22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5" y="6006893"/>
            <a:ext cx="649478" cy="6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455173" y="6008466"/>
            <a:ext cx="569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Ccahuana Huamaní Mayuri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504" y="3704869"/>
            <a:ext cx="6438553" cy="101566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APLICACIÓN MOVIL </a:t>
            </a:r>
            <a:r>
              <a:rPr lang="es-E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CREADA PARA LA PREPARACIÓN DE RECETAS DE COSCINAS EN LA PLATAFORMA ANDROID STUDIO</a:t>
            </a:r>
            <a:endParaRPr lang="es-ES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19" y="2823342"/>
            <a:ext cx="2478536" cy="27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2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28</Words>
  <Application>Microsoft Office PowerPoint</Application>
  <PresentationFormat>Presentación en pantalla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jccahuana</dc:creator>
  <cp:lastModifiedBy>yuri</cp:lastModifiedBy>
  <cp:revision>168</cp:revision>
  <dcterms:created xsi:type="dcterms:W3CDTF">2013-09-25T11:16:44Z</dcterms:created>
  <dcterms:modified xsi:type="dcterms:W3CDTF">2015-07-27T19:11:03Z</dcterms:modified>
</cp:coreProperties>
</file>