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03" r:id="rId3"/>
    <p:sldId id="328" r:id="rId4"/>
    <p:sldId id="302" r:id="rId5"/>
    <p:sldId id="329" r:id="rId6"/>
    <p:sldId id="330" r:id="rId7"/>
    <p:sldId id="331" r:id="rId9"/>
    <p:sldId id="318" r:id="rId10"/>
    <p:sldId id="320" r:id="rId11"/>
    <p:sldId id="300" r:id="rId12"/>
    <p:sldId id="319" r:id="rId13"/>
    <p:sldId id="317" r:id="rId14"/>
    <p:sldId id="307" r:id="rId15"/>
    <p:sldId id="332" r:id="rId16"/>
    <p:sldId id="333" r:id="rId17"/>
    <p:sldId id="305" r:id="rId18"/>
    <p:sldId id="310" r:id="rId19"/>
    <p:sldId id="31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515"/>
    <a:srgbClr val="FA1515"/>
    <a:srgbClr val="DD7878"/>
    <a:srgbClr val="FF00FF"/>
    <a:srgbClr val="F91515"/>
    <a:srgbClr val="FD1616"/>
    <a:srgbClr val="D00F0F"/>
    <a:srgbClr val="A60A0A"/>
    <a:srgbClr val="C60E0E"/>
    <a:srgbClr val="C5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78" y="90"/>
      </p:cViewPr>
      <p:guideLst>
        <p:guide orient="horz" pos="2224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F9AAB-0F72-421A-8D36-9D389E9FE5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F46BB-4122-4690-955F-3C987D1682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几个输入框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几个输入框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- push到远程仓库</a:t>
            </a:r>
            <a:endParaRPr lang="zh-CN" altLang="en-US"/>
          </a:p>
          <a:p>
            <a:r>
              <a:rPr lang="zh-CN" altLang="en-US"/>
              <a:t>- 把参与项目的小组成员拉入到仓库的合作者中</a:t>
            </a:r>
            <a:endParaRPr lang="zh-CN" altLang="en-US"/>
          </a:p>
          <a:p>
            <a:r>
              <a:rPr lang="zh-CN" altLang="en-US"/>
              <a:t>- 小组成员到远程参考拉下代码目录</a:t>
            </a:r>
            <a:endParaRPr lang="zh-CN" altLang="en-US"/>
          </a:p>
          <a:p>
            <a:r>
              <a:rPr lang="zh-CN" altLang="en-US"/>
              <a:t>- 各成员如开发过程中与要引入其它库或创建新的文件夹，需更其他成员商量确定无误后方可对代码目录进行修改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microsoft.com/office/2007/relationships/hdphoto" Target="../media/image14.png"/><Relationship Id="rId3" Type="http://schemas.openxmlformats.org/officeDocument/2006/relationships/image" Target="../media/image13.png"/><Relationship Id="rId2" Type="http://schemas.microsoft.com/office/2007/relationships/hdphoto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90613" y="585619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endParaRPr lang="zh-CN" altLang="en-US" sz="4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94997" y="2141644"/>
            <a:ext cx="4588509" cy="645472"/>
            <a:chOff x="3517847" y="2166432"/>
            <a:chExt cx="4822088" cy="733124"/>
          </a:xfrm>
        </p:grpSpPr>
        <p:sp>
          <p:nvSpPr>
            <p:cNvPr id="11" name="椭圆 10"/>
            <p:cNvSpPr/>
            <p:nvPr/>
          </p:nvSpPr>
          <p:spPr>
            <a:xfrm>
              <a:off x="3723860" y="2166432"/>
              <a:ext cx="603271" cy="603271"/>
            </a:xfrm>
            <a:prstGeom prst="ellipse">
              <a:avLst/>
            </a:prstGeom>
            <a:gradFill>
              <a:gsLst>
                <a:gs pos="0">
                  <a:srgbClr val="E4E4E4"/>
                </a:gs>
                <a:gs pos="100000">
                  <a:schemeClr val="bg1"/>
                </a:gs>
              </a:gsLst>
              <a:lin ang="2700000" scaled="0"/>
            </a:gradFill>
            <a:ln w="38100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13500000" scaled="0"/>
              </a:gradFill>
            </a:ln>
            <a:effectLst>
              <a:outerShdw blurRad="177800" dist="1143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 flipH="1">
              <a:off x="3517847" y="2281376"/>
              <a:ext cx="1011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474790" y="2166786"/>
              <a:ext cx="3865145" cy="732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确定组内负责人</a:t>
              </a:r>
              <a:endPara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95045" y="3118485"/>
            <a:ext cx="9075420" cy="645160"/>
            <a:chOff x="3517847" y="3535453"/>
            <a:chExt cx="10080012" cy="760098"/>
          </a:xfrm>
        </p:grpSpPr>
        <p:sp>
          <p:nvSpPr>
            <p:cNvPr id="19" name="椭圆 18"/>
            <p:cNvSpPr/>
            <p:nvPr/>
          </p:nvSpPr>
          <p:spPr>
            <a:xfrm>
              <a:off x="3723860" y="3591041"/>
              <a:ext cx="603271" cy="603271"/>
            </a:xfrm>
            <a:prstGeom prst="ellipse">
              <a:avLst/>
            </a:prstGeom>
            <a:gradFill>
              <a:gsLst>
                <a:gs pos="0">
                  <a:srgbClr val="E4E4E4"/>
                </a:gs>
                <a:gs pos="100000">
                  <a:schemeClr val="bg1"/>
                </a:gs>
              </a:gsLst>
              <a:lin ang="2700000" scaled="0"/>
            </a:gradFill>
            <a:ln w="38100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13500000" scaled="0"/>
              </a:gradFill>
            </a:ln>
            <a:effectLst>
              <a:outerShdw blurRad="177800" dist="1143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 flipH="1">
              <a:off x="3517847" y="3705985"/>
              <a:ext cx="1011245" cy="433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483390" y="3535453"/>
              <a:ext cx="9114469" cy="76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r>
                <a:rPr lang="zh-CN" altLang="en-US" sz="3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项目的需求，功能和交互过程</a:t>
              </a:r>
              <a:endPara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061374" y="617735"/>
            <a:ext cx="1209676" cy="766763"/>
            <a:chOff x="5027613" y="5535614"/>
            <a:chExt cx="1209676" cy="766763"/>
          </a:xfrm>
        </p:grpSpPr>
        <p:sp>
          <p:nvSpPr>
            <p:cNvPr id="47" name="Freeform 98"/>
            <p:cNvSpPr/>
            <p:nvPr/>
          </p:nvSpPr>
          <p:spPr bwMode="auto">
            <a:xfrm>
              <a:off x="5602288" y="6126164"/>
              <a:ext cx="55563" cy="30163"/>
            </a:xfrm>
            <a:custGeom>
              <a:avLst/>
              <a:gdLst>
                <a:gd name="T0" fmla="*/ 0 w 35"/>
                <a:gd name="T1" fmla="*/ 19 h 19"/>
                <a:gd name="T2" fmla="*/ 35 w 35"/>
                <a:gd name="T3" fmla="*/ 7 h 19"/>
                <a:gd name="T4" fmla="*/ 33 w 35"/>
                <a:gd name="T5" fmla="*/ 0 h 19"/>
                <a:gd name="T6" fmla="*/ 2 w 35"/>
                <a:gd name="T7" fmla="*/ 12 h 19"/>
                <a:gd name="T8" fmla="*/ 0 w 35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0" y="19"/>
                  </a:moveTo>
                  <a:lnTo>
                    <a:pt x="35" y="7"/>
                  </a:lnTo>
                  <a:lnTo>
                    <a:pt x="33" y="0"/>
                  </a:lnTo>
                  <a:lnTo>
                    <a:pt x="2" y="1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99"/>
            <p:cNvSpPr/>
            <p:nvPr/>
          </p:nvSpPr>
          <p:spPr bwMode="auto">
            <a:xfrm>
              <a:off x="5605463" y="6110289"/>
              <a:ext cx="49213" cy="26988"/>
            </a:xfrm>
            <a:custGeom>
              <a:avLst/>
              <a:gdLst>
                <a:gd name="T0" fmla="*/ 0 w 31"/>
                <a:gd name="T1" fmla="*/ 17 h 17"/>
                <a:gd name="T2" fmla="*/ 31 w 31"/>
                <a:gd name="T3" fmla="*/ 5 h 17"/>
                <a:gd name="T4" fmla="*/ 29 w 31"/>
                <a:gd name="T5" fmla="*/ 0 h 17"/>
                <a:gd name="T6" fmla="*/ 3 w 31"/>
                <a:gd name="T7" fmla="*/ 10 h 17"/>
                <a:gd name="T8" fmla="*/ 0 w 3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0" y="17"/>
                  </a:moveTo>
                  <a:lnTo>
                    <a:pt x="31" y="5"/>
                  </a:lnTo>
                  <a:lnTo>
                    <a:pt x="29" y="0"/>
                  </a:lnTo>
                  <a:lnTo>
                    <a:pt x="3" y="1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100"/>
            <p:cNvSpPr/>
            <p:nvPr/>
          </p:nvSpPr>
          <p:spPr bwMode="auto">
            <a:xfrm>
              <a:off x="5594351" y="6156326"/>
              <a:ext cx="71438" cy="36513"/>
            </a:xfrm>
            <a:custGeom>
              <a:avLst/>
              <a:gdLst>
                <a:gd name="T0" fmla="*/ 0 w 45"/>
                <a:gd name="T1" fmla="*/ 23 h 23"/>
                <a:gd name="T2" fmla="*/ 45 w 45"/>
                <a:gd name="T3" fmla="*/ 7 h 23"/>
                <a:gd name="T4" fmla="*/ 43 w 45"/>
                <a:gd name="T5" fmla="*/ 0 h 23"/>
                <a:gd name="T6" fmla="*/ 3 w 45"/>
                <a:gd name="T7" fmla="*/ 16 h 23"/>
                <a:gd name="T8" fmla="*/ 0 w 45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3">
                  <a:moveTo>
                    <a:pt x="0" y="23"/>
                  </a:moveTo>
                  <a:lnTo>
                    <a:pt x="45" y="7"/>
                  </a:lnTo>
                  <a:lnTo>
                    <a:pt x="43" y="0"/>
                  </a:lnTo>
                  <a:lnTo>
                    <a:pt x="3" y="16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101"/>
            <p:cNvSpPr/>
            <p:nvPr/>
          </p:nvSpPr>
          <p:spPr bwMode="auto">
            <a:xfrm>
              <a:off x="5605463" y="5978526"/>
              <a:ext cx="52388" cy="101600"/>
            </a:xfrm>
            <a:custGeom>
              <a:avLst/>
              <a:gdLst>
                <a:gd name="T0" fmla="*/ 17 w 33"/>
                <a:gd name="T1" fmla="*/ 0 h 64"/>
                <a:gd name="T2" fmla="*/ 0 w 33"/>
                <a:gd name="T3" fmla="*/ 36 h 64"/>
                <a:gd name="T4" fmla="*/ 7 w 33"/>
                <a:gd name="T5" fmla="*/ 43 h 64"/>
                <a:gd name="T6" fmla="*/ 5 w 33"/>
                <a:gd name="T7" fmla="*/ 43 h 64"/>
                <a:gd name="T8" fmla="*/ 5 w 33"/>
                <a:gd name="T9" fmla="*/ 55 h 64"/>
                <a:gd name="T10" fmla="*/ 12 w 33"/>
                <a:gd name="T11" fmla="*/ 55 h 64"/>
                <a:gd name="T12" fmla="*/ 10 w 33"/>
                <a:gd name="T13" fmla="*/ 64 h 64"/>
                <a:gd name="T14" fmla="*/ 24 w 33"/>
                <a:gd name="T15" fmla="*/ 60 h 64"/>
                <a:gd name="T16" fmla="*/ 22 w 33"/>
                <a:gd name="T17" fmla="*/ 55 h 64"/>
                <a:gd name="T18" fmla="*/ 26 w 33"/>
                <a:gd name="T19" fmla="*/ 55 h 64"/>
                <a:gd name="T20" fmla="*/ 26 w 33"/>
                <a:gd name="T21" fmla="*/ 43 h 64"/>
                <a:gd name="T22" fmla="*/ 26 w 33"/>
                <a:gd name="T23" fmla="*/ 43 h 64"/>
                <a:gd name="T24" fmla="*/ 33 w 33"/>
                <a:gd name="T25" fmla="*/ 36 h 64"/>
                <a:gd name="T26" fmla="*/ 17 w 33"/>
                <a:gd name="T27" fmla="*/ 0 h 64"/>
                <a:gd name="T28" fmla="*/ 17 w 33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64">
                  <a:moveTo>
                    <a:pt x="17" y="0"/>
                  </a:moveTo>
                  <a:lnTo>
                    <a:pt x="0" y="36"/>
                  </a:lnTo>
                  <a:lnTo>
                    <a:pt x="7" y="43"/>
                  </a:lnTo>
                  <a:lnTo>
                    <a:pt x="5" y="43"/>
                  </a:lnTo>
                  <a:lnTo>
                    <a:pt x="5" y="55"/>
                  </a:lnTo>
                  <a:lnTo>
                    <a:pt x="12" y="55"/>
                  </a:lnTo>
                  <a:lnTo>
                    <a:pt x="10" y="64"/>
                  </a:lnTo>
                  <a:lnTo>
                    <a:pt x="24" y="60"/>
                  </a:lnTo>
                  <a:lnTo>
                    <a:pt x="22" y="55"/>
                  </a:lnTo>
                  <a:lnTo>
                    <a:pt x="26" y="55"/>
                  </a:lnTo>
                  <a:lnTo>
                    <a:pt x="26" y="43"/>
                  </a:lnTo>
                  <a:lnTo>
                    <a:pt x="26" y="43"/>
                  </a:lnTo>
                  <a:lnTo>
                    <a:pt x="33" y="36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102"/>
            <p:cNvSpPr/>
            <p:nvPr/>
          </p:nvSpPr>
          <p:spPr bwMode="auto">
            <a:xfrm>
              <a:off x="5599113" y="6140451"/>
              <a:ext cx="63500" cy="33338"/>
            </a:xfrm>
            <a:custGeom>
              <a:avLst/>
              <a:gdLst>
                <a:gd name="T0" fmla="*/ 2 w 40"/>
                <a:gd name="T1" fmla="*/ 14 h 21"/>
                <a:gd name="T2" fmla="*/ 0 w 40"/>
                <a:gd name="T3" fmla="*/ 21 h 21"/>
                <a:gd name="T4" fmla="*/ 40 w 40"/>
                <a:gd name="T5" fmla="*/ 7 h 21"/>
                <a:gd name="T6" fmla="*/ 37 w 40"/>
                <a:gd name="T7" fmla="*/ 0 h 21"/>
                <a:gd name="T8" fmla="*/ 2 w 40"/>
                <a:gd name="T9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1">
                  <a:moveTo>
                    <a:pt x="2" y="14"/>
                  </a:moveTo>
                  <a:lnTo>
                    <a:pt x="0" y="21"/>
                  </a:lnTo>
                  <a:lnTo>
                    <a:pt x="40" y="7"/>
                  </a:lnTo>
                  <a:lnTo>
                    <a:pt x="37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103"/>
            <p:cNvSpPr/>
            <p:nvPr/>
          </p:nvSpPr>
          <p:spPr bwMode="auto">
            <a:xfrm>
              <a:off x="5610226" y="6096001"/>
              <a:ext cx="41275" cy="22225"/>
            </a:xfrm>
            <a:custGeom>
              <a:avLst/>
              <a:gdLst>
                <a:gd name="T0" fmla="*/ 0 w 26"/>
                <a:gd name="T1" fmla="*/ 14 h 14"/>
                <a:gd name="T2" fmla="*/ 26 w 26"/>
                <a:gd name="T3" fmla="*/ 5 h 14"/>
                <a:gd name="T4" fmla="*/ 23 w 26"/>
                <a:gd name="T5" fmla="*/ 0 h 14"/>
                <a:gd name="T6" fmla="*/ 2 w 26"/>
                <a:gd name="T7" fmla="*/ 7 h 14"/>
                <a:gd name="T8" fmla="*/ 0 w 2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0" y="14"/>
                  </a:moveTo>
                  <a:lnTo>
                    <a:pt x="26" y="5"/>
                  </a:lnTo>
                  <a:lnTo>
                    <a:pt x="23" y="0"/>
                  </a:lnTo>
                  <a:lnTo>
                    <a:pt x="2" y="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104"/>
            <p:cNvSpPr/>
            <p:nvPr/>
          </p:nvSpPr>
          <p:spPr bwMode="auto">
            <a:xfrm>
              <a:off x="5616576" y="6080126"/>
              <a:ext cx="30163" cy="19050"/>
            </a:xfrm>
            <a:custGeom>
              <a:avLst/>
              <a:gdLst>
                <a:gd name="T0" fmla="*/ 0 w 19"/>
                <a:gd name="T1" fmla="*/ 5 h 12"/>
                <a:gd name="T2" fmla="*/ 0 w 19"/>
                <a:gd name="T3" fmla="*/ 12 h 12"/>
                <a:gd name="T4" fmla="*/ 19 w 19"/>
                <a:gd name="T5" fmla="*/ 5 h 12"/>
                <a:gd name="T6" fmla="*/ 17 w 19"/>
                <a:gd name="T7" fmla="*/ 0 h 12"/>
                <a:gd name="T8" fmla="*/ 0 w 19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0" y="5"/>
                  </a:moveTo>
                  <a:lnTo>
                    <a:pt x="0" y="12"/>
                  </a:lnTo>
                  <a:lnTo>
                    <a:pt x="19" y="5"/>
                  </a:lnTo>
                  <a:lnTo>
                    <a:pt x="17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105"/>
            <p:cNvSpPr/>
            <p:nvPr/>
          </p:nvSpPr>
          <p:spPr bwMode="auto">
            <a:xfrm>
              <a:off x="5605463" y="6219826"/>
              <a:ext cx="71438" cy="33338"/>
            </a:xfrm>
            <a:custGeom>
              <a:avLst/>
              <a:gdLst>
                <a:gd name="T0" fmla="*/ 15 w 19"/>
                <a:gd name="T1" fmla="*/ 4 h 9"/>
                <a:gd name="T2" fmla="*/ 17 w 19"/>
                <a:gd name="T3" fmla="*/ 3 h 9"/>
                <a:gd name="T4" fmla="*/ 19 w 19"/>
                <a:gd name="T5" fmla="*/ 1 h 9"/>
                <a:gd name="T6" fmla="*/ 19 w 19"/>
                <a:gd name="T7" fmla="*/ 0 h 9"/>
                <a:gd name="T8" fmla="*/ 0 w 19"/>
                <a:gd name="T9" fmla="*/ 7 h 9"/>
                <a:gd name="T10" fmla="*/ 2 w 19"/>
                <a:gd name="T11" fmla="*/ 9 h 9"/>
                <a:gd name="T12" fmla="*/ 15 w 19"/>
                <a:gd name="T13" fmla="*/ 4 h 9"/>
                <a:gd name="T14" fmla="*/ 15 w 19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9">
                  <a:moveTo>
                    <a:pt x="15" y="4"/>
                  </a:moveTo>
                  <a:cubicBezTo>
                    <a:pt x="15" y="3"/>
                    <a:pt x="16" y="3"/>
                    <a:pt x="17" y="3"/>
                  </a:cubicBezTo>
                  <a:cubicBezTo>
                    <a:pt x="17" y="2"/>
                    <a:pt x="18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2" y="9"/>
                    <a:pt x="2" y="9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106"/>
            <p:cNvSpPr/>
            <p:nvPr/>
          </p:nvSpPr>
          <p:spPr bwMode="auto">
            <a:xfrm>
              <a:off x="5616576" y="6242051"/>
              <a:ext cx="38100" cy="26988"/>
            </a:xfrm>
            <a:custGeom>
              <a:avLst/>
              <a:gdLst>
                <a:gd name="T0" fmla="*/ 8 w 10"/>
                <a:gd name="T1" fmla="*/ 4 h 7"/>
                <a:gd name="T2" fmla="*/ 10 w 10"/>
                <a:gd name="T3" fmla="*/ 0 h 7"/>
                <a:gd name="T4" fmla="*/ 0 w 10"/>
                <a:gd name="T5" fmla="*/ 5 h 7"/>
                <a:gd name="T6" fmla="*/ 2 w 10"/>
                <a:gd name="T7" fmla="*/ 7 h 7"/>
                <a:gd name="T8" fmla="*/ 8 w 10"/>
                <a:gd name="T9" fmla="*/ 4 h 7"/>
                <a:gd name="T10" fmla="*/ 8 w 10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7">
                  <a:moveTo>
                    <a:pt x="8" y="4"/>
                  </a:moveTo>
                  <a:cubicBezTo>
                    <a:pt x="9" y="3"/>
                    <a:pt x="10" y="2"/>
                    <a:pt x="1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6"/>
                    <a:pt x="2" y="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107"/>
            <p:cNvSpPr/>
            <p:nvPr/>
          </p:nvSpPr>
          <p:spPr bwMode="auto">
            <a:xfrm>
              <a:off x="5591176" y="6170614"/>
              <a:ext cx="74613" cy="41275"/>
            </a:xfrm>
            <a:custGeom>
              <a:avLst/>
              <a:gdLst>
                <a:gd name="T0" fmla="*/ 47 w 47"/>
                <a:gd name="T1" fmla="*/ 0 h 26"/>
                <a:gd name="T2" fmla="*/ 2 w 47"/>
                <a:gd name="T3" fmla="*/ 19 h 26"/>
                <a:gd name="T4" fmla="*/ 0 w 47"/>
                <a:gd name="T5" fmla="*/ 26 h 26"/>
                <a:gd name="T6" fmla="*/ 47 w 47"/>
                <a:gd name="T7" fmla="*/ 7 h 26"/>
                <a:gd name="T8" fmla="*/ 47 w 4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47" y="0"/>
                  </a:moveTo>
                  <a:lnTo>
                    <a:pt x="2" y="19"/>
                  </a:lnTo>
                  <a:lnTo>
                    <a:pt x="0" y="26"/>
                  </a:lnTo>
                  <a:lnTo>
                    <a:pt x="47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108"/>
            <p:cNvSpPr/>
            <p:nvPr/>
          </p:nvSpPr>
          <p:spPr bwMode="auto">
            <a:xfrm>
              <a:off x="5586413" y="6189664"/>
              <a:ext cx="84138" cy="38100"/>
            </a:xfrm>
            <a:custGeom>
              <a:avLst/>
              <a:gdLst>
                <a:gd name="T0" fmla="*/ 2 w 22"/>
                <a:gd name="T1" fmla="*/ 10 h 10"/>
                <a:gd name="T2" fmla="*/ 22 w 22"/>
                <a:gd name="T3" fmla="*/ 2 h 10"/>
                <a:gd name="T4" fmla="*/ 22 w 22"/>
                <a:gd name="T5" fmla="*/ 0 h 10"/>
                <a:gd name="T6" fmla="*/ 0 w 22"/>
                <a:gd name="T7" fmla="*/ 8 h 10"/>
                <a:gd name="T8" fmla="*/ 0 w 22"/>
                <a:gd name="T9" fmla="*/ 10 h 10"/>
                <a:gd name="T10" fmla="*/ 2 w 22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">
                  <a:moveTo>
                    <a:pt x="2" y="1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2" y="10"/>
                  </a:cubicBez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109"/>
            <p:cNvSpPr/>
            <p:nvPr/>
          </p:nvSpPr>
          <p:spPr bwMode="auto">
            <a:xfrm>
              <a:off x="5599113" y="6203951"/>
              <a:ext cx="74613" cy="38100"/>
            </a:xfrm>
            <a:custGeom>
              <a:avLst/>
              <a:gdLst>
                <a:gd name="T0" fmla="*/ 1 w 20"/>
                <a:gd name="T1" fmla="*/ 10 h 10"/>
                <a:gd name="T2" fmla="*/ 2 w 20"/>
                <a:gd name="T3" fmla="*/ 10 h 10"/>
                <a:gd name="T4" fmla="*/ 20 w 20"/>
                <a:gd name="T5" fmla="*/ 2 h 10"/>
                <a:gd name="T6" fmla="*/ 20 w 20"/>
                <a:gd name="T7" fmla="*/ 0 h 10"/>
                <a:gd name="T8" fmla="*/ 0 w 20"/>
                <a:gd name="T9" fmla="*/ 8 h 10"/>
                <a:gd name="T10" fmla="*/ 0 w 20"/>
                <a:gd name="T11" fmla="*/ 8 h 10"/>
                <a:gd name="T12" fmla="*/ 1 w 2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0">
                  <a:moveTo>
                    <a:pt x="1" y="10"/>
                  </a:moveTo>
                  <a:cubicBezTo>
                    <a:pt x="1" y="10"/>
                    <a:pt x="1" y="10"/>
                    <a:pt x="2" y="1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10"/>
                  </a:cubicBez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110"/>
            <p:cNvSpPr>
              <a:spLocks noEditPoints="1"/>
            </p:cNvSpPr>
            <p:nvPr/>
          </p:nvSpPr>
          <p:spPr bwMode="auto">
            <a:xfrm>
              <a:off x="5511801" y="5930901"/>
              <a:ext cx="241300" cy="107950"/>
            </a:xfrm>
            <a:custGeom>
              <a:avLst/>
              <a:gdLst>
                <a:gd name="T0" fmla="*/ 4 w 64"/>
                <a:gd name="T1" fmla="*/ 12 h 29"/>
                <a:gd name="T2" fmla="*/ 3 w 64"/>
                <a:gd name="T3" fmla="*/ 12 h 29"/>
                <a:gd name="T4" fmla="*/ 0 w 64"/>
                <a:gd name="T5" fmla="*/ 10 h 29"/>
                <a:gd name="T6" fmla="*/ 2 w 64"/>
                <a:gd name="T7" fmla="*/ 8 h 29"/>
                <a:gd name="T8" fmla="*/ 7 w 64"/>
                <a:gd name="T9" fmla="*/ 0 h 29"/>
                <a:gd name="T10" fmla="*/ 30 w 64"/>
                <a:gd name="T11" fmla="*/ 14 h 29"/>
                <a:gd name="T12" fmla="*/ 23 w 64"/>
                <a:gd name="T13" fmla="*/ 29 h 29"/>
                <a:gd name="T14" fmla="*/ 4 w 64"/>
                <a:gd name="T15" fmla="*/ 12 h 29"/>
                <a:gd name="T16" fmla="*/ 34 w 64"/>
                <a:gd name="T17" fmla="*/ 14 h 29"/>
                <a:gd name="T18" fmla="*/ 57 w 64"/>
                <a:gd name="T19" fmla="*/ 0 h 29"/>
                <a:gd name="T20" fmla="*/ 62 w 64"/>
                <a:gd name="T21" fmla="*/ 8 h 29"/>
                <a:gd name="T22" fmla="*/ 64 w 64"/>
                <a:gd name="T23" fmla="*/ 10 h 29"/>
                <a:gd name="T24" fmla="*/ 61 w 64"/>
                <a:gd name="T25" fmla="*/ 12 h 29"/>
                <a:gd name="T26" fmla="*/ 60 w 64"/>
                <a:gd name="T27" fmla="*/ 12 h 29"/>
                <a:gd name="T28" fmla="*/ 41 w 64"/>
                <a:gd name="T29" fmla="*/ 29 h 29"/>
                <a:gd name="T30" fmla="*/ 34 w 64"/>
                <a:gd name="T3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29">
                  <a:moveTo>
                    <a:pt x="4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2" y="11"/>
                    <a:pt x="1" y="10"/>
                    <a:pt x="0" y="10"/>
                  </a:cubicBezTo>
                  <a:cubicBezTo>
                    <a:pt x="1" y="9"/>
                    <a:pt x="1" y="9"/>
                    <a:pt x="2" y="8"/>
                  </a:cubicBezTo>
                  <a:cubicBezTo>
                    <a:pt x="4" y="6"/>
                    <a:pt x="6" y="4"/>
                    <a:pt x="7" y="0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3" y="29"/>
                    <a:pt x="23" y="29"/>
                    <a:pt x="23" y="29"/>
                  </a:cubicBezTo>
                  <a:lnTo>
                    <a:pt x="4" y="12"/>
                  </a:lnTo>
                  <a:close/>
                  <a:moveTo>
                    <a:pt x="34" y="14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8" y="4"/>
                    <a:pt x="60" y="6"/>
                    <a:pt x="62" y="8"/>
                  </a:cubicBezTo>
                  <a:cubicBezTo>
                    <a:pt x="63" y="9"/>
                    <a:pt x="63" y="9"/>
                    <a:pt x="64" y="10"/>
                  </a:cubicBezTo>
                  <a:cubicBezTo>
                    <a:pt x="63" y="10"/>
                    <a:pt x="62" y="11"/>
                    <a:pt x="61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41" y="29"/>
                    <a:pt x="41" y="29"/>
                    <a:pt x="41" y="29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111"/>
            <p:cNvSpPr/>
            <p:nvPr/>
          </p:nvSpPr>
          <p:spPr bwMode="auto">
            <a:xfrm>
              <a:off x="5346701" y="5953126"/>
              <a:ext cx="285750" cy="346075"/>
            </a:xfrm>
            <a:custGeom>
              <a:avLst/>
              <a:gdLst>
                <a:gd name="T0" fmla="*/ 76 w 76"/>
                <a:gd name="T1" fmla="*/ 86 h 92"/>
                <a:gd name="T2" fmla="*/ 46 w 76"/>
                <a:gd name="T3" fmla="*/ 0 h 92"/>
                <a:gd name="T4" fmla="*/ 36 w 76"/>
                <a:gd name="T5" fmla="*/ 9 h 92"/>
                <a:gd name="T6" fmla="*/ 23 w 76"/>
                <a:gd name="T7" fmla="*/ 14 h 92"/>
                <a:gd name="T8" fmla="*/ 22 w 76"/>
                <a:gd name="T9" fmla="*/ 14 h 92"/>
                <a:gd name="T10" fmla="*/ 0 w 76"/>
                <a:gd name="T11" fmla="*/ 22 h 92"/>
                <a:gd name="T12" fmla="*/ 0 w 76"/>
                <a:gd name="T13" fmla="*/ 76 h 92"/>
                <a:gd name="T14" fmla="*/ 75 w 76"/>
                <a:gd name="T15" fmla="*/ 92 h 92"/>
                <a:gd name="T16" fmla="*/ 75 w 76"/>
                <a:gd name="T17" fmla="*/ 89 h 92"/>
                <a:gd name="T18" fmla="*/ 69 w 76"/>
                <a:gd name="T19" fmla="*/ 83 h 92"/>
                <a:gd name="T20" fmla="*/ 76 w 76"/>
                <a:gd name="T21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92">
                  <a:moveTo>
                    <a:pt x="76" y="86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4" y="15"/>
                    <a:pt x="3" y="18"/>
                    <a:pt x="0" y="22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69" y="83"/>
                    <a:pt x="69" y="83"/>
                    <a:pt x="69" y="83"/>
                  </a:cubicBezTo>
                  <a:lnTo>
                    <a:pt x="76" y="86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112"/>
            <p:cNvSpPr/>
            <p:nvPr/>
          </p:nvSpPr>
          <p:spPr bwMode="auto">
            <a:xfrm>
              <a:off x="5632451" y="5953126"/>
              <a:ext cx="285750" cy="346075"/>
            </a:xfrm>
            <a:custGeom>
              <a:avLst/>
              <a:gdLst>
                <a:gd name="T0" fmla="*/ 55 w 76"/>
                <a:gd name="T1" fmla="*/ 14 h 92"/>
                <a:gd name="T2" fmla="*/ 53 w 76"/>
                <a:gd name="T3" fmla="*/ 17 h 92"/>
                <a:gd name="T4" fmla="*/ 51 w 76"/>
                <a:gd name="T5" fmla="*/ 14 h 92"/>
                <a:gd name="T6" fmla="*/ 40 w 76"/>
                <a:gd name="T7" fmla="*/ 8 h 92"/>
                <a:gd name="T8" fmla="*/ 30 w 76"/>
                <a:gd name="T9" fmla="*/ 0 h 92"/>
                <a:gd name="T10" fmla="*/ 0 w 76"/>
                <a:gd name="T11" fmla="*/ 86 h 92"/>
                <a:gd name="T12" fmla="*/ 5 w 76"/>
                <a:gd name="T13" fmla="*/ 85 h 92"/>
                <a:gd name="T14" fmla="*/ 1 w 76"/>
                <a:gd name="T15" fmla="*/ 89 h 92"/>
                <a:gd name="T16" fmla="*/ 1 w 76"/>
                <a:gd name="T17" fmla="*/ 92 h 92"/>
                <a:gd name="T18" fmla="*/ 76 w 76"/>
                <a:gd name="T19" fmla="*/ 73 h 92"/>
                <a:gd name="T20" fmla="*/ 76 w 76"/>
                <a:gd name="T21" fmla="*/ 22 h 92"/>
                <a:gd name="T22" fmla="*/ 55 w 76"/>
                <a:gd name="T23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92">
                  <a:moveTo>
                    <a:pt x="55" y="14"/>
                  </a:moveTo>
                  <a:cubicBezTo>
                    <a:pt x="53" y="17"/>
                    <a:pt x="53" y="17"/>
                    <a:pt x="53" y="17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3" y="19"/>
                    <a:pt x="63" y="16"/>
                    <a:pt x="55" y="14"/>
                  </a:cubicBez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113"/>
            <p:cNvSpPr/>
            <p:nvPr/>
          </p:nvSpPr>
          <p:spPr bwMode="auto">
            <a:xfrm>
              <a:off x="5989638" y="6049964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5 h 12"/>
                <a:gd name="T4" fmla="*/ 16 w 16"/>
                <a:gd name="T5" fmla="*/ 0 h 12"/>
                <a:gd name="T6" fmla="*/ 0 w 16"/>
                <a:gd name="T7" fmla="*/ 8 h 12"/>
                <a:gd name="T8" fmla="*/ 0 w 1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5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114"/>
            <p:cNvSpPr/>
            <p:nvPr/>
          </p:nvSpPr>
          <p:spPr bwMode="auto">
            <a:xfrm>
              <a:off x="5989638" y="6038851"/>
              <a:ext cx="25400" cy="15875"/>
            </a:xfrm>
            <a:custGeom>
              <a:avLst/>
              <a:gdLst>
                <a:gd name="T0" fmla="*/ 2 w 16"/>
                <a:gd name="T1" fmla="*/ 5 h 10"/>
                <a:gd name="T2" fmla="*/ 0 w 16"/>
                <a:gd name="T3" fmla="*/ 10 h 10"/>
                <a:gd name="T4" fmla="*/ 16 w 16"/>
                <a:gd name="T5" fmla="*/ 5 h 10"/>
                <a:gd name="T6" fmla="*/ 14 w 16"/>
                <a:gd name="T7" fmla="*/ 0 h 10"/>
                <a:gd name="T8" fmla="*/ 2 w 1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2" y="5"/>
                  </a:moveTo>
                  <a:lnTo>
                    <a:pt x="0" y="10"/>
                  </a:lnTo>
                  <a:lnTo>
                    <a:pt x="16" y="5"/>
                  </a:lnTo>
                  <a:lnTo>
                    <a:pt x="14" y="0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115"/>
            <p:cNvSpPr/>
            <p:nvPr/>
          </p:nvSpPr>
          <p:spPr bwMode="auto">
            <a:xfrm>
              <a:off x="5984876" y="6062664"/>
              <a:ext cx="34925" cy="22225"/>
            </a:xfrm>
            <a:custGeom>
              <a:avLst/>
              <a:gdLst>
                <a:gd name="T0" fmla="*/ 0 w 22"/>
                <a:gd name="T1" fmla="*/ 14 h 14"/>
                <a:gd name="T2" fmla="*/ 22 w 22"/>
                <a:gd name="T3" fmla="*/ 4 h 14"/>
                <a:gd name="T4" fmla="*/ 19 w 22"/>
                <a:gd name="T5" fmla="*/ 0 h 14"/>
                <a:gd name="T6" fmla="*/ 0 w 22"/>
                <a:gd name="T7" fmla="*/ 7 h 14"/>
                <a:gd name="T8" fmla="*/ 0 w 2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14"/>
                  </a:moveTo>
                  <a:lnTo>
                    <a:pt x="22" y="4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116"/>
            <p:cNvSpPr/>
            <p:nvPr/>
          </p:nvSpPr>
          <p:spPr bwMode="auto">
            <a:xfrm>
              <a:off x="5984876" y="6181726"/>
              <a:ext cx="15875" cy="22225"/>
            </a:xfrm>
            <a:custGeom>
              <a:avLst/>
              <a:gdLst>
                <a:gd name="T0" fmla="*/ 1 w 4"/>
                <a:gd name="T1" fmla="*/ 5 h 6"/>
                <a:gd name="T2" fmla="*/ 4 w 4"/>
                <a:gd name="T3" fmla="*/ 6 h 6"/>
                <a:gd name="T4" fmla="*/ 4 w 4"/>
                <a:gd name="T5" fmla="*/ 4 h 6"/>
                <a:gd name="T6" fmla="*/ 0 w 4"/>
                <a:gd name="T7" fmla="*/ 0 h 6"/>
                <a:gd name="T8" fmla="*/ 1 w 4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3"/>
                    <a:pt x="1" y="5"/>
                  </a:cubicBez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117"/>
            <p:cNvSpPr>
              <a:spLocks noEditPoints="1"/>
            </p:cNvSpPr>
            <p:nvPr/>
          </p:nvSpPr>
          <p:spPr bwMode="auto">
            <a:xfrm>
              <a:off x="5816601" y="5926139"/>
              <a:ext cx="409575" cy="277813"/>
            </a:xfrm>
            <a:custGeom>
              <a:avLst/>
              <a:gdLst>
                <a:gd name="T0" fmla="*/ 90 w 109"/>
                <a:gd name="T1" fmla="*/ 15 h 74"/>
                <a:gd name="T2" fmla="*/ 86 w 109"/>
                <a:gd name="T3" fmla="*/ 18 h 74"/>
                <a:gd name="T4" fmla="*/ 87 w 109"/>
                <a:gd name="T5" fmla="*/ 15 h 74"/>
                <a:gd name="T6" fmla="*/ 79 w 109"/>
                <a:gd name="T7" fmla="*/ 11 h 74"/>
                <a:gd name="T8" fmla="*/ 72 w 109"/>
                <a:gd name="T9" fmla="*/ 5 h 74"/>
                <a:gd name="T10" fmla="*/ 71 w 109"/>
                <a:gd name="T11" fmla="*/ 6 h 74"/>
                <a:gd name="T12" fmla="*/ 68 w 109"/>
                <a:gd name="T13" fmla="*/ 0 h 74"/>
                <a:gd name="T14" fmla="*/ 51 w 109"/>
                <a:gd name="T15" fmla="*/ 11 h 74"/>
                <a:gd name="T16" fmla="*/ 56 w 109"/>
                <a:gd name="T17" fmla="*/ 22 h 74"/>
                <a:gd name="T18" fmla="*/ 70 w 109"/>
                <a:gd name="T19" fmla="*/ 9 h 74"/>
                <a:gd name="T20" fmla="*/ 56 w 109"/>
                <a:gd name="T21" fmla="*/ 50 h 74"/>
                <a:gd name="T22" fmla="*/ 56 w 109"/>
                <a:gd name="T23" fmla="*/ 49 h 74"/>
                <a:gd name="T24" fmla="*/ 44 w 109"/>
                <a:gd name="T25" fmla="*/ 53 h 74"/>
                <a:gd name="T26" fmla="*/ 44 w 109"/>
                <a:gd name="T27" fmla="*/ 52 h 74"/>
                <a:gd name="T28" fmla="*/ 56 w 109"/>
                <a:gd name="T29" fmla="*/ 47 h 74"/>
                <a:gd name="T30" fmla="*/ 56 w 109"/>
                <a:gd name="T31" fmla="*/ 45 h 74"/>
                <a:gd name="T32" fmla="*/ 43 w 109"/>
                <a:gd name="T33" fmla="*/ 50 h 74"/>
                <a:gd name="T34" fmla="*/ 29 w 109"/>
                <a:gd name="T35" fmla="*/ 9 h 74"/>
                <a:gd name="T36" fmla="*/ 43 w 109"/>
                <a:gd name="T37" fmla="*/ 22 h 74"/>
                <a:gd name="T38" fmla="*/ 48 w 109"/>
                <a:gd name="T39" fmla="*/ 11 h 74"/>
                <a:gd name="T40" fmla="*/ 31 w 109"/>
                <a:gd name="T41" fmla="*/ 0 h 74"/>
                <a:gd name="T42" fmla="*/ 28 w 109"/>
                <a:gd name="T43" fmla="*/ 6 h 74"/>
                <a:gd name="T44" fmla="*/ 25 w 109"/>
                <a:gd name="T45" fmla="*/ 10 h 74"/>
                <a:gd name="T46" fmla="*/ 0 w 109"/>
                <a:gd name="T47" fmla="*/ 16 h 74"/>
                <a:gd name="T48" fmla="*/ 22 w 109"/>
                <a:gd name="T49" fmla="*/ 31 h 74"/>
                <a:gd name="T50" fmla="*/ 26 w 109"/>
                <a:gd name="T51" fmla="*/ 31 h 74"/>
                <a:gd name="T52" fmla="*/ 26 w 109"/>
                <a:gd name="T53" fmla="*/ 34 h 74"/>
                <a:gd name="T54" fmla="*/ 35 w 109"/>
                <a:gd name="T55" fmla="*/ 39 h 74"/>
                <a:gd name="T56" fmla="*/ 36 w 109"/>
                <a:gd name="T57" fmla="*/ 37 h 74"/>
                <a:gd name="T58" fmla="*/ 40 w 109"/>
                <a:gd name="T59" fmla="*/ 43 h 74"/>
                <a:gd name="T60" fmla="*/ 45 w 109"/>
                <a:gd name="T61" fmla="*/ 64 h 74"/>
                <a:gd name="T62" fmla="*/ 50 w 109"/>
                <a:gd name="T63" fmla="*/ 70 h 74"/>
                <a:gd name="T64" fmla="*/ 49 w 109"/>
                <a:gd name="T65" fmla="*/ 67 h 74"/>
                <a:gd name="T66" fmla="*/ 51 w 109"/>
                <a:gd name="T67" fmla="*/ 67 h 74"/>
                <a:gd name="T68" fmla="*/ 50 w 109"/>
                <a:gd name="T69" fmla="*/ 70 h 74"/>
                <a:gd name="T70" fmla="*/ 55 w 109"/>
                <a:gd name="T71" fmla="*/ 64 h 74"/>
                <a:gd name="T72" fmla="*/ 51 w 109"/>
                <a:gd name="T73" fmla="*/ 72 h 74"/>
                <a:gd name="T74" fmla="*/ 51 w 109"/>
                <a:gd name="T75" fmla="*/ 74 h 74"/>
                <a:gd name="T76" fmla="*/ 105 w 109"/>
                <a:gd name="T77" fmla="*/ 59 h 74"/>
                <a:gd name="T78" fmla="*/ 109 w 109"/>
                <a:gd name="T79" fmla="*/ 24 h 74"/>
                <a:gd name="T80" fmla="*/ 90 w 109"/>
                <a:gd name="T81" fmla="*/ 15 h 74"/>
                <a:gd name="T82" fmla="*/ 45 w 109"/>
                <a:gd name="T83" fmla="*/ 55 h 74"/>
                <a:gd name="T84" fmla="*/ 56 w 109"/>
                <a:gd name="T85" fmla="*/ 51 h 74"/>
                <a:gd name="T86" fmla="*/ 56 w 109"/>
                <a:gd name="T87" fmla="*/ 52 h 74"/>
                <a:gd name="T88" fmla="*/ 45 w 109"/>
                <a:gd name="T89" fmla="*/ 56 h 74"/>
                <a:gd name="T90" fmla="*/ 45 w 109"/>
                <a:gd name="T91" fmla="*/ 55 h 74"/>
                <a:gd name="T92" fmla="*/ 52 w 109"/>
                <a:gd name="T93" fmla="*/ 64 h 74"/>
                <a:gd name="T94" fmla="*/ 48 w 109"/>
                <a:gd name="T95" fmla="*/ 65 h 74"/>
                <a:gd name="T96" fmla="*/ 48 w 109"/>
                <a:gd name="T97" fmla="*/ 64 h 74"/>
                <a:gd name="T98" fmla="*/ 52 w 109"/>
                <a:gd name="T99" fmla="*/ 63 h 74"/>
                <a:gd name="T100" fmla="*/ 52 w 109"/>
                <a:gd name="T101" fmla="*/ 64 h 74"/>
                <a:gd name="T102" fmla="*/ 53 w 109"/>
                <a:gd name="T103" fmla="*/ 60 h 74"/>
                <a:gd name="T104" fmla="*/ 47 w 109"/>
                <a:gd name="T105" fmla="*/ 62 h 74"/>
                <a:gd name="T106" fmla="*/ 47 w 109"/>
                <a:gd name="T107" fmla="*/ 61 h 74"/>
                <a:gd name="T108" fmla="*/ 53 w 109"/>
                <a:gd name="T109" fmla="*/ 59 h 74"/>
                <a:gd name="T110" fmla="*/ 53 w 109"/>
                <a:gd name="T111" fmla="*/ 60 h 74"/>
                <a:gd name="T112" fmla="*/ 54 w 109"/>
                <a:gd name="T113" fmla="*/ 56 h 74"/>
                <a:gd name="T114" fmla="*/ 46 w 109"/>
                <a:gd name="T115" fmla="*/ 59 h 74"/>
                <a:gd name="T116" fmla="*/ 46 w 109"/>
                <a:gd name="T117" fmla="*/ 58 h 74"/>
                <a:gd name="T118" fmla="*/ 55 w 109"/>
                <a:gd name="T119" fmla="*/ 55 h 74"/>
                <a:gd name="T120" fmla="*/ 54 w 109"/>
                <a:gd name="T121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" h="74">
                  <a:moveTo>
                    <a:pt x="90" y="15"/>
                  </a:moveTo>
                  <a:cubicBezTo>
                    <a:pt x="86" y="18"/>
                    <a:pt x="86" y="18"/>
                    <a:pt x="86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5"/>
                    <a:pt x="69" y="3"/>
                    <a:pt x="68" y="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"/>
                    <a:pt x="29" y="5"/>
                    <a:pt x="28" y="6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30" y="35"/>
                    <a:pt x="33" y="37"/>
                    <a:pt x="35" y="39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2" y="47"/>
                    <a:pt x="44" y="55"/>
                    <a:pt x="45" y="64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7" y="21"/>
                    <a:pt x="96" y="16"/>
                    <a:pt x="90" y="15"/>
                  </a:cubicBezTo>
                  <a:close/>
                  <a:moveTo>
                    <a:pt x="45" y="55"/>
                  </a:moveTo>
                  <a:cubicBezTo>
                    <a:pt x="56" y="51"/>
                    <a:pt x="56" y="51"/>
                    <a:pt x="56" y="51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45" y="56"/>
                    <a:pt x="45" y="56"/>
                    <a:pt x="45" y="56"/>
                  </a:cubicBezTo>
                  <a:lnTo>
                    <a:pt x="45" y="55"/>
                  </a:lnTo>
                  <a:close/>
                  <a:moveTo>
                    <a:pt x="52" y="64"/>
                  </a:moveTo>
                  <a:cubicBezTo>
                    <a:pt x="48" y="65"/>
                    <a:pt x="48" y="65"/>
                    <a:pt x="48" y="65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2" y="63"/>
                    <a:pt x="52" y="63"/>
                    <a:pt x="52" y="63"/>
                  </a:cubicBezTo>
                  <a:lnTo>
                    <a:pt x="52" y="64"/>
                  </a:lnTo>
                  <a:close/>
                  <a:moveTo>
                    <a:pt x="53" y="60"/>
                  </a:moveTo>
                  <a:cubicBezTo>
                    <a:pt x="47" y="62"/>
                    <a:pt x="47" y="62"/>
                    <a:pt x="47" y="6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53" y="59"/>
                    <a:pt x="53" y="59"/>
                    <a:pt x="53" y="59"/>
                  </a:cubicBezTo>
                  <a:lnTo>
                    <a:pt x="53" y="60"/>
                  </a:lnTo>
                  <a:close/>
                  <a:moveTo>
                    <a:pt x="54" y="56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5" y="55"/>
                    <a:pt x="55" y="55"/>
                    <a:pt x="55" y="55"/>
                  </a:cubicBezTo>
                  <a:lnTo>
                    <a:pt x="54" y="56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118"/>
            <p:cNvSpPr/>
            <p:nvPr/>
          </p:nvSpPr>
          <p:spPr bwMode="auto">
            <a:xfrm>
              <a:off x="5978526" y="6084889"/>
              <a:ext cx="44450" cy="25400"/>
            </a:xfrm>
            <a:custGeom>
              <a:avLst/>
              <a:gdLst>
                <a:gd name="T0" fmla="*/ 0 w 28"/>
                <a:gd name="T1" fmla="*/ 16 h 16"/>
                <a:gd name="T2" fmla="*/ 28 w 28"/>
                <a:gd name="T3" fmla="*/ 4 h 16"/>
                <a:gd name="T4" fmla="*/ 28 w 28"/>
                <a:gd name="T5" fmla="*/ 0 h 16"/>
                <a:gd name="T6" fmla="*/ 2 w 28"/>
                <a:gd name="T7" fmla="*/ 12 h 16"/>
                <a:gd name="T8" fmla="*/ 0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6"/>
                  </a:moveTo>
                  <a:lnTo>
                    <a:pt x="28" y="4"/>
                  </a:lnTo>
                  <a:lnTo>
                    <a:pt x="28" y="0"/>
                  </a:lnTo>
                  <a:lnTo>
                    <a:pt x="2" y="1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119"/>
            <p:cNvSpPr/>
            <p:nvPr/>
          </p:nvSpPr>
          <p:spPr bwMode="auto">
            <a:xfrm>
              <a:off x="5981701" y="6073776"/>
              <a:ext cx="41275" cy="25400"/>
            </a:xfrm>
            <a:custGeom>
              <a:avLst/>
              <a:gdLst>
                <a:gd name="T0" fmla="*/ 0 w 26"/>
                <a:gd name="T1" fmla="*/ 16 h 16"/>
                <a:gd name="T2" fmla="*/ 26 w 26"/>
                <a:gd name="T3" fmla="*/ 4 h 16"/>
                <a:gd name="T4" fmla="*/ 24 w 26"/>
                <a:gd name="T5" fmla="*/ 0 h 16"/>
                <a:gd name="T6" fmla="*/ 2 w 26"/>
                <a:gd name="T7" fmla="*/ 9 h 16"/>
                <a:gd name="T8" fmla="*/ 0 w 2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6">
                  <a:moveTo>
                    <a:pt x="0" y="16"/>
                  </a:moveTo>
                  <a:lnTo>
                    <a:pt x="26" y="4"/>
                  </a:lnTo>
                  <a:lnTo>
                    <a:pt x="24" y="0"/>
                  </a:lnTo>
                  <a:lnTo>
                    <a:pt x="2" y="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120"/>
            <p:cNvSpPr/>
            <p:nvPr/>
          </p:nvSpPr>
          <p:spPr bwMode="auto">
            <a:xfrm>
              <a:off x="5984876" y="5964239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26 h 50"/>
                <a:gd name="T4" fmla="*/ 5 w 24"/>
                <a:gd name="T5" fmla="*/ 31 h 50"/>
                <a:gd name="T6" fmla="*/ 3 w 24"/>
                <a:gd name="T7" fmla="*/ 31 h 50"/>
                <a:gd name="T8" fmla="*/ 3 w 24"/>
                <a:gd name="T9" fmla="*/ 40 h 50"/>
                <a:gd name="T10" fmla="*/ 7 w 24"/>
                <a:gd name="T11" fmla="*/ 40 h 50"/>
                <a:gd name="T12" fmla="*/ 5 w 24"/>
                <a:gd name="T13" fmla="*/ 50 h 50"/>
                <a:gd name="T14" fmla="*/ 17 w 24"/>
                <a:gd name="T15" fmla="*/ 45 h 50"/>
                <a:gd name="T16" fmla="*/ 17 w 24"/>
                <a:gd name="T17" fmla="*/ 40 h 50"/>
                <a:gd name="T18" fmla="*/ 19 w 24"/>
                <a:gd name="T19" fmla="*/ 40 h 50"/>
                <a:gd name="T20" fmla="*/ 19 w 24"/>
                <a:gd name="T21" fmla="*/ 31 h 50"/>
                <a:gd name="T22" fmla="*/ 17 w 24"/>
                <a:gd name="T23" fmla="*/ 31 h 50"/>
                <a:gd name="T24" fmla="*/ 24 w 24"/>
                <a:gd name="T25" fmla="*/ 26 h 50"/>
                <a:gd name="T26" fmla="*/ 12 w 24"/>
                <a:gd name="T27" fmla="*/ 0 h 50"/>
                <a:gd name="T28" fmla="*/ 12 w 24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lnTo>
                    <a:pt x="0" y="26"/>
                  </a:lnTo>
                  <a:lnTo>
                    <a:pt x="5" y="31"/>
                  </a:lnTo>
                  <a:lnTo>
                    <a:pt x="3" y="31"/>
                  </a:lnTo>
                  <a:lnTo>
                    <a:pt x="3" y="40"/>
                  </a:lnTo>
                  <a:lnTo>
                    <a:pt x="7" y="40"/>
                  </a:lnTo>
                  <a:lnTo>
                    <a:pt x="5" y="50"/>
                  </a:lnTo>
                  <a:lnTo>
                    <a:pt x="17" y="45"/>
                  </a:lnTo>
                  <a:lnTo>
                    <a:pt x="17" y="40"/>
                  </a:lnTo>
                  <a:lnTo>
                    <a:pt x="19" y="40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24" y="2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121"/>
            <p:cNvSpPr/>
            <p:nvPr/>
          </p:nvSpPr>
          <p:spPr bwMode="auto">
            <a:xfrm>
              <a:off x="5248276" y="5972176"/>
              <a:ext cx="38100" cy="74613"/>
            </a:xfrm>
            <a:custGeom>
              <a:avLst/>
              <a:gdLst>
                <a:gd name="T0" fmla="*/ 12 w 24"/>
                <a:gd name="T1" fmla="*/ 0 h 47"/>
                <a:gd name="T2" fmla="*/ 12 w 24"/>
                <a:gd name="T3" fmla="*/ 0 h 47"/>
                <a:gd name="T4" fmla="*/ 0 w 24"/>
                <a:gd name="T5" fmla="*/ 26 h 47"/>
                <a:gd name="T6" fmla="*/ 8 w 24"/>
                <a:gd name="T7" fmla="*/ 30 h 47"/>
                <a:gd name="T8" fmla="*/ 5 w 24"/>
                <a:gd name="T9" fmla="*/ 30 h 47"/>
                <a:gd name="T10" fmla="*/ 5 w 24"/>
                <a:gd name="T11" fmla="*/ 38 h 47"/>
                <a:gd name="T12" fmla="*/ 8 w 24"/>
                <a:gd name="T13" fmla="*/ 38 h 47"/>
                <a:gd name="T14" fmla="*/ 8 w 24"/>
                <a:gd name="T15" fmla="*/ 47 h 47"/>
                <a:gd name="T16" fmla="*/ 17 w 24"/>
                <a:gd name="T17" fmla="*/ 42 h 47"/>
                <a:gd name="T18" fmla="*/ 17 w 24"/>
                <a:gd name="T19" fmla="*/ 38 h 47"/>
                <a:gd name="T20" fmla="*/ 19 w 24"/>
                <a:gd name="T21" fmla="*/ 38 h 47"/>
                <a:gd name="T22" fmla="*/ 19 w 24"/>
                <a:gd name="T23" fmla="*/ 30 h 47"/>
                <a:gd name="T24" fmla="*/ 19 w 24"/>
                <a:gd name="T25" fmla="*/ 30 h 47"/>
                <a:gd name="T26" fmla="*/ 24 w 24"/>
                <a:gd name="T27" fmla="*/ 26 h 47"/>
                <a:gd name="T28" fmla="*/ 12 w 24"/>
                <a:gd name="T2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47">
                  <a:moveTo>
                    <a:pt x="12" y="0"/>
                  </a:moveTo>
                  <a:lnTo>
                    <a:pt x="12" y="0"/>
                  </a:lnTo>
                  <a:lnTo>
                    <a:pt x="0" y="26"/>
                  </a:lnTo>
                  <a:lnTo>
                    <a:pt x="8" y="30"/>
                  </a:lnTo>
                  <a:lnTo>
                    <a:pt x="5" y="30"/>
                  </a:lnTo>
                  <a:lnTo>
                    <a:pt x="5" y="38"/>
                  </a:lnTo>
                  <a:lnTo>
                    <a:pt x="8" y="38"/>
                  </a:lnTo>
                  <a:lnTo>
                    <a:pt x="8" y="47"/>
                  </a:lnTo>
                  <a:lnTo>
                    <a:pt x="17" y="42"/>
                  </a:lnTo>
                  <a:lnTo>
                    <a:pt x="17" y="38"/>
                  </a:lnTo>
                  <a:lnTo>
                    <a:pt x="19" y="38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24" y="2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122"/>
            <p:cNvSpPr/>
            <p:nvPr/>
          </p:nvSpPr>
          <p:spPr bwMode="auto">
            <a:xfrm>
              <a:off x="5272088" y="5934076"/>
              <a:ext cx="157163" cy="146050"/>
            </a:xfrm>
            <a:custGeom>
              <a:avLst/>
              <a:gdLst>
                <a:gd name="T0" fmla="*/ 21 w 42"/>
                <a:gd name="T1" fmla="*/ 5 h 39"/>
                <a:gd name="T2" fmla="*/ 21 w 42"/>
                <a:gd name="T3" fmla="*/ 6 h 39"/>
                <a:gd name="T4" fmla="*/ 18 w 42"/>
                <a:gd name="T5" fmla="*/ 0 h 39"/>
                <a:gd name="T6" fmla="*/ 0 w 42"/>
                <a:gd name="T7" fmla="*/ 10 h 39"/>
                <a:gd name="T8" fmla="*/ 6 w 42"/>
                <a:gd name="T9" fmla="*/ 22 h 39"/>
                <a:gd name="T10" fmla="*/ 20 w 42"/>
                <a:gd name="T11" fmla="*/ 9 h 39"/>
                <a:gd name="T12" fmla="*/ 9 w 42"/>
                <a:gd name="T13" fmla="*/ 39 h 39"/>
                <a:gd name="T14" fmla="*/ 11 w 42"/>
                <a:gd name="T15" fmla="*/ 36 h 39"/>
                <a:gd name="T16" fmla="*/ 12 w 42"/>
                <a:gd name="T17" fmla="*/ 38 h 39"/>
                <a:gd name="T18" fmla="*/ 23 w 42"/>
                <a:gd name="T19" fmla="*/ 32 h 39"/>
                <a:gd name="T20" fmla="*/ 22 w 42"/>
                <a:gd name="T21" fmla="*/ 30 h 39"/>
                <a:gd name="T22" fmla="*/ 27 w 42"/>
                <a:gd name="T23" fmla="*/ 31 h 39"/>
                <a:gd name="T24" fmla="*/ 42 w 42"/>
                <a:gd name="T25" fmla="*/ 14 h 39"/>
                <a:gd name="T26" fmla="*/ 28 w 42"/>
                <a:gd name="T27" fmla="*/ 10 h 39"/>
                <a:gd name="T28" fmla="*/ 21 w 42"/>
                <a:gd name="T29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39">
                  <a:moveTo>
                    <a:pt x="21" y="5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0" y="4"/>
                    <a:pt x="18" y="3"/>
                    <a:pt x="18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5"/>
                    <a:pt x="18" y="34"/>
                    <a:pt x="23" y="32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1" y="5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123"/>
            <p:cNvSpPr/>
            <p:nvPr/>
          </p:nvSpPr>
          <p:spPr bwMode="auto">
            <a:xfrm>
              <a:off x="5245101" y="6076951"/>
              <a:ext cx="41275" cy="22225"/>
            </a:xfrm>
            <a:custGeom>
              <a:avLst/>
              <a:gdLst>
                <a:gd name="T0" fmla="*/ 0 w 26"/>
                <a:gd name="T1" fmla="*/ 14 h 14"/>
                <a:gd name="T2" fmla="*/ 26 w 26"/>
                <a:gd name="T3" fmla="*/ 5 h 14"/>
                <a:gd name="T4" fmla="*/ 26 w 26"/>
                <a:gd name="T5" fmla="*/ 0 h 14"/>
                <a:gd name="T6" fmla="*/ 2 w 26"/>
                <a:gd name="T7" fmla="*/ 9 h 14"/>
                <a:gd name="T8" fmla="*/ 0 w 2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0" y="14"/>
                  </a:moveTo>
                  <a:lnTo>
                    <a:pt x="26" y="5"/>
                  </a:lnTo>
                  <a:lnTo>
                    <a:pt x="26" y="0"/>
                  </a:lnTo>
                  <a:lnTo>
                    <a:pt x="2" y="9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124"/>
            <p:cNvSpPr/>
            <p:nvPr/>
          </p:nvSpPr>
          <p:spPr bwMode="auto">
            <a:xfrm>
              <a:off x="5245101" y="6088064"/>
              <a:ext cx="46038" cy="26988"/>
            </a:xfrm>
            <a:custGeom>
              <a:avLst/>
              <a:gdLst>
                <a:gd name="T0" fmla="*/ 0 w 29"/>
                <a:gd name="T1" fmla="*/ 17 h 17"/>
                <a:gd name="T2" fmla="*/ 29 w 29"/>
                <a:gd name="T3" fmla="*/ 5 h 17"/>
                <a:gd name="T4" fmla="*/ 26 w 29"/>
                <a:gd name="T5" fmla="*/ 0 h 17"/>
                <a:gd name="T6" fmla="*/ 0 w 29"/>
                <a:gd name="T7" fmla="*/ 12 h 17"/>
                <a:gd name="T8" fmla="*/ 0 w 2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17"/>
                  </a:moveTo>
                  <a:lnTo>
                    <a:pt x="29" y="5"/>
                  </a:lnTo>
                  <a:lnTo>
                    <a:pt x="26" y="0"/>
                  </a:lnTo>
                  <a:lnTo>
                    <a:pt x="0" y="1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125"/>
            <p:cNvSpPr/>
            <p:nvPr/>
          </p:nvSpPr>
          <p:spPr bwMode="auto">
            <a:xfrm>
              <a:off x="5253038" y="6054726"/>
              <a:ext cx="30163" cy="19050"/>
            </a:xfrm>
            <a:custGeom>
              <a:avLst/>
              <a:gdLst>
                <a:gd name="T0" fmla="*/ 0 w 19"/>
                <a:gd name="T1" fmla="*/ 12 h 12"/>
                <a:gd name="T2" fmla="*/ 19 w 19"/>
                <a:gd name="T3" fmla="*/ 5 h 12"/>
                <a:gd name="T4" fmla="*/ 16 w 19"/>
                <a:gd name="T5" fmla="*/ 0 h 12"/>
                <a:gd name="T6" fmla="*/ 2 w 19"/>
                <a:gd name="T7" fmla="*/ 7 h 12"/>
                <a:gd name="T8" fmla="*/ 0 w 19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0" y="12"/>
                  </a:moveTo>
                  <a:lnTo>
                    <a:pt x="19" y="5"/>
                  </a:lnTo>
                  <a:lnTo>
                    <a:pt x="16" y="0"/>
                  </a:lnTo>
                  <a:lnTo>
                    <a:pt x="2" y="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126"/>
            <p:cNvSpPr/>
            <p:nvPr/>
          </p:nvSpPr>
          <p:spPr bwMode="auto">
            <a:xfrm>
              <a:off x="5256213" y="6043614"/>
              <a:ext cx="22225" cy="14288"/>
            </a:xfrm>
            <a:custGeom>
              <a:avLst/>
              <a:gdLst>
                <a:gd name="T0" fmla="*/ 0 w 14"/>
                <a:gd name="T1" fmla="*/ 4 h 9"/>
                <a:gd name="T2" fmla="*/ 0 w 14"/>
                <a:gd name="T3" fmla="*/ 9 h 9"/>
                <a:gd name="T4" fmla="*/ 14 w 14"/>
                <a:gd name="T5" fmla="*/ 4 h 9"/>
                <a:gd name="T6" fmla="*/ 14 w 14"/>
                <a:gd name="T7" fmla="*/ 0 h 9"/>
                <a:gd name="T8" fmla="*/ 0 w 14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4"/>
                  </a:moveTo>
                  <a:lnTo>
                    <a:pt x="0" y="9"/>
                  </a:lnTo>
                  <a:lnTo>
                    <a:pt x="14" y="4"/>
                  </a:lnTo>
                  <a:lnTo>
                    <a:pt x="1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127"/>
            <p:cNvSpPr/>
            <p:nvPr/>
          </p:nvSpPr>
          <p:spPr bwMode="auto">
            <a:xfrm>
              <a:off x="5248276" y="6065839"/>
              <a:ext cx="34925" cy="22225"/>
            </a:xfrm>
            <a:custGeom>
              <a:avLst/>
              <a:gdLst>
                <a:gd name="T0" fmla="*/ 0 w 22"/>
                <a:gd name="T1" fmla="*/ 14 h 14"/>
                <a:gd name="T2" fmla="*/ 22 w 22"/>
                <a:gd name="T3" fmla="*/ 5 h 14"/>
                <a:gd name="T4" fmla="*/ 22 w 22"/>
                <a:gd name="T5" fmla="*/ 0 h 14"/>
                <a:gd name="T6" fmla="*/ 3 w 22"/>
                <a:gd name="T7" fmla="*/ 7 h 14"/>
                <a:gd name="T8" fmla="*/ 0 w 2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14"/>
                  </a:moveTo>
                  <a:lnTo>
                    <a:pt x="22" y="5"/>
                  </a:lnTo>
                  <a:lnTo>
                    <a:pt x="22" y="0"/>
                  </a:lnTo>
                  <a:lnTo>
                    <a:pt x="3" y="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128"/>
            <p:cNvSpPr>
              <a:spLocks noEditPoints="1"/>
            </p:cNvSpPr>
            <p:nvPr/>
          </p:nvSpPr>
          <p:spPr bwMode="auto">
            <a:xfrm>
              <a:off x="5046663" y="5934076"/>
              <a:ext cx="244475" cy="269875"/>
            </a:xfrm>
            <a:custGeom>
              <a:avLst/>
              <a:gdLst>
                <a:gd name="T0" fmla="*/ 65 w 65"/>
                <a:gd name="T1" fmla="*/ 46 h 72"/>
                <a:gd name="T2" fmla="*/ 65 w 65"/>
                <a:gd name="T3" fmla="*/ 44 h 72"/>
                <a:gd name="T4" fmla="*/ 53 w 65"/>
                <a:gd name="T5" fmla="*/ 49 h 72"/>
                <a:gd name="T6" fmla="*/ 39 w 65"/>
                <a:gd name="T7" fmla="*/ 9 h 72"/>
                <a:gd name="T8" fmla="*/ 53 w 65"/>
                <a:gd name="T9" fmla="*/ 22 h 72"/>
                <a:gd name="T10" fmla="*/ 58 w 65"/>
                <a:gd name="T11" fmla="*/ 10 h 72"/>
                <a:gd name="T12" fmla="*/ 41 w 65"/>
                <a:gd name="T13" fmla="*/ 0 h 72"/>
                <a:gd name="T14" fmla="*/ 38 w 65"/>
                <a:gd name="T15" fmla="*/ 6 h 72"/>
                <a:gd name="T16" fmla="*/ 37 w 65"/>
                <a:gd name="T17" fmla="*/ 5 h 72"/>
                <a:gd name="T18" fmla="*/ 30 w 65"/>
                <a:gd name="T19" fmla="*/ 11 h 72"/>
                <a:gd name="T20" fmla="*/ 22 w 65"/>
                <a:gd name="T21" fmla="*/ 15 h 72"/>
                <a:gd name="T22" fmla="*/ 21 w 65"/>
                <a:gd name="T23" fmla="*/ 17 h 72"/>
                <a:gd name="T24" fmla="*/ 20 w 65"/>
                <a:gd name="T25" fmla="*/ 14 h 72"/>
                <a:gd name="T26" fmla="*/ 0 w 65"/>
                <a:gd name="T27" fmla="*/ 22 h 72"/>
                <a:gd name="T28" fmla="*/ 2 w 65"/>
                <a:gd name="T29" fmla="*/ 57 h 72"/>
                <a:gd name="T30" fmla="*/ 58 w 65"/>
                <a:gd name="T31" fmla="*/ 72 h 72"/>
                <a:gd name="T32" fmla="*/ 58 w 65"/>
                <a:gd name="T33" fmla="*/ 70 h 72"/>
                <a:gd name="T34" fmla="*/ 55 w 65"/>
                <a:gd name="T35" fmla="*/ 66 h 72"/>
                <a:gd name="T36" fmla="*/ 59 w 65"/>
                <a:gd name="T37" fmla="*/ 68 h 72"/>
                <a:gd name="T38" fmla="*/ 58 w 65"/>
                <a:gd name="T39" fmla="*/ 66 h 72"/>
                <a:gd name="T40" fmla="*/ 60 w 65"/>
                <a:gd name="T41" fmla="*/ 65 h 72"/>
                <a:gd name="T42" fmla="*/ 59 w 65"/>
                <a:gd name="T43" fmla="*/ 68 h 72"/>
                <a:gd name="T44" fmla="*/ 62 w 65"/>
                <a:gd name="T45" fmla="*/ 65 h 72"/>
                <a:gd name="T46" fmla="*/ 63 w 65"/>
                <a:gd name="T47" fmla="*/ 58 h 72"/>
                <a:gd name="T48" fmla="*/ 62 w 65"/>
                <a:gd name="T49" fmla="*/ 59 h 72"/>
                <a:gd name="T50" fmla="*/ 57 w 65"/>
                <a:gd name="T51" fmla="*/ 61 h 72"/>
                <a:gd name="T52" fmla="*/ 56 w 65"/>
                <a:gd name="T53" fmla="*/ 60 h 72"/>
                <a:gd name="T54" fmla="*/ 63 w 65"/>
                <a:gd name="T55" fmla="*/ 57 h 72"/>
                <a:gd name="T56" fmla="*/ 63 w 65"/>
                <a:gd name="T57" fmla="*/ 55 h 72"/>
                <a:gd name="T58" fmla="*/ 56 w 65"/>
                <a:gd name="T59" fmla="*/ 58 h 72"/>
                <a:gd name="T60" fmla="*/ 55 w 65"/>
                <a:gd name="T61" fmla="*/ 57 h 72"/>
                <a:gd name="T62" fmla="*/ 63 w 65"/>
                <a:gd name="T63" fmla="*/ 54 h 72"/>
                <a:gd name="T64" fmla="*/ 64 w 65"/>
                <a:gd name="T65" fmla="*/ 51 h 72"/>
                <a:gd name="T66" fmla="*/ 55 w 65"/>
                <a:gd name="T67" fmla="*/ 55 h 72"/>
                <a:gd name="T68" fmla="*/ 54 w 65"/>
                <a:gd name="T69" fmla="*/ 54 h 72"/>
                <a:gd name="T70" fmla="*/ 64 w 65"/>
                <a:gd name="T71" fmla="*/ 50 h 72"/>
                <a:gd name="T72" fmla="*/ 65 w 65"/>
                <a:gd name="T73" fmla="*/ 48 h 72"/>
                <a:gd name="T74" fmla="*/ 54 w 65"/>
                <a:gd name="T75" fmla="*/ 52 h 72"/>
                <a:gd name="T76" fmla="*/ 53 w 65"/>
                <a:gd name="T77" fmla="*/ 51 h 72"/>
                <a:gd name="T78" fmla="*/ 65 w 65"/>
                <a:gd name="T79" fmla="*/ 46 h 72"/>
                <a:gd name="T80" fmla="*/ 65 w 65"/>
                <a:gd name="T81" fmla="*/ 46 h 72"/>
                <a:gd name="T82" fmla="*/ 61 w 65"/>
                <a:gd name="T83" fmla="*/ 61 h 72"/>
                <a:gd name="T84" fmla="*/ 61 w 65"/>
                <a:gd name="T85" fmla="*/ 62 h 72"/>
                <a:gd name="T86" fmla="*/ 58 w 65"/>
                <a:gd name="T87" fmla="*/ 64 h 72"/>
                <a:gd name="T88" fmla="*/ 57 w 65"/>
                <a:gd name="T89" fmla="*/ 63 h 72"/>
                <a:gd name="T90" fmla="*/ 61 w 65"/>
                <a:gd name="T91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72">
                  <a:moveTo>
                    <a:pt x="65" y="46"/>
                  </a:moveTo>
                  <a:cubicBezTo>
                    <a:pt x="65" y="44"/>
                    <a:pt x="65" y="44"/>
                    <a:pt x="65" y="44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3"/>
                    <a:pt x="39" y="4"/>
                    <a:pt x="38" y="6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4" y="16"/>
                    <a:pt x="2" y="19"/>
                    <a:pt x="0" y="22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2"/>
                    <a:pt x="62" y="60"/>
                    <a:pt x="63" y="58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6"/>
                    <a:pt x="63" y="56"/>
                    <a:pt x="63" y="5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4" y="53"/>
                    <a:pt x="64" y="52"/>
                    <a:pt x="64" y="51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49"/>
                    <a:pt x="65" y="48"/>
                    <a:pt x="65" y="48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65" y="46"/>
                    <a:pt x="65" y="46"/>
                  </a:cubicBezTo>
                  <a:close/>
                  <a:moveTo>
                    <a:pt x="61" y="61"/>
                  </a:moveTo>
                  <a:cubicBezTo>
                    <a:pt x="61" y="62"/>
                    <a:pt x="61" y="62"/>
                    <a:pt x="61" y="62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7" y="63"/>
                    <a:pt x="57" y="63"/>
                    <a:pt x="57" y="63"/>
                  </a:cubicBezTo>
                  <a:lnTo>
                    <a:pt x="61" y="61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129"/>
            <p:cNvSpPr/>
            <p:nvPr/>
          </p:nvSpPr>
          <p:spPr bwMode="auto">
            <a:xfrm>
              <a:off x="5272088" y="6189664"/>
              <a:ext cx="3175" cy="14288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2 h 4"/>
                <a:gd name="T4" fmla="*/ 0 w 1"/>
                <a:gd name="T5" fmla="*/ 4 h 4"/>
                <a:gd name="T6" fmla="*/ 1 w 1"/>
                <a:gd name="T7" fmla="*/ 4 h 4"/>
                <a:gd name="T8" fmla="*/ 1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130"/>
            <p:cNvSpPr/>
            <p:nvPr/>
          </p:nvSpPr>
          <p:spPr bwMode="auto">
            <a:xfrm>
              <a:off x="5481638" y="5724526"/>
              <a:ext cx="296863" cy="225425"/>
            </a:xfrm>
            <a:custGeom>
              <a:avLst/>
              <a:gdLst>
                <a:gd name="T0" fmla="*/ 76 w 79"/>
                <a:gd name="T1" fmla="*/ 13 h 60"/>
                <a:gd name="T2" fmla="*/ 40 w 79"/>
                <a:gd name="T3" fmla="*/ 58 h 60"/>
                <a:gd name="T4" fmla="*/ 3 w 79"/>
                <a:gd name="T5" fmla="*/ 8 h 60"/>
                <a:gd name="T6" fmla="*/ 3 w 79"/>
                <a:gd name="T7" fmla="*/ 4 h 60"/>
                <a:gd name="T8" fmla="*/ 2 w 79"/>
                <a:gd name="T9" fmla="*/ 3 h 60"/>
                <a:gd name="T10" fmla="*/ 0 w 79"/>
                <a:gd name="T11" fmla="*/ 0 h 60"/>
                <a:gd name="T12" fmla="*/ 0 w 79"/>
                <a:gd name="T13" fmla="*/ 9 h 60"/>
                <a:gd name="T14" fmla="*/ 40 w 79"/>
                <a:gd name="T15" fmla="*/ 60 h 60"/>
                <a:gd name="T16" fmla="*/ 79 w 79"/>
                <a:gd name="T17" fmla="*/ 10 h 60"/>
                <a:gd name="T18" fmla="*/ 76 w 79"/>
                <a:gd name="T19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60">
                  <a:moveTo>
                    <a:pt x="76" y="13"/>
                  </a:moveTo>
                  <a:cubicBezTo>
                    <a:pt x="72" y="39"/>
                    <a:pt x="52" y="58"/>
                    <a:pt x="40" y="58"/>
                  </a:cubicBezTo>
                  <a:cubicBezTo>
                    <a:pt x="26" y="58"/>
                    <a:pt x="7" y="36"/>
                    <a:pt x="3" y="8"/>
                  </a:cubicBezTo>
                  <a:cubicBezTo>
                    <a:pt x="3" y="7"/>
                    <a:pt x="3" y="6"/>
                    <a:pt x="3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0" y="2"/>
                    <a:pt x="0" y="6"/>
                    <a:pt x="0" y="9"/>
                  </a:cubicBezTo>
                  <a:cubicBezTo>
                    <a:pt x="4" y="38"/>
                    <a:pt x="25" y="60"/>
                    <a:pt x="40" y="60"/>
                  </a:cubicBezTo>
                  <a:cubicBezTo>
                    <a:pt x="54" y="60"/>
                    <a:pt x="76" y="39"/>
                    <a:pt x="79" y="10"/>
                  </a:cubicBezTo>
                  <a:cubicBezTo>
                    <a:pt x="79" y="11"/>
                    <a:pt x="77" y="12"/>
                    <a:pt x="76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131"/>
            <p:cNvSpPr>
              <a:spLocks noEditPoints="1"/>
            </p:cNvSpPr>
            <p:nvPr/>
          </p:nvSpPr>
          <p:spPr bwMode="auto">
            <a:xfrm>
              <a:off x="5470526" y="5535614"/>
              <a:ext cx="334963" cy="241300"/>
            </a:xfrm>
            <a:custGeom>
              <a:avLst/>
              <a:gdLst>
                <a:gd name="T0" fmla="*/ 40 w 89"/>
                <a:gd name="T1" fmla="*/ 3 h 64"/>
                <a:gd name="T2" fmla="*/ 56 w 89"/>
                <a:gd name="T3" fmla="*/ 6 h 64"/>
                <a:gd name="T4" fmla="*/ 81 w 89"/>
                <a:gd name="T5" fmla="*/ 31 h 64"/>
                <a:gd name="T6" fmla="*/ 82 w 89"/>
                <a:gd name="T7" fmla="*/ 53 h 64"/>
                <a:gd name="T8" fmla="*/ 82 w 89"/>
                <a:gd name="T9" fmla="*/ 53 h 64"/>
                <a:gd name="T10" fmla="*/ 81 w 89"/>
                <a:gd name="T11" fmla="*/ 53 h 64"/>
                <a:gd name="T12" fmla="*/ 78 w 89"/>
                <a:gd name="T13" fmla="*/ 53 h 64"/>
                <a:gd name="T14" fmla="*/ 14 w 89"/>
                <a:gd name="T15" fmla="*/ 40 h 64"/>
                <a:gd name="T16" fmla="*/ 11 w 89"/>
                <a:gd name="T17" fmla="*/ 38 h 64"/>
                <a:gd name="T18" fmla="*/ 9 w 89"/>
                <a:gd name="T19" fmla="*/ 41 h 64"/>
                <a:gd name="T20" fmla="*/ 6 w 89"/>
                <a:gd name="T21" fmla="*/ 49 h 64"/>
                <a:gd name="T22" fmla="*/ 5 w 89"/>
                <a:gd name="T23" fmla="*/ 50 h 64"/>
                <a:gd name="T24" fmla="*/ 4 w 89"/>
                <a:gd name="T25" fmla="*/ 39 h 64"/>
                <a:gd name="T26" fmla="*/ 5 w 89"/>
                <a:gd name="T27" fmla="*/ 29 h 64"/>
                <a:gd name="T28" fmla="*/ 6 w 89"/>
                <a:gd name="T29" fmla="*/ 28 h 64"/>
                <a:gd name="T30" fmla="*/ 6 w 89"/>
                <a:gd name="T31" fmla="*/ 27 h 64"/>
                <a:gd name="T32" fmla="*/ 10 w 89"/>
                <a:gd name="T33" fmla="*/ 16 h 64"/>
                <a:gd name="T34" fmla="*/ 40 w 89"/>
                <a:gd name="T35" fmla="*/ 3 h 64"/>
                <a:gd name="T36" fmla="*/ 40 w 89"/>
                <a:gd name="T37" fmla="*/ 0 h 64"/>
                <a:gd name="T38" fmla="*/ 7 w 89"/>
                <a:gd name="T39" fmla="*/ 14 h 64"/>
                <a:gd name="T40" fmla="*/ 2 w 89"/>
                <a:gd name="T41" fmla="*/ 27 h 64"/>
                <a:gd name="T42" fmla="*/ 0 w 89"/>
                <a:gd name="T43" fmla="*/ 39 h 64"/>
                <a:gd name="T44" fmla="*/ 4 w 89"/>
                <a:gd name="T45" fmla="*/ 63 h 64"/>
                <a:gd name="T46" fmla="*/ 6 w 89"/>
                <a:gd name="T47" fmla="*/ 64 h 64"/>
                <a:gd name="T48" fmla="*/ 9 w 89"/>
                <a:gd name="T49" fmla="*/ 50 h 64"/>
                <a:gd name="T50" fmla="*/ 13 w 89"/>
                <a:gd name="T51" fmla="*/ 43 h 64"/>
                <a:gd name="T52" fmla="*/ 78 w 89"/>
                <a:gd name="T53" fmla="*/ 57 h 64"/>
                <a:gd name="T54" fmla="*/ 81 w 89"/>
                <a:gd name="T55" fmla="*/ 57 h 64"/>
                <a:gd name="T56" fmla="*/ 82 w 89"/>
                <a:gd name="T57" fmla="*/ 57 h 64"/>
                <a:gd name="T58" fmla="*/ 83 w 89"/>
                <a:gd name="T59" fmla="*/ 57 h 64"/>
                <a:gd name="T60" fmla="*/ 85 w 89"/>
                <a:gd name="T61" fmla="*/ 57 h 64"/>
                <a:gd name="T62" fmla="*/ 85 w 89"/>
                <a:gd name="T63" fmla="*/ 30 h 64"/>
                <a:gd name="T64" fmla="*/ 57 w 89"/>
                <a:gd name="T65" fmla="*/ 2 h 64"/>
                <a:gd name="T66" fmla="*/ 40 w 89"/>
                <a:gd name="T6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64">
                  <a:moveTo>
                    <a:pt x="40" y="3"/>
                  </a:moveTo>
                  <a:cubicBezTo>
                    <a:pt x="47" y="3"/>
                    <a:pt x="52" y="5"/>
                    <a:pt x="56" y="6"/>
                  </a:cubicBezTo>
                  <a:cubicBezTo>
                    <a:pt x="69" y="9"/>
                    <a:pt x="79" y="21"/>
                    <a:pt x="81" y="31"/>
                  </a:cubicBezTo>
                  <a:cubicBezTo>
                    <a:pt x="84" y="40"/>
                    <a:pt x="83" y="49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0" y="53"/>
                    <a:pt x="79" y="53"/>
                    <a:pt x="78" y="53"/>
                  </a:cubicBezTo>
                  <a:cubicBezTo>
                    <a:pt x="65" y="53"/>
                    <a:pt x="34" y="51"/>
                    <a:pt x="14" y="40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4"/>
                    <a:pt x="7" y="46"/>
                    <a:pt x="6" y="49"/>
                  </a:cubicBezTo>
                  <a:cubicBezTo>
                    <a:pt x="6" y="49"/>
                    <a:pt x="6" y="50"/>
                    <a:pt x="5" y="50"/>
                  </a:cubicBezTo>
                  <a:cubicBezTo>
                    <a:pt x="5" y="47"/>
                    <a:pt x="5" y="44"/>
                    <a:pt x="4" y="39"/>
                  </a:cubicBezTo>
                  <a:cubicBezTo>
                    <a:pt x="4" y="35"/>
                    <a:pt x="4" y="32"/>
                    <a:pt x="5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2"/>
                    <a:pt x="8" y="18"/>
                    <a:pt x="10" y="16"/>
                  </a:cubicBezTo>
                  <a:cubicBezTo>
                    <a:pt x="18" y="8"/>
                    <a:pt x="29" y="3"/>
                    <a:pt x="40" y="3"/>
                  </a:cubicBezTo>
                  <a:close/>
                  <a:moveTo>
                    <a:pt x="40" y="0"/>
                  </a:moveTo>
                  <a:cubicBezTo>
                    <a:pt x="30" y="0"/>
                    <a:pt x="18" y="3"/>
                    <a:pt x="7" y="14"/>
                  </a:cubicBezTo>
                  <a:cubicBezTo>
                    <a:pt x="5" y="16"/>
                    <a:pt x="2" y="22"/>
                    <a:pt x="2" y="27"/>
                  </a:cubicBezTo>
                  <a:cubicBezTo>
                    <a:pt x="1" y="30"/>
                    <a:pt x="0" y="34"/>
                    <a:pt x="0" y="39"/>
                  </a:cubicBezTo>
                  <a:cubicBezTo>
                    <a:pt x="2" y="58"/>
                    <a:pt x="4" y="63"/>
                    <a:pt x="4" y="63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59"/>
                    <a:pt x="9" y="50"/>
                  </a:cubicBezTo>
                  <a:cubicBezTo>
                    <a:pt x="10" y="48"/>
                    <a:pt x="11" y="45"/>
                    <a:pt x="13" y="43"/>
                  </a:cubicBezTo>
                  <a:cubicBezTo>
                    <a:pt x="33" y="55"/>
                    <a:pt x="64" y="57"/>
                    <a:pt x="78" y="57"/>
                  </a:cubicBezTo>
                  <a:cubicBezTo>
                    <a:pt x="79" y="57"/>
                    <a:pt x="80" y="57"/>
                    <a:pt x="81" y="57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84" y="57"/>
                    <a:pt x="85" y="57"/>
                    <a:pt x="85" y="57"/>
                  </a:cubicBezTo>
                  <a:cubicBezTo>
                    <a:pt x="85" y="57"/>
                    <a:pt x="89" y="43"/>
                    <a:pt x="85" y="30"/>
                  </a:cubicBezTo>
                  <a:cubicBezTo>
                    <a:pt x="82" y="18"/>
                    <a:pt x="71" y="5"/>
                    <a:pt x="57" y="2"/>
                  </a:cubicBezTo>
                  <a:cubicBezTo>
                    <a:pt x="53" y="1"/>
                    <a:pt x="47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132"/>
            <p:cNvSpPr>
              <a:spLocks noEditPoints="1"/>
            </p:cNvSpPr>
            <p:nvPr/>
          </p:nvSpPr>
          <p:spPr bwMode="auto">
            <a:xfrm>
              <a:off x="5456238" y="5738814"/>
              <a:ext cx="52388" cy="82550"/>
            </a:xfrm>
            <a:custGeom>
              <a:avLst/>
              <a:gdLst>
                <a:gd name="T0" fmla="*/ 4 w 14"/>
                <a:gd name="T1" fmla="*/ 5 h 22"/>
                <a:gd name="T2" fmla="*/ 7 w 14"/>
                <a:gd name="T3" fmla="*/ 11 h 22"/>
                <a:gd name="T4" fmla="*/ 9 w 14"/>
                <a:gd name="T5" fmla="*/ 17 h 22"/>
                <a:gd name="T6" fmla="*/ 5 w 14"/>
                <a:gd name="T7" fmla="*/ 11 h 22"/>
                <a:gd name="T8" fmla="*/ 4 w 14"/>
                <a:gd name="T9" fmla="*/ 5 h 22"/>
                <a:gd name="T10" fmla="*/ 3 w 14"/>
                <a:gd name="T11" fmla="*/ 0 h 22"/>
                <a:gd name="T12" fmla="*/ 3 w 14"/>
                <a:gd name="T13" fmla="*/ 0 h 22"/>
                <a:gd name="T14" fmla="*/ 2 w 14"/>
                <a:gd name="T15" fmla="*/ 13 h 22"/>
                <a:gd name="T16" fmla="*/ 11 w 14"/>
                <a:gd name="T17" fmla="*/ 22 h 22"/>
                <a:gd name="T18" fmla="*/ 12 w 14"/>
                <a:gd name="T19" fmla="*/ 22 h 22"/>
                <a:gd name="T20" fmla="*/ 11 w 14"/>
                <a:gd name="T21" fmla="*/ 9 h 22"/>
                <a:gd name="T22" fmla="*/ 3 w 14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2">
                  <a:moveTo>
                    <a:pt x="4" y="5"/>
                  </a:moveTo>
                  <a:cubicBezTo>
                    <a:pt x="5" y="6"/>
                    <a:pt x="6" y="8"/>
                    <a:pt x="7" y="11"/>
                  </a:cubicBezTo>
                  <a:cubicBezTo>
                    <a:pt x="8" y="14"/>
                    <a:pt x="9" y="16"/>
                    <a:pt x="9" y="17"/>
                  </a:cubicBezTo>
                  <a:cubicBezTo>
                    <a:pt x="8" y="16"/>
                    <a:pt x="6" y="14"/>
                    <a:pt x="5" y="11"/>
                  </a:cubicBezTo>
                  <a:cubicBezTo>
                    <a:pt x="5" y="9"/>
                    <a:pt x="4" y="7"/>
                    <a:pt x="4" y="5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1"/>
                    <a:pt x="0" y="7"/>
                    <a:pt x="2" y="13"/>
                  </a:cubicBezTo>
                  <a:cubicBezTo>
                    <a:pt x="4" y="18"/>
                    <a:pt x="9" y="22"/>
                    <a:pt x="11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4" y="21"/>
                    <a:pt x="13" y="15"/>
                    <a:pt x="11" y="9"/>
                  </a:cubicBezTo>
                  <a:cubicBezTo>
                    <a:pt x="9" y="4"/>
                    <a:pt x="6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133"/>
            <p:cNvSpPr>
              <a:spLocks noEditPoints="1"/>
            </p:cNvSpPr>
            <p:nvPr/>
          </p:nvSpPr>
          <p:spPr bwMode="auto">
            <a:xfrm>
              <a:off x="5753101" y="5738814"/>
              <a:ext cx="55563" cy="82550"/>
            </a:xfrm>
            <a:custGeom>
              <a:avLst/>
              <a:gdLst>
                <a:gd name="T0" fmla="*/ 10 w 15"/>
                <a:gd name="T1" fmla="*/ 5 h 22"/>
                <a:gd name="T2" fmla="*/ 9 w 15"/>
                <a:gd name="T3" fmla="*/ 11 h 22"/>
                <a:gd name="T4" fmla="*/ 6 w 15"/>
                <a:gd name="T5" fmla="*/ 17 h 22"/>
                <a:gd name="T6" fmla="*/ 7 w 15"/>
                <a:gd name="T7" fmla="*/ 11 h 22"/>
                <a:gd name="T8" fmla="*/ 10 w 15"/>
                <a:gd name="T9" fmla="*/ 5 h 22"/>
                <a:gd name="T10" fmla="*/ 11 w 15"/>
                <a:gd name="T11" fmla="*/ 0 h 22"/>
                <a:gd name="T12" fmla="*/ 4 w 15"/>
                <a:gd name="T13" fmla="*/ 9 h 22"/>
                <a:gd name="T14" fmla="*/ 3 w 15"/>
                <a:gd name="T15" fmla="*/ 22 h 22"/>
                <a:gd name="T16" fmla="*/ 3 w 15"/>
                <a:gd name="T17" fmla="*/ 22 h 22"/>
                <a:gd name="T18" fmla="*/ 13 w 15"/>
                <a:gd name="T19" fmla="*/ 13 h 22"/>
                <a:gd name="T20" fmla="*/ 12 w 15"/>
                <a:gd name="T21" fmla="*/ 0 h 22"/>
                <a:gd name="T22" fmla="*/ 11 w 15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10" y="5"/>
                  </a:moveTo>
                  <a:cubicBezTo>
                    <a:pt x="10" y="7"/>
                    <a:pt x="10" y="9"/>
                    <a:pt x="9" y="11"/>
                  </a:cubicBezTo>
                  <a:cubicBezTo>
                    <a:pt x="8" y="14"/>
                    <a:pt x="7" y="16"/>
                    <a:pt x="6" y="17"/>
                  </a:cubicBezTo>
                  <a:cubicBezTo>
                    <a:pt x="6" y="16"/>
                    <a:pt x="6" y="14"/>
                    <a:pt x="7" y="11"/>
                  </a:cubicBezTo>
                  <a:cubicBezTo>
                    <a:pt x="8" y="8"/>
                    <a:pt x="10" y="6"/>
                    <a:pt x="10" y="5"/>
                  </a:cubicBezTo>
                  <a:close/>
                  <a:moveTo>
                    <a:pt x="11" y="0"/>
                  </a:moveTo>
                  <a:cubicBezTo>
                    <a:pt x="9" y="0"/>
                    <a:pt x="6" y="4"/>
                    <a:pt x="4" y="9"/>
                  </a:cubicBezTo>
                  <a:cubicBezTo>
                    <a:pt x="2" y="15"/>
                    <a:pt x="0" y="21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6" y="22"/>
                    <a:pt x="11" y="18"/>
                    <a:pt x="13" y="13"/>
                  </a:cubicBezTo>
                  <a:cubicBezTo>
                    <a:pt x="15" y="7"/>
                    <a:pt x="15" y="1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134"/>
            <p:cNvSpPr>
              <a:spLocks noEditPoints="1"/>
            </p:cNvSpPr>
            <p:nvPr/>
          </p:nvSpPr>
          <p:spPr bwMode="auto">
            <a:xfrm>
              <a:off x="5500688" y="5919789"/>
              <a:ext cx="131763" cy="127000"/>
            </a:xfrm>
            <a:custGeom>
              <a:avLst/>
              <a:gdLst>
                <a:gd name="T0" fmla="*/ 11 w 35"/>
                <a:gd name="T1" fmla="*/ 6 h 34"/>
                <a:gd name="T2" fmla="*/ 30 w 35"/>
                <a:gd name="T3" fmla="*/ 17 h 34"/>
                <a:gd name="T4" fmla="*/ 25 w 35"/>
                <a:gd name="T5" fmla="*/ 28 h 34"/>
                <a:gd name="T6" fmla="*/ 8 w 35"/>
                <a:gd name="T7" fmla="*/ 12 h 34"/>
                <a:gd name="T8" fmla="*/ 8 w 35"/>
                <a:gd name="T9" fmla="*/ 12 h 34"/>
                <a:gd name="T10" fmla="*/ 7 w 35"/>
                <a:gd name="T11" fmla="*/ 12 h 34"/>
                <a:gd name="T12" fmla="*/ 11 w 35"/>
                <a:gd name="T13" fmla="*/ 6 h 34"/>
                <a:gd name="T14" fmla="*/ 9 w 35"/>
                <a:gd name="T15" fmla="*/ 0 h 34"/>
                <a:gd name="T16" fmla="*/ 2 w 35"/>
                <a:gd name="T17" fmla="*/ 11 h 34"/>
                <a:gd name="T18" fmla="*/ 6 w 35"/>
                <a:gd name="T19" fmla="*/ 15 h 34"/>
                <a:gd name="T20" fmla="*/ 26 w 35"/>
                <a:gd name="T21" fmla="*/ 34 h 34"/>
                <a:gd name="T22" fmla="*/ 35 w 35"/>
                <a:gd name="T23" fmla="*/ 16 h 34"/>
                <a:gd name="T24" fmla="*/ 9 w 35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4">
                  <a:moveTo>
                    <a:pt x="11" y="6"/>
                  </a:moveTo>
                  <a:cubicBezTo>
                    <a:pt x="30" y="17"/>
                    <a:pt x="30" y="17"/>
                    <a:pt x="30" y="17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0"/>
                    <a:pt x="10" y="9"/>
                    <a:pt x="11" y="6"/>
                  </a:cubicBezTo>
                  <a:close/>
                  <a:moveTo>
                    <a:pt x="9" y="0"/>
                  </a:moveTo>
                  <a:cubicBezTo>
                    <a:pt x="8" y="7"/>
                    <a:pt x="4" y="9"/>
                    <a:pt x="2" y="11"/>
                  </a:cubicBezTo>
                  <a:cubicBezTo>
                    <a:pt x="0" y="14"/>
                    <a:pt x="6" y="15"/>
                    <a:pt x="6" y="1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135"/>
            <p:cNvSpPr>
              <a:spLocks noEditPoints="1"/>
            </p:cNvSpPr>
            <p:nvPr/>
          </p:nvSpPr>
          <p:spPr bwMode="auto">
            <a:xfrm>
              <a:off x="5632451" y="5922964"/>
              <a:ext cx="127000" cy="123825"/>
            </a:xfrm>
            <a:custGeom>
              <a:avLst/>
              <a:gdLst>
                <a:gd name="T0" fmla="*/ 24 w 34"/>
                <a:gd name="T1" fmla="*/ 5 h 33"/>
                <a:gd name="T2" fmla="*/ 28 w 34"/>
                <a:gd name="T3" fmla="*/ 11 h 33"/>
                <a:gd name="T4" fmla="*/ 27 w 34"/>
                <a:gd name="T5" fmla="*/ 11 h 33"/>
                <a:gd name="T6" fmla="*/ 27 w 34"/>
                <a:gd name="T7" fmla="*/ 11 h 33"/>
                <a:gd name="T8" fmla="*/ 10 w 34"/>
                <a:gd name="T9" fmla="*/ 27 h 33"/>
                <a:gd name="T10" fmla="*/ 5 w 34"/>
                <a:gd name="T11" fmla="*/ 16 h 33"/>
                <a:gd name="T12" fmla="*/ 24 w 34"/>
                <a:gd name="T13" fmla="*/ 5 h 33"/>
                <a:gd name="T14" fmla="*/ 26 w 34"/>
                <a:gd name="T15" fmla="*/ 0 h 33"/>
                <a:gd name="T16" fmla="*/ 0 w 34"/>
                <a:gd name="T17" fmla="*/ 15 h 33"/>
                <a:gd name="T18" fmla="*/ 9 w 34"/>
                <a:gd name="T19" fmla="*/ 33 h 33"/>
                <a:gd name="T20" fmla="*/ 29 w 34"/>
                <a:gd name="T21" fmla="*/ 14 h 33"/>
                <a:gd name="T22" fmla="*/ 33 w 34"/>
                <a:gd name="T23" fmla="*/ 10 h 33"/>
                <a:gd name="T24" fmla="*/ 26 w 34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33">
                  <a:moveTo>
                    <a:pt x="24" y="5"/>
                  </a:moveTo>
                  <a:cubicBezTo>
                    <a:pt x="25" y="8"/>
                    <a:pt x="26" y="9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26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34" y="13"/>
                    <a:pt x="33" y="10"/>
                  </a:cubicBezTo>
                  <a:cubicBezTo>
                    <a:pt x="31" y="8"/>
                    <a:pt x="26" y="6"/>
                    <a:pt x="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136"/>
            <p:cNvSpPr>
              <a:spLocks noEditPoints="1"/>
            </p:cNvSpPr>
            <p:nvPr/>
          </p:nvSpPr>
          <p:spPr bwMode="auto">
            <a:xfrm>
              <a:off x="5319713" y="5978526"/>
              <a:ext cx="312738" cy="323850"/>
            </a:xfrm>
            <a:custGeom>
              <a:avLst/>
              <a:gdLst>
                <a:gd name="T0" fmla="*/ 48 w 83"/>
                <a:gd name="T1" fmla="*/ 4 h 86"/>
                <a:gd name="T2" fmla="*/ 79 w 83"/>
                <a:gd name="T3" fmla="*/ 80 h 86"/>
                <a:gd name="T4" fmla="*/ 79 w 83"/>
                <a:gd name="T5" fmla="*/ 82 h 86"/>
                <a:gd name="T6" fmla="*/ 8 w 83"/>
                <a:gd name="T7" fmla="*/ 67 h 86"/>
                <a:gd name="T8" fmla="*/ 8 w 83"/>
                <a:gd name="T9" fmla="*/ 16 h 86"/>
                <a:gd name="T10" fmla="*/ 34 w 83"/>
                <a:gd name="T11" fmla="*/ 7 h 86"/>
                <a:gd name="T12" fmla="*/ 35 w 83"/>
                <a:gd name="T13" fmla="*/ 7 h 86"/>
                <a:gd name="T14" fmla="*/ 35 w 83"/>
                <a:gd name="T15" fmla="*/ 7 h 86"/>
                <a:gd name="T16" fmla="*/ 44 w 83"/>
                <a:gd name="T17" fmla="*/ 5 h 86"/>
                <a:gd name="T18" fmla="*/ 48 w 83"/>
                <a:gd name="T19" fmla="*/ 4 h 86"/>
                <a:gd name="T20" fmla="*/ 50 w 83"/>
                <a:gd name="T21" fmla="*/ 0 h 86"/>
                <a:gd name="T22" fmla="*/ 43 w 83"/>
                <a:gd name="T23" fmla="*/ 1 h 86"/>
                <a:gd name="T24" fmla="*/ 34 w 83"/>
                <a:gd name="T25" fmla="*/ 4 h 86"/>
                <a:gd name="T26" fmla="*/ 5 w 83"/>
                <a:gd name="T27" fmla="*/ 14 h 86"/>
                <a:gd name="T28" fmla="*/ 5 w 83"/>
                <a:gd name="T29" fmla="*/ 70 h 86"/>
                <a:gd name="T30" fmla="*/ 83 w 83"/>
                <a:gd name="T31" fmla="*/ 86 h 86"/>
                <a:gd name="T32" fmla="*/ 83 w 83"/>
                <a:gd name="T33" fmla="*/ 79 h 86"/>
                <a:gd name="T34" fmla="*/ 50 w 83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" h="86">
                  <a:moveTo>
                    <a:pt x="48" y="4"/>
                  </a:moveTo>
                  <a:cubicBezTo>
                    <a:pt x="79" y="80"/>
                    <a:pt x="79" y="80"/>
                    <a:pt x="79" y="80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6" y="45"/>
                    <a:pt x="6" y="20"/>
                    <a:pt x="8" y="16"/>
                  </a:cubicBezTo>
                  <a:cubicBezTo>
                    <a:pt x="10" y="13"/>
                    <a:pt x="23" y="9"/>
                    <a:pt x="34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50" y="0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9" y="8"/>
                    <a:pt x="5" y="14"/>
                  </a:cubicBezTo>
                  <a:cubicBezTo>
                    <a:pt x="0" y="21"/>
                    <a:pt x="5" y="70"/>
                    <a:pt x="5" y="70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50" y="0"/>
                    <a:pt x="50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137"/>
            <p:cNvSpPr>
              <a:spLocks noEditPoints="1"/>
            </p:cNvSpPr>
            <p:nvPr/>
          </p:nvSpPr>
          <p:spPr bwMode="auto">
            <a:xfrm>
              <a:off x="5632451" y="5964239"/>
              <a:ext cx="311150" cy="338138"/>
            </a:xfrm>
            <a:custGeom>
              <a:avLst/>
              <a:gdLst>
                <a:gd name="T0" fmla="*/ 36 w 83"/>
                <a:gd name="T1" fmla="*/ 6 h 90"/>
                <a:gd name="T2" fmla="*/ 41 w 83"/>
                <a:gd name="T3" fmla="*/ 9 h 90"/>
                <a:gd name="T4" fmla="*/ 42 w 83"/>
                <a:gd name="T5" fmla="*/ 9 h 90"/>
                <a:gd name="T6" fmla="*/ 42 w 83"/>
                <a:gd name="T7" fmla="*/ 9 h 90"/>
                <a:gd name="T8" fmla="*/ 49 w 83"/>
                <a:gd name="T9" fmla="*/ 14 h 90"/>
                <a:gd name="T10" fmla="*/ 50 w 83"/>
                <a:gd name="T11" fmla="*/ 14 h 90"/>
                <a:gd name="T12" fmla="*/ 51 w 83"/>
                <a:gd name="T13" fmla="*/ 14 h 90"/>
                <a:gd name="T14" fmla="*/ 75 w 83"/>
                <a:gd name="T15" fmla="*/ 20 h 90"/>
                <a:gd name="T16" fmla="*/ 75 w 83"/>
                <a:gd name="T17" fmla="*/ 71 h 90"/>
                <a:gd name="T18" fmla="*/ 4 w 83"/>
                <a:gd name="T19" fmla="*/ 86 h 90"/>
                <a:gd name="T20" fmla="*/ 4 w 83"/>
                <a:gd name="T21" fmla="*/ 84 h 90"/>
                <a:gd name="T22" fmla="*/ 36 w 83"/>
                <a:gd name="T23" fmla="*/ 6 h 90"/>
                <a:gd name="T24" fmla="*/ 35 w 83"/>
                <a:gd name="T25" fmla="*/ 0 h 90"/>
                <a:gd name="T26" fmla="*/ 0 w 83"/>
                <a:gd name="T27" fmla="*/ 83 h 90"/>
                <a:gd name="T28" fmla="*/ 0 w 83"/>
                <a:gd name="T29" fmla="*/ 90 h 90"/>
                <a:gd name="T30" fmla="*/ 78 w 83"/>
                <a:gd name="T31" fmla="*/ 74 h 90"/>
                <a:gd name="T32" fmla="*/ 78 w 83"/>
                <a:gd name="T33" fmla="*/ 18 h 90"/>
                <a:gd name="T34" fmla="*/ 51 w 83"/>
                <a:gd name="T35" fmla="*/ 10 h 90"/>
                <a:gd name="T36" fmla="*/ 43 w 83"/>
                <a:gd name="T37" fmla="*/ 6 h 90"/>
                <a:gd name="T38" fmla="*/ 37 w 83"/>
                <a:gd name="T39" fmla="*/ 2 h 90"/>
                <a:gd name="T40" fmla="*/ 35 w 83"/>
                <a:gd name="T4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90">
                  <a:moveTo>
                    <a:pt x="36" y="6"/>
                  </a:moveTo>
                  <a:cubicBezTo>
                    <a:pt x="41" y="9"/>
                    <a:pt x="41" y="9"/>
                    <a:pt x="41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61" y="15"/>
                    <a:pt x="73" y="17"/>
                    <a:pt x="75" y="20"/>
                  </a:cubicBezTo>
                  <a:cubicBezTo>
                    <a:pt x="77" y="24"/>
                    <a:pt x="77" y="49"/>
                    <a:pt x="75" y="71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36" y="6"/>
                    <a:pt x="36" y="6"/>
                    <a:pt x="36" y="6"/>
                  </a:cubicBezTo>
                  <a:close/>
                  <a:moveTo>
                    <a:pt x="35" y="0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4"/>
                    <a:pt x="83" y="25"/>
                    <a:pt x="78" y="18"/>
                  </a:cubicBezTo>
                  <a:cubicBezTo>
                    <a:pt x="74" y="12"/>
                    <a:pt x="51" y="10"/>
                    <a:pt x="51" y="10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5" y="0"/>
                    <a:pt x="35" y="0"/>
                    <a:pt x="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138"/>
            <p:cNvSpPr>
              <a:spLocks noEditPoints="1"/>
            </p:cNvSpPr>
            <p:nvPr/>
          </p:nvSpPr>
          <p:spPr bwMode="auto">
            <a:xfrm>
              <a:off x="5591176" y="5972176"/>
              <a:ext cx="82550" cy="314325"/>
            </a:xfrm>
            <a:custGeom>
              <a:avLst/>
              <a:gdLst>
                <a:gd name="T0" fmla="*/ 31 w 52"/>
                <a:gd name="T1" fmla="*/ 16 h 198"/>
                <a:gd name="T2" fmla="*/ 28 w 52"/>
                <a:gd name="T3" fmla="*/ 40 h 198"/>
                <a:gd name="T4" fmla="*/ 23 w 52"/>
                <a:gd name="T5" fmla="*/ 40 h 198"/>
                <a:gd name="T6" fmla="*/ 21 w 52"/>
                <a:gd name="T7" fmla="*/ 19 h 198"/>
                <a:gd name="T8" fmla="*/ 26 w 52"/>
                <a:gd name="T9" fmla="*/ 14 h 198"/>
                <a:gd name="T10" fmla="*/ 28 w 52"/>
                <a:gd name="T11" fmla="*/ 12 h 198"/>
                <a:gd name="T12" fmla="*/ 26 w 52"/>
                <a:gd name="T13" fmla="*/ 73 h 198"/>
                <a:gd name="T14" fmla="*/ 28 w 52"/>
                <a:gd name="T15" fmla="*/ 85 h 198"/>
                <a:gd name="T16" fmla="*/ 31 w 52"/>
                <a:gd name="T17" fmla="*/ 94 h 198"/>
                <a:gd name="T18" fmla="*/ 33 w 52"/>
                <a:gd name="T19" fmla="*/ 104 h 198"/>
                <a:gd name="T20" fmla="*/ 35 w 52"/>
                <a:gd name="T21" fmla="*/ 113 h 198"/>
                <a:gd name="T22" fmla="*/ 38 w 52"/>
                <a:gd name="T23" fmla="*/ 123 h 198"/>
                <a:gd name="T24" fmla="*/ 40 w 52"/>
                <a:gd name="T25" fmla="*/ 132 h 198"/>
                <a:gd name="T26" fmla="*/ 42 w 52"/>
                <a:gd name="T27" fmla="*/ 144 h 198"/>
                <a:gd name="T28" fmla="*/ 26 w 52"/>
                <a:gd name="T29" fmla="*/ 187 h 198"/>
                <a:gd name="T30" fmla="*/ 9 w 52"/>
                <a:gd name="T31" fmla="*/ 146 h 198"/>
                <a:gd name="T32" fmla="*/ 12 w 52"/>
                <a:gd name="T33" fmla="*/ 132 h 198"/>
                <a:gd name="T34" fmla="*/ 14 w 52"/>
                <a:gd name="T35" fmla="*/ 120 h 198"/>
                <a:gd name="T36" fmla="*/ 16 w 52"/>
                <a:gd name="T37" fmla="*/ 111 h 198"/>
                <a:gd name="T38" fmla="*/ 21 w 52"/>
                <a:gd name="T39" fmla="*/ 99 h 198"/>
                <a:gd name="T40" fmla="*/ 23 w 52"/>
                <a:gd name="T41" fmla="*/ 87 h 198"/>
                <a:gd name="T42" fmla="*/ 26 w 52"/>
                <a:gd name="T43" fmla="*/ 75 h 198"/>
                <a:gd name="T44" fmla="*/ 26 w 52"/>
                <a:gd name="T45" fmla="*/ 73 h 198"/>
                <a:gd name="T46" fmla="*/ 26 w 52"/>
                <a:gd name="T47" fmla="*/ 4 h 198"/>
                <a:gd name="T48" fmla="*/ 12 w 52"/>
                <a:gd name="T49" fmla="*/ 14 h 198"/>
                <a:gd name="T50" fmla="*/ 16 w 52"/>
                <a:gd name="T51" fmla="*/ 45 h 198"/>
                <a:gd name="T52" fmla="*/ 14 w 52"/>
                <a:gd name="T53" fmla="*/ 59 h 198"/>
                <a:gd name="T54" fmla="*/ 19 w 52"/>
                <a:gd name="T55" fmla="*/ 68 h 198"/>
                <a:gd name="T56" fmla="*/ 14 w 52"/>
                <a:gd name="T57" fmla="*/ 80 h 198"/>
                <a:gd name="T58" fmla="*/ 12 w 52"/>
                <a:gd name="T59" fmla="*/ 92 h 198"/>
                <a:gd name="T60" fmla="*/ 9 w 52"/>
                <a:gd name="T61" fmla="*/ 104 h 198"/>
                <a:gd name="T62" fmla="*/ 7 w 52"/>
                <a:gd name="T63" fmla="*/ 116 h 198"/>
                <a:gd name="T64" fmla="*/ 5 w 52"/>
                <a:gd name="T65" fmla="*/ 127 h 198"/>
                <a:gd name="T66" fmla="*/ 2 w 52"/>
                <a:gd name="T67" fmla="*/ 139 h 198"/>
                <a:gd name="T68" fmla="*/ 0 w 52"/>
                <a:gd name="T69" fmla="*/ 146 h 198"/>
                <a:gd name="T70" fmla="*/ 31 w 52"/>
                <a:gd name="T71" fmla="*/ 196 h 198"/>
                <a:gd name="T72" fmla="*/ 52 w 52"/>
                <a:gd name="T73" fmla="*/ 144 h 198"/>
                <a:gd name="T74" fmla="*/ 50 w 52"/>
                <a:gd name="T75" fmla="*/ 135 h 198"/>
                <a:gd name="T76" fmla="*/ 47 w 52"/>
                <a:gd name="T77" fmla="*/ 125 h 198"/>
                <a:gd name="T78" fmla="*/ 45 w 52"/>
                <a:gd name="T79" fmla="*/ 116 h 198"/>
                <a:gd name="T80" fmla="*/ 42 w 52"/>
                <a:gd name="T81" fmla="*/ 106 h 198"/>
                <a:gd name="T82" fmla="*/ 40 w 52"/>
                <a:gd name="T83" fmla="*/ 94 h 198"/>
                <a:gd name="T84" fmla="*/ 38 w 52"/>
                <a:gd name="T85" fmla="*/ 85 h 198"/>
                <a:gd name="T86" fmla="*/ 35 w 52"/>
                <a:gd name="T87" fmla="*/ 75 h 198"/>
                <a:gd name="T88" fmla="*/ 33 w 52"/>
                <a:gd name="T89" fmla="*/ 66 h 198"/>
                <a:gd name="T90" fmla="*/ 31 w 52"/>
                <a:gd name="T91" fmla="*/ 59 h 198"/>
                <a:gd name="T92" fmla="*/ 35 w 52"/>
                <a:gd name="T93" fmla="*/ 45 h 198"/>
                <a:gd name="T94" fmla="*/ 47 w 52"/>
                <a:gd name="T95" fmla="*/ 35 h 198"/>
                <a:gd name="T96" fmla="*/ 31 w 52"/>
                <a:gd name="T9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" h="198">
                  <a:moveTo>
                    <a:pt x="28" y="12"/>
                  </a:moveTo>
                  <a:lnTo>
                    <a:pt x="31" y="16"/>
                  </a:lnTo>
                  <a:lnTo>
                    <a:pt x="35" y="33"/>
                  </a:lnTo>
                  <a:lnTo>
                    <a:pt x="28" y="40"/>
                  </a:lnTo>
                  <a:lnTo>
                    <a:pt x="26" y="42"/>
                  </a:lnTo>
                  <a:lnTo>
                    <a:pt x="23" y="40"/>
                  </a:lnTo>
                  <a:lnTo>
                    <a:pt x="14" y="33"/>
                  </a:lnTo>
                  <a:lnTo>
                    <a:pt x="21" y="19"/>
                  </a:lnTo>
                  <a:lnTo>
                    <a:pt x="23" y="14"/>
                  </a:lnTo>
                  <a:lnTo>
                    <a:pt x="26" y="14"/>
                  </a:lnTo>
                  <a:lnTo>
                    <a:pt x="28" y="12"/>
                  </a:lnTo>
                  <a:lnTo>
                    <a:pt x="28" y="12"/>
                  </a:lnTo>
                  <a:close/>
                  <a:moveTo>
                    <a:pt x="26" y="73"/>
                  </a:moveTo>
                  <a:lnTo>
                    <a:pt x="26" y="73"/>
                  </a:lnTo>
                  <a:lnTo>
                    <a:pt x="26" y="78"/>
                  </a:lnTo>
                  <a:lnTo>
                    <a:pt x="28" y="85"/>
                  </a:lnTo>
                  <a:lnTo>
                    <a:pt x="28" y="87"/>
                  </a:lnTo>
                  <a:lnTo>
                    <a:pt x="31" y="94"/>
                  </a:lnTo>
                  <a:lnTo>
                    <a:pt x="31" y="97"/>
                  </a:lnTo>
                  <a:lnTo>
                    <a:pt x="33" y="104"/>
                  </a:lnTo>
                  <a:lnTo>
                    <a:pt x="33" y="106"/>
                  </a:lnTo>
                  <a:lnTo>
                    <a:pt x="35" y="113"/>
                  </a:lnTo>
                  <a:lnTo>
                    <a:pt x="35" y="118"/>
                  </a:lnTo>
                  <a:lnTo>
                    <a:pt x="38" y="123"/>
                  </a:lnTo>
                  <a:lnTo>
                    <a:pt x="38" y="127"/>
                  </a:lnTo>
                  <a:lnTo>
                    <a:pt x="40" y="132"/>
                  </a:lnTo>
                  <a:lnTo>
                    <a:pt x="40" y="137"/>
                  </a:lnTo>
                  <a:lnTo>
                    <a:pt x="42" y="144"/>
                  </a:lnTo>
                  <a:lnTo>
                    <a:pt x="42" y="146"/>
                  </a:lnTo>
                  <a:lnTo>
                    <a:pt x="26" y="187"/>
                  </a:lnTo>
                  <a:lnTo>
                    <a:pt x="9" y="146"/>
                  </a:lnTo>
                  <a:lnTo>
                    <a:pt x="9" y="146"/>
                  </a:lnTo>
                  <a:lnTo>
                    <a:pt x="9" y="142"/>
                  </a:lnTo>
                  <a:lnTo>
                    <a:pt x="12" y="132"/>
                  </a:lnTo>
                  <a:lnTo>
                    <a:pt x="14" y="130"/>
                  </a:lnTo>
                  <a:lnTo>
                    <a:pt x="14" y="120"/>
                  </a:lnTo>
                  <a:lnTo>
                    <a:pt x="16" y="118"/>
                  </a:lnTo>
                  <a:lnTo>
                    <a:pt x="16" y="111"/>
                  </a:lnTo>
                  <a:lnTo>
                    <a:pt x="19" y="106"/>
                  </a:lnTo>
                  <a:lnTo>
                    <a:pt x="21" y="99"/>
                  </a:lnTo>
                  <a:lnTo>
                    <a:pt x="21" y="94"/>
                  </a:lnTo>
                  <a:lnTo>
                    <a:pt x="23" y="87"/>
                  </a:lnTo>
                  <a:lnTo>
                    <a:pt x="23" y="83"/>
                  </a:lnTo>
                  <a:lnTo>
                    <a:pt x="26" y="75"/>
                  </a:lnTo>
                  <a:lnTo>
                    <a:pt x="26" y="73"/>
                  </a:lnTo>
                  <a:lnTo>
                    <a:pt x="26" y="73"/>
                  </a:lnTo>
                  <a:close/>
                  <a:moveTo>
                    <a:pt x="31" y="0"/>
                  </a:moveTo>
                  <a:lnTo>
                    <a:pt x="26" y="4"/>
                  </a:lnTo>
                  <a:lnTo>
                    <a:pt x="21" y="0"/>
                  </a:lnTo>
                  <a:lnTo>
                    <a:pt x="12" y="14"/>
                  </a:lnTo>
                  <a:lnTo>
                    <a:pt x="5" y="35"/>
                  </a:lnTo>
                  <a:lnTo>
                    <a:pt x="16" y="45"/>
                  </a:lnTo>
                  <a:lnTo>
                    <a:pt x="14" y="45"/>
                  </a:lnTo>
                  <a:lnTo>
                    <a:pt x="14" y="59"/>
                  </a:lnTo>
                  <a:lnTo>
                    <a:pt x="21" y="59"/>
                  </a:lnTo>
                  <a:lnTo>
                    <a:pt x="19" y="68"/>
                  </a:lnTo>
                  <a:lnTo>
                    <a:pt x="16" y="73"/>
                  </a:lnTo>
                  <a:lnTo>
                    <a:pt x="14" y="80"/>
                  </a:lnTo>
                  <a:lnTo>
                    <a:pt x="14" y="85"/>
                  </a:lnTo>
                  <a:lnTo>
                    <a:pt x="12" y="92"/>
                  </a:lnTo>
                  <a:lnTo>
                    <a:pt x="12" y="97"/>
                  </a:lnTo>
                  <a:lnTo>
                    <a:pt x="9" y="104"/>
                  </a:lnTo>
                  <a:lnTo>
                    <a:pt x="9" y="109"/>
                  </a:lnTo>
                  <a:lnTo>
                    <a:pt x="7" y="116"/>
                  </a:lnTo>
                  <a:lnTo>
                    <a:pt x="7" y="120"/>
                  </a:lnTo>
                  <a:lnTo>
                    <a:pt x="5" y="127"/>
                  </a:lnTo>
                  <a:lnTo>
                    <a:pt x="2" y="132"/>
                  </a:lnTo>
                  <a:lnTo>
                    <a:pt x="2" y="139"/>
                  </a:lnTo>
                  <a:lnTo>
                    <a:pt x="0" y="144"/>
                  </a:lnTo>
                  <a:lnTo>
                    <a:pt x="0" y="146"/>
                  </a:lnTo>
                  <a:lnTo>
                    <a:pt x="21" y="198"/>
                  </a:lnTo>
                  <a:lnTo>
                    <a:pt x="31" y="196"/>
                  </a:lnTo>
                  <a:lnTo>
                    <a:pt x="52" y="146"/>
                  </a:lnTo>
                  <a:lnTo>
                    <a:pt x="52" y="144"/>
                  </a:lnTo>
                  <a:lnTo>
                    <a:pt x="50" y="142"/>
                  </a:lnTo>
                  <a:lnTo>
                    <a:pt x="50" y="135"/>
                  </a:lnTo>
                  <a:lnTo>
                    <a:pt x="47" y="132"/>
                  </a:lnTo>
                  <a:lnTo>
                    <a:pt x="47" y="125"/>
                  </a:lnTo>
                  <a:lnTo>
                    <a:pt x="45" y="120"/>
                  </a:lnTo>
                  <a:lnTo>
                    <a:pt x="45" y="116"/>
                  </a:lnTo>
                  <a:lnTo>
                    <a:pt x="42" y="111"/>
                  </a:lnTo>
                  <a:lnTo>
                    <a:pt x="42" y="106"/>
                  </a:lnTo>
                  <a:lnTo>
                    <a:pt x="42" y="101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85"/>
                  </a:lnTo>
                  <a:lnTo>
                    <a:pt x="38" y="83"/>
                  </a:lnTo>
                  <a:lnTo>
                    <a:pt x="35" y="75"/>
                  </a:lnTo>
                  <a:lnTo>
                    <a:pt x="35" y="73"/>
                  </a:lnTo>
                  <a:lnTo>
                    <a:pt x="33" y="66"/>
                  </a:lnTo>
                  <a:lnTo>
                    <a:pt x="33" y="61"/>
                  </a:lnTo>
                  <a:lnTo>
                    <a:pt x="31" y="59"/>
                  </a:lnTo>
                  <a:lnTo>
                    <a:pt x="35" y="59"/>
                  </a:lnTo>
                  <a:lnTo>
                    <a:pt x="35" y="45"/>
                  </a:lnTo>
                  <a:lnTo>
                    <a:pt x="33" y="45"/>
                  </a:lnTo>
                  <a:lnTo>
                    <a:pt x="47" y="35"/>
                  </a:lnTo>
                  <a:lnTo>
                    <a:pt x="38" y="14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139"/>
            <p:cNvSpPr/>
            <p:nvPr/>
          </p:nvSpPr>
          <p:spPr bwMode="auto">
            <a:xfrm>
              <a:off x="5891213" y="5772151"/>
              <a:ext cx="225425" cy="173038"/>
            </a:xfrm>
            <a:custGeom>
              <a:avLst/>
              <a:gdLst>
                <a:gd name="T0" fmla="*/ 57 w 60"/>
                <a:gd name="T1" fmla="*/ 10 h 46"/>
                <a:gd name="T2" fmla="*/ 30 w 60"/>
                <a:gd name="T3" fmla="*/ 44 h 46"/>
                <a:gd name="T4" fmla="*/ 3 w 60"/>
                <a:gd name="T5" fmla="*/ 7 h 46"/>
                <a:gd name="T6" fmla="*/ 3 w 60"/>
                <a:gd name="T7" fmla="*/ 4 h 46"/>
                <a:gd name="T8" fmla="*/ 2 w 60"/>
                <a:gd name="T9" fmla="*/ 3 h 46"/>
                <a:gd name="T10" fmla="*/ 0 w 60"/>
                <a:gd name="T11" fmla="*/ 0 h 46"/>
                <a:gd name="T12" fmla="*/ 1 w 60"/>
                <a:gd name="T13" fmla="*/ 7 h 46"/>
                <a:gd name="T14" fmla="*/ 30 w 60"/>
                <a:gd name="T15" fmla="*/ 46 h 46"/>
                <a:gd name="T16" fmla="*/ 60 w 60"/>
                <a:gd name="T17" fmla="*/ 8 h 46"/>
                <a:gd name="T18" fmla="*/ 57 w 60"/>
                <a:gd name="T19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46">
                  <a:moveTo>
                    <a:pt x="57" y="10"/>
                  </a:moveTo>
                  <a:cubicBezTo>
                    <a:pt x="54" y="29"/>
                    <a:pt x="39" y="44"/>
                    <a:pt x="30" y="44"/>
                  </a:cubicBezTo>
                  <a:cubicBezTo>
                    <a:pt x="20" y="44"/>
                    <a:pt x="5" y="27"/>
                    <a:pt x="3" y="7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3" y="29"/>
                    <a:pt x="19" y="46"/>
                    <a:pt x="30" y="46"/>
                  </a:cubicBezTo>
                  <a:cubicBezTo>
                    <a:pt x="41" y="46"/>
                    <a:pt x="57" y="30"/>
                    <a:pt x="60" y="8"/>
                  </a:cubicBezTo>
                  <a:cubicBezTo>
                    <a:pt x="59" y="9"/>
                    <a:pt x="58" y="10"/>
                    <a:pt x="57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140"/>
            <p:cNvSpPr>
              <a:spLocks noEditPoints="1"/>
            </p:cNvSpPr>
            <p:nvPr/>
          </p:nvSpPr>
          <p:spPr bwMode="auto">
            <a:xfrm>
              <a:off x="5883276" y="5634039"/>
              <a:ext cx="249238" cy="184150"/>
            </a:xfrm>
            <a:custGeom>
              <a:avLst/>
              <a:gdLst>
                <a:gd name="T0" fmla="*/ 30 w 66"/>
                <a:gd name="T1" fmla="*/ 4 h 49"/>
                <a:gd name="T2" fmla="*/ 42 w 66"/>
                <a:gd name="T3" fmla="*/ 6 h 49"/>
                <a:gd name="T4" fmla="*/ 60 w 66"/>
                <a:gd name="T5" fmla="*/ 24 h 49"/>
                <a:gd name="T6" fmla="*/ 60 w 66"/>
                <a:gd name="T7" fmla="*/ 39 h 49"/>
                <a:gd name="T8" fmla="*/ 58 w 66"/>
                <a:gd name="T9" fmla="*/ 39 h 49"/>
                <a:gd name="T10" fmla="*/ 11 w 66"/>
                <a:gd name="T11" fmla="*/ 30 h 49"/>
                <a:gd name="T12" fmla="*/ 8 w 66"/>
                <a:gd name="T13" fmla="*/ 28 h 49"/>
                <a:gd name="T14" fmla="*/ 6 w 66"/>
                <a:gd name="T15" fmla="*/ 31 h 49"/>
                <a:gd name="T16" fmla="*/ 5 w 66"/>
                <a:gd name="T17" fmla="*/ 34 h 49"/>
                <a:gd name="T18" fmla="*/ 4 w 66"/>
                <a:gd name="T19" fmla="*/ 29 h 49"/>
                <a:gd name="T20" fmla="*/ 5 w 66"/>
                <a:gd name="T21" fmla="*/ 23 h 49"/>
                <a:gd name="T22" fmla="*/ 5 w 66"/>
                <a:gd name="T23" fmla="*/ 22 h 49"/>
                <a:gd name="T24" fmla="*/ 6 w 66"/>
                <a:gd name="T25" fmla="*/ 21 h 49"/>
                <a:gd name="T26" fmla="*/ 8 w 66"/>
                <a:gd name="T27" fmla="*/ 13 h 49"/>
                <a:gd name="T28" fmla="*/ 30 w 66"/>
                <a:gd name="T29" fmla="*/ 4 h 49"/>
                <a:gd name="T30" fmla="*/ 30 w 66"/>
                <a:gd name="T31" fmla="*/ 0 h 49"/>
                <a:gd name="T32" fmla="*/ 6 w 66"/>
                <a:gd name="T33" fmla="*/ 11 h 49"/>
                <a:gd name="T34" fmla="*/ 2 w 66"/>
                <a:gd name="T35" fmla="*/ 21 h 49"/>
                <a:gd name="T36" fmla="*/ 0 w 66"/>
                <a:gd name="T37" fmla="*/ 30 h 49"/>
                <a:gd name="T38" fmla="*/ 3 w 66"/>
                <a:gd name="T39" fmla="*/ 48 h 49"/>
                <a:gd name="T40" fmla="*/ 5 w 66"/>
                <a:gd name="T41" fmla="*/ 49 h 49"/>
                <a:gd name="T42" fmla="*/ 7 w 66"/>
                <a:gd name="T43" fmla="*/ 38 h 49"/>
                <a:gd name="T44" fmla="*/ 10 w 66"/>
                <a:gd name="T45" fmla="*/ 33 h 49"/>
                <a:gd name="T46" fmla="*/ 58 w 66"/>
                <a:gd name="T47" fmla="*/ 43 h 49"/>
                <a:gd name="T48" fmla="*/ 60 w 66"/>
                <a:gd name="T49" fmla="*/ 43 h 49"/>
                <a:gd name="T50" fmla="*/ 62 w 66"/>
                <a:gd name="T51" fmla="*/ 43 h 49"/>
                <a:gd name="T52" fmla="*/ 62 w 66"/>
                <a:gd name="T53" fmla="*/ 43 h 49"/>
                <a:gd name="T54" fmla="*/ 63 w 66"/>
                <a:gd name="T55" fmla="*/ 43 h 49"/>
                <a:gd name="T56" fmla="*/ 63 w 66"/>
                <a:gd name="T57" fmla="*/ 23 h 49"/>
                <a:gd name="T58" fmla="*/ 43 w 66"/>
                <a:gd name="T59" fmla="*/ 2 h 49"/>
                <a:gd name="T60" fmla="*/ 30 w 66"/>
                <a:gd name="T6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49">
                  <a:moveTo>
                    <a:pt x="30" y="4"/>
                  </a:moveTo>
                  <a:cubicBezTo>
                    <a:pt x="35" y="4"/>
                    <a:pt x="39" y="5"/>
                    <a:pt x="42" y="6"/>
                  </a:cubicBezTo>
                  <a:cubicBezTo>
                    <a:pt x="51" y="8"/>
                    <a:pt x="58" y="17"/>
                    <a:pt x="60" y="24"/>
                  </a:cubicBezTo>
                  <a:cubicBezTo>
                    <a:pt x="62" y="30"/>
                    <a:pt x="61" y="36"/>
                    <a:pt x="60" y="39"/>
                  </a:cubicBezTo>
                  <a:cubicBezTo>
                    <a:pt x="60" y="39"/>
                    <a:pt x="59" y="39"/>
                    <a:pt x="58" y="39"/>
                  </a:cubicBezTo>
                  <a:cubicBezTo>
                    <a:pt x="49" y="39"/>
                    <a:pt x="26" y="38"/>
                    <a:pt x="11" y="30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5" y="33"/>
                    <a:pt x="5" y="34"/>
                  </a:cubicBezTo>
                  <a:cubicBezTo>
                    <a:pt x="4" y="33"/>
                    <a:pt x="4" y="31"/>
                    <a:pt x="4" y="29"/>
                  </a:cubicBezTo>
                  <a:cubicBezTo>
                    <a:pt x="4" y="27"/>
                    <a:pt x="4" y="24"/>
                    <a:pt x="5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7"/>
                    <a:pt x="7" y="14"/>
                    <a:pt x="8" y="13"/>
                  </a:cubicBezTo>
                  <a:cubicBezTo>
                    <a:pt x="14" y="7"/>
                    <a:pt x="22" y="4"/>
                    <a:pt x="30" y="4"/>
                  </a:cubicBezTo>
                  <a:close/>
                  <a:moveTo>
                    <a:pt x="30" y="0"/>
                  </a:moveTo>
                  <a:cubicBezTo>
                    <a:pt x="23" y="0"/>
                    <a:pt x="14" y="2"/>
                    <a:pt x="6" y="11"/>
                  </a:cubicBezTo>
                  <a:cubicBezTo>
                    <a:pt x="4" y="12"/>
                    <a:pt x="2" y="17"/>
                    <a:pt x="2" y="21"/>
                  </a:cubicBezTo>
                  <a:cubicBezTo>
                    <a:pt x="1" y="23"/>
                    <a:pt x="0" y="26"/>
                    <a:pt x="0" y="30"/>
                  </a:cubicBezTo>
                  <a:cubicBezTo>
                    <a:pt x="2" y="44"/>
                    <a:pt x="3" y="48"/>
                    <a:pt x="3" y="4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5"/>
                    <a:pt x="7" y="38"/>
                  </a:cubicBezTo>
                  <a:cubicBezTo>
                    <a:pt x="8" y="36"/>
                    <a:pt x="9" y="34"/>
                    <a:pt x="10" y="33"/>
                  </a:cubicBezTo>
                  <a:cubicBezTo>
                    <a:pt x="25" y="41"/>
                    <a:pt x="48" y="43"/>
                    <a:pt x="58" y="43"/>
                  </a:cubicBezTo>
                  <a:cubicBezTo>
                    <a:pt x="59" y="43"/>
                    <a:pt x="60" y="43"/>
                    <a:pt x="60" y="43"/>
                  </a:cubicBezTo>
                  <a:cubicBezTo>
                    <a:pt x="61" y="43"/>
                    <a:pt x="61" y="43"/>
                    <a:pt x="62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6" y="33"/>
                    <a:pt x="63" y="23"/>
                  </a:cubicBezTo>
                  <a:cubicBezTo>
                    <a:pt x="61" y="14"/>
                    <a:pt x="53" y="4"/>
                    <a:pt x="43" y="2"/>
                  </a:cubicBezTo>
                  <a:cubicBezTo>
                    <a:pt x="39" y="1"/>
                    <a:pt x="35" y="0"/>
                    <a:pt x="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141"/>
            <p:cNvSpPr/>
            <p:nvPr/>
          </p:nvSpPr>
          <p:spPr bwMode="auto">
            <a:xfrm>
              <a:off x="5872163" y="5788026"/>
              <a:ext cx="41275" cy="60325"/>
            </a:xfrm>
            <a:custGeom>
              <a:avLst/>
              <a:gdLst>
                <a:gd name="T0" fmla="*/ 3 w 11"/>
                <a:gd name="T1" fmla="*/ 0 h 16"/>
                <a:gd name="T2" fmla="*/ 2 w 11"/>
                <a:gd name="T3" fmla="*/ 0 h 16"/>
                <a:gd name="T4" fmla="*/ 2 w 11"/>
                <a:gd name="T5" fmla="*/ 9 h 16"/>
                <a:gd name="T6" fmla="*/ 9 w 11"/>
                <a:gd name="T7" fmla="*/ 16 h 16"/>
                <a:gd name="T8" fmla="*/ 9 w 11"/>
                <a:gd name="T9" fmla="*/ 16 h 16"/>
                <a:gd name="T10" fmla="*/ 8 w 11"/>
                <a:gd name="T11" fmla="*/ 7 h 16"/>
                <a:gd name="T12" fmla="*/ 3 w 1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6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5"/>
                    <a:pt x="2" y="9"/>
                  </a:cubicBezTo>
                  <a:cubicBezTo>
                    <a:pt x="3" y="13"/>
                    <a:pt x="7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0" y="11"/>
                    <a:pt x="8" y="7"/>
                  </a:cubicBezTo>
                  <a:cubicBezTo>
                    <a:pt x="7" y="3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142"/>
            <p:cNvSpPr/>
            <p:nvPr/>
          </p:nvSpPr>
          <p:spPr bwMode="auto">
            <a:xfrm>
              <a:off x="6094413" y="5788026"/>
              <a:ext cx="41275" cy="60325"/>
            </a:xfrm>
            <a:custGeom>
              <a:avLst/>
              <a:gdLst>
                <a:gd name="T0" fmla="*/ 9 w 11"/>
                <a:gd name="T1" fmla="*/ 0 h 16"/>
                <a:gd name="T2" fmla="*/ 3 w 11"/>
                <a:gd name="T3" fmla="*/ 7 h 16"/>
                <a:gd name="T4" fmla="*/ 2 w 11"/>
                <a:gd name="T5" fmla="*/ 16 h 16"/>
                <a:gd name="T6" fmla="*/ 3 w 11"/>
                <a:gd name="T7" fmla="*/ 16 h 16"/>
                <a:gd name="T8" fmla="*/ 10 w 11"/>
                <a:gd name="T9" fmla="*/ 9 h 16"/>
                <a:gd name="T10" fmla="*/ 9 w 11"/>
                <a:gd name="T11" fmla="*/ 0 h 16"/>
                <a:gd name="T12" fmla="*/ 9 w 1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6">
                  <a:moveTo>
                    <a:pt x="9" y="0"/>
                  </a:moveTo>
                  <a:cubicBezTo>
                    <a:pt x="7" y="0"/>
                    <a:pt x="4" y="3"/>
                    <a:pt x="3" y="7"/>
                  </a:cubicBezTo>
                  <a:cubicBezTo>
                    <a:pt x="1" y="11"/>
                    <a:pt x="0" y="15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5" y="16"/>
                    <a:pt x="8" y="13"/>
                    <a:pt x="10" y="9"/>
                  </a:cubicBezTo>
                  <a:cubicBezTo>
                    <a:pt x="11" y="5"/>
                    <a:pt x="11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143"/>
            <p:cNvSpPr>
              <a:spLocks noEditPoints="1"/>
            </p:cNvSpPr>
            <p:nvPr/>
          </p:nvSpPr>
          <p:spPr bwMode="auto">
            <a:xfrm>
              <a:off x="5907088" y="5922964"/>
              <a:ext cx="96838" cy="93663"/>
            </a:xfrm>
            <a:custGeom>
              <a:avLst/>
              <a:gdLst>
                <a:gd name="T0" fmla="*/ 9 w 26"/>
                <a:gd name="T1" fmla="*/ 5 h 25"/>
                <a:gd name="T2" fmla="*/ 21 w 26"/>
                <a:gd name="T3" fmla="*/ 13 h 25"/>
                <a:gd name="T4" fmla="*/ 18 w 26"/>
                <a:gd name="T5" fmla="*/ 19 h 25"/>
                <a:gd name="T6" fmla="*/ 7 w 26"/>
                <a:gd name="T7" fmla="*/ 8 h 25"/>
                <a:gd name="T8" fmla="*/ 7 w 26"/>
                <a:gd name="T9" fmla="*/ 8 h 25"/>
                <a:gd name="T10" fmla="*/ 9 w 26"/>
                <a:gd name="T11" fmla="*/ 5 h 25"/>
                <a:gd name="T12" fmla="*/ 7 w 26"/>
                <a:gd name="T13" fmla="*/ 0 h 25"/>
                <a:gd name="T14" fmla="*/ 2 w 26"/>
                <a:gd name="T15" fmla="*/ 8 h 25"/>
                <a:gd name="T16" fmla="*/ 4 w 26"/>
                <a:gd name="T17" fmla="*/ 11 h 25"/>
                <a:gd name="T18" fmla="*/ 20 w 26"/>
                <a:gd name="T19" fmla="*/ 25 h 25"/>
                <a:gd name="T20" fmla="*/ 26 w 26"/>
                <a:gd name="T21" fmla="*/ 11 h 25"/>
                <a:gd name="T22" fmla="*/ 7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9" y="5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8" y="6"/>
                    <a:pt x="9" y="5"/>
                  </a:cubicBezTo>
                  <a:close/>
                  <a:moveTo>
                    <a:pt x="7" y="0"/>
                  </a:moveTo>
                  <a:cubicBezTo>
                    <a:pt x="6" y="4"/>
                    <a:pt x="3" y="6"/>
                    <a:pt x="2" y="8"/>
                  </a:cubicBezTo>
                  <a:cubicBezTo>
                    <a:pt x="0" y="10"/>
                    <a:pt x="4" y="11"/>
                    <a:pt x="4" y="1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144"/>
            <p:cNvSpPr>
              <a:spLocks noEditPoints="1"/>
            </p:cNvSpPr>
            <p:nvPr/>
          </p:nvSpPr>
          <p:spPr bwMode="auto">
            <a:xfrm>
              <a:off x="6003926" y="5922964"/>
              <a:ext cx="98425" cy="93663"/>
            </a:xfrm>
            <a:custGeom>
              <a:avLst/>
              <a:gdLst>
                <a:gd name="T0" fmla="*/ 17 w 26"/>
                <a:gd name="T1" fmla="*/ 5 h 25"/>
                <a:gd name="T2" fmla="*/ 19 w 26"/>
                <a:gd name="T3" fmla="*/ 8 h 25"/>
                <a:gd name="T4" fmla="*/ 19 w 26"/>
                <a:gd name="T5" fmla="*/ 8 h 25"/>
                <a:gd name="T6" fmla="*/ 8 w 26"/>
                <a:gd name="T7" fmla="*/ 19 h 25"/>
                <a:gd name="T8" fmla="*/ 5 w 26"/>
                <a:gd name="T9" fmla="*/ 13 h 25"/>
                <a:gd name="T10" fmla="*/ 17 w 26"/>
                <a:gd name="T11" fmla="*/ 5 h 25"/>
                <a:gd name="T12" fmla="*/ 20 w 26"/>
                <a:gd name="T13" fmla="*/ 0 h 25"/>
                <a:gd name="T14" fmla="*/ 0 w 26"/>
                <a:gd name="T15" fmla="*/ 11 h 25"/>
                <a:gd name="T16" fmla="*/ 7 w 26"/>
                <a:gd name="T17" fmla="*/ 25 h 25"/>
                <a:gd name="T18" fmla="*/ 22 w 26"/>
                <a:gd name="T19" fmla="*/ 11 h 25"/>
                <a:gd name="T20" fmla="*/ 24 w 26"/>
                <a:gd name="T21" fmla="*/ 8 h 25"/>
                <a:gd name="T22" fmla="*/ 20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7" y="5"/>
                  </a:moveTo>
                  <a:cubicBezTo>
                    <a:pt x="18" y="6"/>
                    <a:pt x="19" y="7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7" y="5"/>
                    <a:pt x="17" y="5"/>
                    <a:pt x="17" y="5"/>
                  </a:cubicBezTo>
                  <a:close/>
                  <a:moveTo>
                    <a:pt x="2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6" y="10"/>
                    <a:pt x="24" y="8"/>
                  </a:cubicBezTo>
                  <a:cubicBezTo>
                    <a:pt x="23" y="6"/>
                    <a:pt x="20" y="4"/>
                    <a:pt x="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145"/>
            <p:cNvSpPr/>
            <p:nvPr/>
          </p:nvSpPr>
          <p:spPr bwMode="auto">
            <a:xfrm>
              <a:off x="5816601" y="5964239"/>
              <a:ext cx="187325" cy="244475"/>
            </a:xfrm>
            <a:custGeom>
              <a:avLst/>
              <a:gdLst>
                <a:gd name="T0" fmla="*/ 25 w 50"/>
                <a:gd name="T1" fmla="*/ 0 h 65"/>
                <a:gd name="T2" fmla="*/ 21 w 50"/>
                <a:gd name="T3" fmla="*/ 1 h 65"/>
                <a:gd name="T4" fmla="*/ 14 w 50"/>
                <a:gd name="T5" fmla="*/ 3 h 65"/>
                <a:gd name="T6" fmla="*/ 0 w 50"/>
                <a:gd name="T7" fmla="*/ 6 h 65"/>
                <a:gd name="T8" fmla="*/ 7 w 50"/>
                <a:gd name="T9" fmla="*/ 8 h 65"/>
                <a:gd name="T10" fmla="*/ 14 w 50"/>
                <a:gd name="T11" fmla="*/ 7 h 65"/>
                <a:gd name="T12" fmla="*/ 14 w 50"/>
                <a:gd name="T13" fmla="*/ 7 h 65"/>
                <a:gd name="T14" fmla="*/ 15 w 50"/>
                <a:gd name="T15" fmla="*/ 7 h 65"/>
                <a:gd name="T16" fmla="*/ 22 w 50"/>
                <a:gd name="T17" fmla="*/ 5 h 65"/>
                <a:gd name="T18" fmla="*/ 23 w 50"/>
                <a:gd name="T19" fmla="*/ 5 h 65"/>
                <a:gd name="T20" fmla="*/ 27 w 50"/>
                <a:gd name="T21" fmla="*/ 14 h 65"/>
                <a:gd name="T22" fmla="*/ 33 w 50"/>
                <a:gd name="T23" fmla="*/ 27 h 65"/>
                <a:gd name="T24" fmla="*/ 46 w 50"/>
                <a:gd name="T25" fmla="*/ 60 h 65"/>
                <a:gd name="T26" fmla="*/ 46 w 50"/>
                <a:gd name="T27" fmla="*/ 60 h 65"/>
                <a:gd name="T28" fmla="*/ 33 w 50"/>
                <a:gd name="T29" fmla="*/ 57 h 65"/>
                <a:gd name="T30" fmla="*/ 33 w 50"/>
                <a:gd name="T31" fmla="*/ 61 h 65"/>
                <a:gd name="T32" fmla="*/ 50 w 50"/>
                <a:gd name="T33" fmla="*/ 65 h 65"/>
                <a:gd name="T34" fmla="*/ 50 w 50"/>
                <a:gd name="T35" fmla="*/ 59 h 65"/>
                <a:gd name="T36" fmla="*/ 25 w 50"/>
                <a:gd name="T3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65">
                  <a:moveTo>
                    <a:pt x="25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7" y="4"/>
                    <a:pt x="0" y="6"/>
                  </a:cubicBezTo>
                  <a:cubicBezTo>
                    <a:pt x="3" y="7"/>
                    <a:pt x="5" y="7"/>
                    <a:pt x="7" y="8"/>
                  </a:cubicBezTo>
                  <a:cubicBezTo>
                    <a:pt x="9" y="8"/>
                    <a:pt x="12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2" y="17"/>
                    <a:pt x="33" y="22"/>
                    <a:pt x="33" y="27"/>
                  </a:cubicBezTo>
                  <a:cubicBezTo>
                    <a:pt x="34" y="29"/>
                    <a:pt x="46" y="60"/>
                    <a:pt x="46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8"/>
                    <a:pt x="33" y="60"/>
                    <a:pt x="33" y="61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59"/>
                    <a:pt x="50" y="59"/>
                    <a:pt x="50" y="59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Freeform 146"/>
            <p:cNvSpPr>
              <a:spLocks noEditPoints="1"/>
            </p:cNvSpPr>
            <p:nvPr/>
          </p:nvSpPr>
          <p:spPr bwMode="auto">
            <a:xfrm>
              <a:off x="6003926" y="5953126"/>
              <a:ext cx="233363" cy="255588"/>
            </a:xfrm>
            <a:custGeom>
              <a:avLst/>
              <a:gdLst>
                <a:gd name="T0" fmla="*/ 28 w 62"/>
                <a:gd name="T1" fmla="*/ 6 h 68"/>
                <a:gd name="T2" fmla="*/ 30 w 62"/>
                <a:gd name="T3" fmla="*/ 8 h 68"/>
                <a:gd name="T4" fmla="*/ 31 w 62"/>
                <a:gd name="T5" fmla="*/ 8 h 68"/>
                <a:gd name="T6" fmla="*/ 31 w 62"/>
                <a:gd name="T7" fmla="*/ 8 h 68"/>
                <a:gd name="T8" fmla="*/ 36 w 62"/>
                <a:gd name="T9" fmla="*/ 11 h 68"/>
                <a:gd name="T10" fmla="*/ 37 w 62"/>
                <a:gd name="T11" fmla="*/ 12 h 68"/>
                <a:gd name="T12" fmla="*/ 38 w 62"/>
                <a:gd name="T13" fmla="*/ 12 h 68"/>
                <a:gd name="T14" fmla="*/ 55 w 62"/>
                <a:gd name="T15" fmla="*/ 16 h 68"/>
                <a:gd name="T16" fmla="*/ 55 w 62"/>
                <a:gd name="T17" fmla="*/ 52 h 68"/>
                <a:gd name="T18" fmla="*/ 4 w 62"/>
                <a:gd name="T19" fmla="*/ 63 h 68"/>
                <a:gd name="T20" fmla="*/ 4 w 62"/>
                <a:gd name="T21" fmla="*/ 63 h 68"/>
                <a:gd name="T22" fmla="*/ 28 w 62"/>
                <a:gd name="T23" fmla="*/ 6 h 68"/>
                <a:gd name="T24" fmla="*/ 26 w 62"/>
                <a:gd name="T25" fmla="*/ 0 h 68"/>
                <a:gd name="T26" fmla="*/ 0 w 62"/>
                <a:gd name="T27" fmla="*/ 62 h 68"/>
                <a:gd name="T28" fmla="*/ 0 w 62"/>
                <a:gd name="T29" fmla="*/ 68 h 68"/>
                <a:gd name="T30" fmla="*/ 58 w 62"/>
                <a:gd name="T31" fmla="*/ 56 h 68"/>
                <a:gd name="T32" fmla="*/ 58 w 62"/>
                <a:gd name="T33" fmla="*/ 14 h 68"/>
                <a:gd name="T34" fmla="*/ 38 w 62"/>
                <a:gd name="T35" fmla="*/ 8 h 68"/>
                <a:gd name="T36" fmla="*/ 33 w 62"/>
                <a:gd name="T37" fmla="*/ 5 h 68"/>
                <a:gd name="T38" fmla="*/ 28 w 62"/>
                <a:gd name="T39" fmla="*/ 2 h 68"/>
                <a:gd name="T40" fmla="*/ 26 w 62"/>
                <a:gd name="T4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68">
                  <a:moveTo>
                    <a:pt x="28" y="6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46" y="12"/>
                    <a:pt x="54" y="14"/>
                    <a:pt x="55" y="16"/>
                  </a:cubicBezTo>
                  <a:cubicBezTo>
                    <a:pt x="57" y="19"/>
                    <a:pt x="56" y="37"/>
                    <a:pt x="55" y="5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62" y="19"/>
                    <a:pt x="58" y="14"/>
                  </a:cubicBezTo>
                  <a:cubicBezTo>
                    <a:pt x="55" y="9"/>
                    <a:pt x="38" y="8"/>
                    <a:pt x="38" y="8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Freeform 147"/>
            <p:cNvSpPr>
              <a:spLocks noEditPoints="1"/>
            </p:cNvSpPr>
            <p:nvPr/>
          </p:nvSpPr>
          <p:spPr bwMode="auto">
            <a:xfrm>
              <a:off x="5973763" y="5961064"/>
              <a:ext cx="60325" cy="236538"/>
            </a:xfrm>
            <a:custGeom>
              <a:avLst/>
              <a:gdLst>
                <a:gd name="T0" fmla="*/ 19 w 38"/>
                <a:gd name="T1" fmla="*/ 14 h 149"/>
                <a:gd name="T2" fmla="*/ 19 w 38"/>
                <a:gd name="T3" fmla="*/ 26 h 149"/>
                <a:gd name="T4" fmla="*/ 19 w 38"/>
                <a:gd name="T5" fmla="*/ 26 h 149"/>
                <a:gd name="T6" fmla="*/ 17 w 38"/>
                <a:gd name="T7" fmla="*/ 14 h 149"/>
                <a:gd name="T8" fmla="*/ 19 w 38"/>
                <a:gd name="T9" fmla="*/ 11 h 149"/>
                <a:gd name="T10" fmla="*/ 19 w 38"/>
                <a:gd name="T11" fmla="*/ 11 h 149"/>
                <a:gd name="T12" fmla="*/ 19 w 38"/>
                <a:gd name="T13" fmla="*/ 66 h 149"/>
                <a:gd name="T14" fmla="*/ 21 w 38"/>
                <a:gd name="T15" fmla="*/ 73 h 149"/>
                <a:gd name="T16" fmla="*/ 24 w 38"/>
                <a:gd name="T17" fmla="*/ 80 h 149"/>
                <a:gd name="T18" fmla="*/ 24 w 38"/>
                <a:gd name="T19" fmla="*/ 87 h 149"/>
                <a:gd name="T20" fmla="*/ 26 w 38"/>
                <a:gd name="T21" fmla="*/ 94 h 149"/>
                <a:gd name="T22" fmla="*/ 29 w 38"/>
                <a:gd name="T23" fmla="*/ 101 h 149"/>
                <a:gd name="T24" fmla="*/ 29 w 38"/>
                <a:gd name="T25" fmla="*/ 108 h 149"/>
                <a:gd name="T26" fmla="*/ 10 w 38"/>
                <a:gd name="T27" fmla="*/ 108 h 149"/>
                <a:gd name="T28" fmla="*/ 10 w 38"/>
                <a:gd name="T29" fmla="*/ 106 h 149"/>
                <a:gd name="T30" fmla="*/ 12 w 38"/>
                <a:gd name="T31" fmla="*/ 97 h 149"/>
                <a:gd name="T32" fmla="*/ 14 w 38"/>
                <a:gd name="T33" fmla="*/ 87 h 149"/>
                <a:gd name="T34" fmla="*/ 17 w 38"/>
                <a:gd name="T35" fmla="*/ 78 h 149"/>
                <a:gd name="T36" fmla="*/ 19 w 38"/>
                <a:gd name="T37" fmla="*/ 71 h 149"/>
                <a:gd name="T38" fmla="*/ 19 w 38"/>
                <a:gd name="T39" fmla="*/ 64 h 149"/>
                <a:gd name="T40" fmla="*/ 24 w 38"/>
                <a:gd name="T41" fmla="*/ 0 h 149"/>
                <a:gd name="T42" fmla="*/ 14 w 38"/>
                <a:gd name="T43" fmla="*/ 0 h 149"/>
                <a:gd name="T44" fmla="*/ 3 w 38"/>
                <a:gd name="T45" fmla="*/ 26 h 149"/>
                <a:gd name="T46" fmla="*/ 12 w 38"/>
                <a:gd name="T47" fmla="*/ 33 h 149"/>
                <a:gd name="T48" fmla="*/ 14 w 38"/>
                <a:gd name="T49" fmla="*/ 42 h 149"/>
                <a:gd name="T50" fmla="*/ 12 w 38"/>
                <a:gd name="T51" fmla="*/ 54 h 149"/>
                <a:gd name="T52" fmla="*/ 10 w 38"/>
                <a:gd name="T53" fmla="*/ 61 h 149"/>
                <a:gd name="T54" fmla="*/ 10 w 38"/>
                <a:gd name="T55" fmla="*/ 71 h 149"/>
                <a:gd name="T56" fmla="*/ 7 w 38"/>
                <a:gd name="T57" fmla="*/ 80 h 149"/>
                <a:gd name="T58" fmla="*/ 5 w 38"/>
                <a:gd name="T59" fmla="*/ 90 h 149"/>
                <a:gd name="T60" fmla="*/ 3 w 38"/>
                <a:gd name="T61" fmla="*/ 97 h 149"/>
                <a:gd name="T62" fmla="*/ 0 w 38"/>
                <a:gd name="T63" fmla="*/ 106 h 149"/>
                <a:gd name="T64" fmla="*/ 17 w 38"/>
                <a:gd name="T65" fmla="*/ 149 h 149"/>
                <a:gd name="T66" fmla="*/ 38 w 38"/>
                <a:gd name="T67" fmla="*/ 108 h 149"/>
                <a:gd name="T68" fmla="*/ 38 w 38"/>
                <a:gd name="T69" fmla="*/ 104 h 149"/>
                <a:gd name="T70" fmla="*/ 36 w 38"/>
                <a:gd name="T71" fmla="*/ 97 h 149"/>
                <a:gd name="T72" fmla="*/ 33 w 38"/>
                <a:gd name="T73" fmla="*/ 90 h 149"/>
                <a:gd name="T74" fmla="*/ 33 w 38"/>
                <a:gd name="T75" fmla="*/ 82 h 149"/>
                <a:gd name="T76" fmla="*/ 31 w 38"/>
                <a:gd name="T77" fmla="*/ 75 h 149"/>
                <a:gd name="T78" fmla="*/ 29 w 38"/>
                <a:gd name="T79" fmla="*/ 68 h 149"/>
                <a:gd name="T80" fmla="*/ 29 w 38"/>
                <a:gd name="T81" fmla="*/ 61 h 149"/>
                <a:gd name="T82" fmla="*/ 26 w 38"/>
                <a:gd name="T83" fmla="*/ 54 h 149"/>
                <a:gd name="T84" fmla="*/ 24 w 38"/>
                <a:gd name="T85" fmla="*/ 47 h 149"/>
                <a:gd name="T86" fmla="*/ 26 w 38"/>
                <a:gd name="T87" fmla="*/ 42 h 149"/>
                <a:gd name="T88" fmla="*/ 26 w 38"/>
                <a:gd name="T89" fmla="*/ 33 h 149"/>
                <a:gd name="T90" fmla="*/ 29 w 38"/>
                <a:gd name="T91" fmla="*/ 9 h 149"/>
                <a:gd name="T92" fmla="*/ 24 w 38"/>
                <a:gd name="T9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8" h="149">
                  <a:moveTo>
                    <a:pt x="19" y="11"/>
                  </a:moveTo>
                  <a:lnTo>
                    <a:pt x="19" y="14"/>
                  </a:lnTo>
                  <a:lnTo>
                    <a:pt x="24" y="23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6"/>
                  </a:lnTo>
                  <a:lnTo>
                    <a:pt x="14" y="23"/>
                  </a:lnTo>
                  <a:lnTo>
                    <a:pt x="17" y="14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close/>
                  <a:moveTo>
                    <a:pt x="19" y="64"/>
                  </a:moveTo>
                  <a:lnTo>
                    <a:pt x="19" y="66"/>
                  </a:lnTo>
                  <a:lnTo>
                    <a:pt x="21" y="71"/>
                  </a:lnTo>
                  <a:lnTo>
                    <a:pt x="21" y="73"/>
                  </a:lnTo>
                  <a:lnTo>
                    <a:pt x="21" y="78"/>
                  </a:lnTo>
                  <a:lnTo>
                    <a:pt x="24" y="80"/>
                  </a:lnTo>
                  <a:lnTo>
                    <a:pt x="24" y="85"/>
                  </a:lnTo>
                  <a:lnTo>
                    <a:pt x="24" y="87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9" y="99"/>
                  </a:lnTo>
                  <a:lnTo>
                    <a:pt x="29" y="101"/>
                  </a:lnTo>
                  <a:lnTo>
                    <a:pt x="29" y="106"/>
                  </a:lnTo>
                  <a:lnTo>
                    <a:pt x="29" y="108"/>
                  </a:lnTo>
                  <a:lnTo>
                    <a:pt x="19" y="132"/>
                  </a:lnTo>
                  <a:lnTo>
                    <a:pt x="10" y="108"/>
                  </a:lnTo>
                  <a:lnTo>
                    <a:pt x="10" y="108"/>
                  </a:lnTo>
                  <a:lnTo>
                    <a:pt x="10" y="106"/>
                  </a:lnTo>
                  <a:lnTo>
                    <a:pt x="12" y="99"/>
                  </a:lnTo>
                  <a:lnTo>
                    <a:pt x="12" y="97"/>
                  </a:lnTo>
                  <a:lnTo>
                    <a:pt x="14" y="90"/>
                  </a:lnTo>
                  <a:lnTo>
                    <a:pt x="14" y="87"/>
                  </a:lnTo>
                  <a:lnTo>
                    <a:pt x="14" y="82"/>
                  </a:lnTo>
                  <a:lnTo>
                    <a:pt x="17" y="78"/>
                  </a:lnTo>
                  <a:lnTo>
                    <a:pt x="17" y="73"/>
                  </a:lnTo>
                  <a:lnTo>
                    <a:pt x="19" y="71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19" y="64"/>
                  </a:lnTo>
                  <a:close/>
                  <a:moveTo>
                    <a:pt x="24" y="0"/>
                  </a:moveTo>
                  <a:lnTo>
                    <a:pt x="19" y="2"/>
                  </a:lnTo>
                  <a:lnTo>
                    <a:pt x="14" y="0"/>
                  </a:lnTo>
                  <a:lnTo>
                    <a:pt x="10" y="11"/>
                  </a:lnTo>
                  <a:lnTo>
                    <a:pt x="3" y="26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4" y="49"/>
                  </a:lnTo>
                  <a:lnTo>
                    <a:pt x="12" y="54"/>
                  </a:lnTo>
                  <a:lnTo>
                    <a:pt x="12" y="59"/>
                  </a:lnTo>
                  <a:lnTo>
                    <a:pt x="10" y="61"/>
                  </a:lnTo>
                  <a:lnTo>
                    <a:pt x="10" y="68"/>
                  </a:lnTo>
                  <a:lnTo>
                    <a:pt x="10" y="71"/>
                  </a:lnTo>
                  <a:lnTo>
                    <a:pt x="7" y="78"/>
                  </a:lnTo>
                  <a:lnTo>
                    <a:pt x="7" y="80"/>
                  </a:lnTo>
                  <a:lnTo>
                    <a:pt x="5" y="85"/>
                  </a:lnTo>
                  <a:lnTo>
                    <a:pt x="5" y="90"/>
                  </a:lnTo>
                  <a:lnTo>
                    <a:pt x="3" y="94"/>
                  </a:lnTo>
                  <a:lnTo>
                    <a:pt x="3" y="97"/>
                  </a:lnTo>
                  <a:lnTo>
                    <a:pt x="3" y="104"/>
                  </a:lnTo>
                  <a:lnTo>
                    <a:pt x="0" y="106"/>
                  </a:lnTo>
                  <a:lnTo>
                    <a:pt x="0" y="108"/>
                  </a:lnTo>
                  <a:lnTo>
                    <a:pt x="17" y="149"/>
                  </a:lnTo>
                  <a:lnTo>
                    <a:pt x="24" y="146"/>
                  </a:lnTo>
                  <a:lnTo>
                    <a:pt x="38" y="108"/>
                  </a:lnTo>
                  <a:lnTo>
                    <a:pt x="38" y="108"/>
                  </a:lnTo>
                  <a:lnTo>
                    <a:pt x="38" y="104"/>
                  </a:lnTo>
                  <a:lnTo>
                    <a:pt x="36" y="99"/>
                  </a:lnTo>
                  <a:lnTo>
                    <a:pt x="36" y="97"/>
                  </a:lnTo>
                  <a:lnTo>
                    <a:pt x="36" y="92"/>
                  </a:lnTo>
                  <a:lnTo>
                    <a:pt x="33" y="90"/>
                  </a:lnTo>
                  <a:lnTo>
                    <a:pt x="33" y="85"/>
                  </a:lnTo>
                  <a:lnTo>
                    <a:pt x="33" y="82"/>
                  </a:lnTo>
                  <a:lnTo>
                    <a:pt x="31" y="78"/>
                  </a:lnTo>
                  <a:lnTo>
                    <a:pt x="31" y="75"/>
                  </a:lnTo>
                  <a:lnTo>
                    <a:pt x="31" y="71"/>
                  </a:lnTo>
                  <a:lnTo>
                    <a:pt x="29" y="68"/>
                  </a:lnTo>
                  <a:lnTo>
                    <a:pt x="29" y="64"/>
                  </a:lnTo>
                  <a:lnTo>
                    <a:pt x="29" y="61"/>
                  </a:lnTo>
                  <a:lnTo>
                    <a:pt x="26" y="56"/>
                  </a:lnTo>
                  <a:lnTo>
                    <a:pt x="26" y="54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6" y="33"/>
                  </a:lnTo>
                  <a:lnTo>
                    <a:pt x="26" y="33"/>
                  </a:lnTo>
                  <a:lnTo>
                    <a:pt x="36" y="26"/>
                  </a:lnTo>
                  <a:lnTo>
                    <a:pt x="29" y="9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Freeform 148"/>
            <p:cNvSpPr/>
            <p:nvPr/>
          </p:nvSpPr>
          <p:spPr bwMode="auto">
            <a:xfrm>
              <a:off x="5148263" y="5772151"/>
              <a:ext cx="225425" cy="173038"/>
            </a:xfrm>
            <a:custGeom>
              <a:avLst/>
              <a:gdLst>
                <a:gd name="T0" fmla="*/ 3 w 60"/>
                <a:gd name="T1" fmla="*/ 10 h 46"/>
                <a:gd name="T2" fmla="*/ 30 w 60"/>
                <a:gd name="T3" fmla="*/ 44 h 46"/>
                <a:gd name="T4" fmla="*/ 57 w 60"/>
                <a:gd name="T5" fmla="*/ 7 h 46"/>
                <a:gd name="T6" fmla="*/ 57 w 60"/>
                <a:gd name="T7" fmla="*/ 4 h 46"/>
                <a:gd name="T8" fmla="*/ 58 w 60"/>
                <a:gd name="T9" fmla="*/ 3 h 46"/>
                <a:gd name="T10" fmla="*/ 60 w 60"/>
                <a:gd name="T11" fmla="*/ 0 h 46"/>
                <a:gd name="T12" fmla="*/ 59 w 60"/>
                <a:gd name="T13" fmla="*/ 7 h 46"/>
                <a:gd name="T14" fmla="*/ 30 w 60"/>
                <a:gd name="T15" fmla="*/ 46 h 46"/>
                <a:gd name="T16" fmla="*/ 0 w 60"/>
                <a:gd name="T17" fmla="*/ 8 h 46"/>
                <a:gd name="T18" fmla="*/ 3 w 60"/>
                <a:gd name="T19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46">
                  <a:moveTo>
                    <a:pt x="3" y="10"/>
                  </a:moveTo>
                  <a:cubicBezTo>
                    <a:pt x="6" y="29"/>
                    <a:pt x="21" y="44"/>
                    <a:pt x="30" y="44"/>
                  </a:cubicBezTo>
                  <a:cubicBezTo>
                    <a:pt x="40" y="44"/>
                    <a:pt x="55" y="27"/>
                    <a:pt x="57" y="7"/>
                  </a:cubicBezTo>
                  <a:cubicBezTo>
                    <a:pt x="57" y="6"/>
                    <a:pt x="57" y="5"/>
                    <a:pt x="57" y="4"/>
                  </a:cubicBezTo>
                  <a:cubicBezTo>
                    <a:pt x="58" y="4"/>
                    <a:pt x="58" y="3"/>
                    <a:pt x="58" y="3"/>
                  </a:cubicBezTo>
                  <a:cubicBezTo>
                    <a:pt x="59" y="2"/>
                    <a:pt x="59" y="1"/>
                    <a:pt x="60" y="0"/>
                  </a:cubicBezTo>
                  <a:cubicBezTo>
                    <a:pt x="60" y="3"/>
                    <a:pt x="60" y="5"/>
                    <a:pt x="59" y="7"/>
                  </a:cubicBezTo>
                  <a:cubicBezTo>
                    <a:pt x="57" y="29"/>
                    <a:pt x="41" y="46"/>
                    <a:pt x="30" y="46"/>
                  </a:cubicBezTo>
                  <a:cubicBezTo>
                    <a:pt x="19" y="46"/>
                    <a:pt x="3" y="30"/>
                    <a:pt x="0" y="8"/>
                  </a:cubicBezTo>
                  <a:cubicBezTo>
                    <a:pt x="1" y="9"/>
                    <a:pt x="2" y="10"/>
                    <a:pt x="3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Freeform 149"/>
            <p:cNvSpPr>
              <a:spLocks noEditPoints="1"/>
            </p:cNvSpPr>
            <p:nvPr/>
          </p:nvSpPr>
          <p:spPr bwMode="auto">
            <a:xfrm>
              <a:off x="5132388" y="5634039"/>
              <a:ext cx="247650" cy="184150"/>
            </a:xfrm>
            <a:custGeom>
              <a:avLst/>
              <a:gdLst>
                <a:gd name="T0" fmla="*/ 36 w 66"/>
                <a:gd name="T1" fmla="*/ 4 h 49"/>
                <a:gd name="T2" fmla="*/ 36 w 66"/>
                <a:gd name="T3" fmla="*/ 4 h 49"/>
                <a:gd name="T4" fmla="*/ 58 w 66"/>
                <a:gd name="T5" fmla="*/ 13 h 49"/>
                <a:gd name="T6" fmla="*/ 60 w 66"/>
                <a:gd name="T7" fmla="*/ 21 h 49"/>
                <a:gd name="T8" fmla="*/ 61 w 66"/>
                <a:gd name="T9" fmla="*/ 22 h 49"/>
                <a:gd name="T10" fmla="*/ 61 w 66"/>
                <a:gd name="T11" fmla="*/ 23 h 49"/>
                <a:gd name="T12" fmla="*/ 62 w 66"/>
                <a:gd name="T13" fmla="*/ 29 h 49"/>
                <a:gd name="T14" fmla="*/ 61 w 66"/>
                <a:gd name="T15" fmla="*/ 34 h 49"/>
                <a:gd name="T16" fmla="*/ 60 w 66"/>
                <a:gd name="T17" fmla="*/ 31 h 49"/>
                <a:gd name="T18" fmla="*/ 58 w 66"/>
                <a:gd name="T19" fmla="*/ 28 h 49"/>
                <a:gd name="T20" fmla="*/ 55 w 66"/>
                <a:gd name="T21" fmla="*/ 30 h 49"/>
                <a:gd name="T22" fmla="*/ 8 w 66"/>
                <a:gd name="T23" fmla="*/ 39 h 49"/>
                <a:gd name="T24" fmla="*/ 6 w 66"/>
                <a:gd name="T25" fmla="*/ 39 h 49"/>
                <a:gd name="T26" fmla="*/ 6 w 66"/>
                <a:gd name="T27" fmla="*/ 24 h 49"/>
                <a:gd name="T28" fmla="*/ 24 w 66"/>
                <a:gd name="T29" fmla="*/ 6 h 49"/>
                <a:gd name="T30" fmla="*/ 36 w 66"/>
                <a:gd name="T31" fmla="*/ 4 h 49"/>
                <a:gd name="T32" fmla="*/ 36 w 66"/>
                <a:gd name="T33" fmla="*/ 0 h 49"/>
                <a:gd name="T34" fmla="*/ 23 w 66"/>
                <a:gd name="T35" fmla="*/ 2 h 49"/>
                <a:gd name="T36" fmla="*/ 3 w 66"/>
                <a:gd name="T37" fmla="*/ 23 h 49"/>
                <a:gd name="T38" fmla="*/ 3 w 66"/>
                <a:gd name="T39" fmla="*/ 43 h 49"/>
                <a:gd name="T40" fmla="*/ 4 w 66"/>
                <a:gd name="T41" fmla="*/ 43 h 49"/>
                <a:gd name="T42" fmla="*/ 4 w 66"/>
                <a:gd name="T43" fmla="*/ 43 h 49"/>
                <a:gd name="T44" fmla="*/ 6 w 66"/>
                <a:gd name="T45" fmla="*/ 43 h 49"/>
                <a:gd name="T46" fmla="*/ 8 w 66"/>
                <a:gd name="T47" fmla="*/ 43 h 49"/>
                <a:gd name="T48" fmla="*/ 56 w 66"/>
                <a:gd name="T49" fmla="*/ 33 h 49"/>
                <a:gd name="T50" fmla="*/ 59 w 66"/>
                <a:gd name="T51" fmla="*/ 38 h 49"/>
                <a:gd name="T52" fmla="*/ 61 w 66"/>
                <a:gd name="T53" fmla="*/ 49 h 49"/>
                <a:gd name="T54" fmla="*/ 63 w 66"/>
                <a:gd name="T55" fmla="*/ 48 h 49"/>
                <a:gd name="T56" fmla="*/ 66 w 66"/>
                <a:gd name="T57" fmla="*/ 30 h 49"/>
                <a:gd name="T58" fmla="*/ 64 w 66"/>
                <a:gd name="T59" fmla="*/ 21 h 49"/>
                <a:gd name="T60" fmla="*/ 60 w 66"/>
                <a:gd name="T61" fmla="*/ 11 h 49"/>
                <a:gd name="T62" fmla="*/ 36 w 66"/>
                <a:gd name="T6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" h="49">
                  <a:moveTo>
                    <a:pt x="36" y="4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44" y="4"/>
                    <a:pt x="52" y="7"/>
                    <a:pt x="58" y="13"/>
                  </a:cubicBezTo>
                  <a:cubicBezTo>
                    <a:pt x="59" y="14"/>
                    <a:pt x="60" y="17"/>
                    <a:pt x="60" y="21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2" y="24"/>
                    <a:pt x="62" y="27"/>
                    <a:pt x="62" y="29"/>
                  </a:cubicBezTo>
                  <a:cubicBezTo>
                    <a:pt x="62" y="31"/>
                    <a:pt x="62" y="33"/>
                    <a:pt x="61" y="34"/>
                  </a:cubicBezTo>
                  <a:cubicBezTo>
                    <a:pt x="61" y="33"/>
                    <a:pt x="60" y="32"/>
                    <a:pt x="60" y="31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40" y="38"/>
                    <a:pt x="17" y="39"/>
                    <a:pt x="8" y="39"/>
                  </a:cubicBezTo>
                  <a:cubicBezTo>
                    <a:pt x="7" y="39"/>
                    <a:pt x="6" y="39"/>
                    <a:pt x="6" y="39"/>
                  </a:cubicBezTo>
                  <a:cubicBezTo>
                    <a:pt x="5" y="36"/>
                    <a:pt x="4" y="30"/>
                    <a:pt x="6" y="24"/>
                  </a:cubicBezTo>
                  <a:cubicBezTo>
                    <a:pt x="8" y="17"/>
                    <a:pt x="15" y="8"/>
                    <a:pt x="24" y="6"/>
                  </a:cubicBezTo>
                  <a:cubicBezTo>
                    <a:pt x="27" y="5"/>
                    <a:pt x="31" y="4"/>
                    <a:pt x="36" y="4"/>
                  </a:cubicBezTo>
                  <a:close/>
                  <a:moveTo>
                    <a:pt x="36" y="0"/>
                  </a:moveTo>
                  <a:cubicBezTo>
                    <a:pt x="31" y="0"/>
                    <a:pt x="27" y="1"/>
                    <a:pt x="23" y="2"/>
                  </a:cubicBezTo>
                  <a:cubicBezTo>
                    <a:pt x="13" y="4"/>
                    <a:pt x="5" y="14"/>
                    <a:pt x="3" y="23"/>
                  </a:cubicBezTo>
                  <a:cubicBezTo>
                    <a:pt x="0" y="33"/>
                    <a:pt x="3" y="43"/>
                    <a:pt x="3" y="43"/>
                  </a:cubicBezTo>
                  <a:cubicBezTo>
                    <a:pt x="3" y="43"/>
                    <a:pt x="3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3"/>
                    <a:pt x="5" y="43"/>
                    <a:pt x="6" y="43"/>
                  </a:cubicBezTo>
                  <a:cubicBezTo>
                    <a:pt x="6" y="43"/>
                    <a:pt x="7" y="43"/>
                    <a:pt x="8" y="43"/>
                  </a:cubicBezTo>
                  <a:cubicBezTo>
                    <a:pt x="18" y="43"/>
                    <a:pt x="41" y="41"/>
                    <a:pt x="56" y="33"/>
                  </a:cubicBezTo>
                  <a:cubicBezTo>
                    <a:pt x="57" y="34"/>
                    <a:pt x="58" y="36"/>
                    <a:pt x="59" y="38"/>
                  </a:cubicBezTo>
                  <a:cubicBezTo>
                    <a:pt x="61" y="45"/>
                    <a:pt x="61" y="49"/>
                    <a:pt x="61" y="49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48"/>
                    <a:pt x="64" y="44"/>
                    <a:pt x="66" y="30"/>
                  </a:cubicBezTo>
                  <a:cubicBezTo>
                    <a:pt x="66" y="26"/>
                    <a:pt x="65" y="23"/>
                    <a:pt x="64" y="21"/>
                  </a:cubicBezTo>
                  <a:cubicBezTo>
                    <a:pt x="64" y="17"/>
                    <a:pt x="62" y="12"/>
                    <a:pt x="60" y="11"/>
                  </a:cubicBezTo>
                  <a:cubicBezTo>
                    <a:pt x="52" y="2"/>
                    <a:pt x="43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Freeform 150"/>
            <p:cNvSpPr/>
            <p:nvPr/>
          </p:nvSpPr>
          <p:spPr bwMode="auto">
            <a:xfrm>
              <a:off x="5349876" y="5788026"/>
              <a:ext cx="41275" cy="60325"/>
            </a:xfrm>
            <a:custGeom>
              <a:avLst/>
              <a:gdLst>
                <a:gd name="T0" fmla="*/ 8 w 11"/>
                <a:gd name="T1" fmla="*/ 0 h 16"/>
                <a:gd name="T2" fmla="*/ 3 w 11"/>
                <a:gd name="T3" fmla="*/ 7 h 16"/>
                <a:gd name="T4" fmla="*/ 2 w 11"/>
                <a:gd name="T5" fmla="*/ 16 h 16"/>
                <a:gd name="T6" fmla="*/ 2 w 11"/>
                <a:gd name="T7" fmla="*/ 16 h 16"/>
                <a:gd name="T8" fmla="*/ 9 w 11"/>
                <a:gd name="T9" fmla="*/ 9 h 16"/>
                <a:gd name="T10" fmla="*/ 9 w 11"/>
                <a:gd name="T11" fmla="*/ 0 h 16"/>
                <a:gd name="T12" fmla="*/ 8 w 1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6">
                  <a:moveTo>
                    <a:pt x="8" y="0"/>
                  </a:moveTo>
                  <a:cubicBezTo>
                    <a:pt x="7" y="0"/>
                    <a:pt x="4" y="3"/>
                    <a:pt x="3" y="7"/>
                  </a:cubicBezTo>
                  <a:cubicBezTo>
                    <a:pt x="1" y="11"/>
                    <a:pt x="0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6"/>
                    <a:pt x="8" y="13"/>
                    <a:pt x="9" y="9"/>
                  </a:cubicBezTo>
                  <a:cubicBezTo>
                    <a:pt x="11" y="5"/>
                    <a:pt x="11" y="1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0" name="Freeform 151"/>
            <p:cNvSpPr/>
            <p:nvPr/>
          </p:nvSpPr>
          <p:spPr bwMode="auto">
            <a:xfrm>
              <a:off x="5129213" y="5788026"/>
              <a:ext cx="41275" cy="60325"/>
            </a:xfrm>
            <a:custGeom>
              <a:avLst/>
              <a:gdLst>
                <a:gd name="T0" fmla="*/ 2 w 11"/>
                <a:gd name="T1" fmla="*/ 0 h 16"/>
                <a:gd name="T2" fmla="*/ 2 w 11"/>
                <a:gd name="T3" fmla="*/ 0 h 16"/>
                <a:gd name="T4" fmla="*/ 1 w 11"/>
                <a:gd name="T5" fmla="*/ 9 h 16"/>
                <a:gd name="T6" fmla="*/ 8 w 11"/>
                <a:gd name="T7" fmla="*/ 16 h 16"/>
                <a:gd name="T8" fmla="*/ 9 w 11"/>
                <a:gd name="T9" fmla="*/ 16 h 16"/>
                <a:gd name="T10" fmla="*/ 8 w 11"/>
                <a:gd name="T11" fmla="*/ 7 h 16"/>
                <a:gd name="T12" fmla="*/ 2 w 1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6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5"/>
                    <a:pt x="1" y="9"/>
                  </a:cubicBezTo>
                  <a:cubicBezTo>
                    <a:pt x="3" y="13"/>
                    <a:pt x="6" y="16"/>
                    <a:pt x="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0" y="11"/>
                    <a:pt x="8" y="7"/>
                  </a:cubicBezTo>
                  <a:cubicBezTo>
                    <a:pt x="7" y="3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1" name="Freeform 152"/>
            <p:cNvSpPr>
              <a:spLocks noEditPoints="1"/>
            </p:cNvSpPr>
            <p:nvPr/>
          </p:nvSpPr>
          <p:spPr bwMode="auto">
            <a:xfrm>
              <a:off x="5260976" y="5922964"/>
              <a:ext cx="96838" cy="93663"/>
            </a:xfrm>
            <a:custGeom>
              <a:avLst/>
              <a:gdLst>
                <a:gd name="T0" fmla="*/ 17 w 26"/>
                <a:gd name="T1" fmla="*/ 5 h 25"/>
                <a:gd name="T2" fmla="*/ 19 w 26"/>
                <a:gd name="T3" fmla="*/ 8 h 25"/>
                <a:gd name="T4" fmla="*/ 19 w 26"/>
                <a:gd name="T5" fmla="*/ 8 h 25"/>
                <a:gd name="T6" fmla="*/ 8 w 26"/>
                <a:gd name="T7" fmla="*/ 19 h 25"/>
                <a:gd name="T8" fmla="*/ 5 w 26"/>
                <a:gd name="T9" fmla="*/ 13 h 25"/>
                <a:gd name="T10" fmla="*/ 17 w 26"/>
                <a:gd name="T11" fmla="*/ 5 h 25"/>
                <a:gd name="T12" fmla="*/ 19 w 26"/>
                <a:gd name="T13" fmla="*/ 0 h 25"/>
                <a:gd name="T14" fmla="*/ 0 w 26"/>
                <a:gd name="T15" fmla="*/ 11 h 25"/>
                <a:gd name="T16" fmla="*/ 6 w 26"/>
                <a:gd name="T17" fmla="*/ 25 h 25"/>
                <a:gd name="T18" fmla="*/ 22 w 26"/>
                <a:gd name="T19" fmla="*/ 11 h 25"/>
                <a:gd name="T20" fmla="*/ 24 w 26"/>
                <a:gd name="T21" fmla="*/ 8 h 25"/>
                <a:gd name="T22" fmla="*/ 19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7" y="5"/>
                  </a:moveTo>
                  <a:cubicBezTo>
                    <a:pt x="18" y="6"/>
                    <a:pt x="19" y="7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7" y="5"/>
                    <a:pt x="17" y="5"/>
                    <a:pt x="17" y="5"/>
                  </a:cubicBezTo>
                  <a:close/>
                  <a:moveTo>
                    <a:pt x="19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6" y="10"/>
                    <a:pt x="24" y="8"/>
                  </a:cubicBezTo>
                  <a:cubicBezTo>
                    <a:pt x="23" y="6"/>
                    <a:pt x="20" y="4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Freeform 153"/>
            <p:cNvSpPr>
              <a:spLocks noEditPoints="1"/>
            </p:cNvSpPr>
            <p:nvPr/>
          </p:nvSpPr>
          <p:spPr bwMode="auto">
            <a:xfrm>
              <a:off x="5162551" y="5922964"/>
              <a:ext cx="98425" cy="93663"/>
            </a:xfrm>
            <a:custGeom>
              <a:avLst/>
              <a:gdLst>
                <a:gd name="T0" fmla="*/ 9 w 26"/>
                <a:gd name="T1" fmla="*/ 5 h 25"/>
                <a:gd name="T2" fmla="*/ 21 w 26"/>
                <a:gd name="T3" fmla="*/ 13 h 25"/>
                <a:gd name="T4" fmla="*/ 18 w 26"/>
                <a:gd name="T5" fmla="*/ 19 h 25"/>
                <a:gd name="T6" fmla="*/ 7 w 26"/>
                <a:gd name="T7" fmla="*/ 8 h 25"/>
                <a:gd name="T8" fmla="*/ 7 w 26"/>
                <a:gd name="T9" fmla="*/ 8 h 25"/>
                <a:gd name="T10" fmla="*/ 9 w 26"/>
                <a:gd name="T11" fmla="*/ 5 h 25"/>
                <a:gd name="T12" fmla="*/ 6 w 26"/>
                <a:gd name="T13" fmla="*/ 0 h 25"/>
                <a:gd name="T14" fmla="*/ 2 w 26"/>
                <a:gd name="T15" fmla="*/ 8 h 25"/>
                <a:gd name="T16" fmla="*/ 4 w 26"/>
                <a:gd name="T17" fmla="*/ 11 h 25"/>
                <a:gd name="T18" fmla="*/ 19 w 26"/>
                <a:gd name="T19" fmla="*/ 25 h 25"/>
                <a:gd name="T20" fmla="*/ 26 w 26"/>
                <a:gd name="T21" fmla="*/ 11 h 25"/>
                <a:gd name="T22" fmla="*/ 6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9" y="5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8" y="6"/>
                    <a:pt x="9" y="5"/>
                  </a:cubicBezTo>
                  <a:close/>
                  <a:moveTo>
                    <a:pt x="6" y="0"/>
                  </a:moveTo>
                  <a:cubicBezTo>
                    <a:pt x="6" y="4"/>
                    <a:pt x="3" y="6"/>
                    <a:pt x="2" y="8"/>
                  </a:cubicBezTo>
                  <a:cubicBezTo>
                    <a:pt x="0" y="10"/>
                    <a:pt x="4" y="11"/>
                    <a:pt x="4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Freeform 154"/>
            <p:cNvSpPr/>
            <p:nvPr/>
          </p:nvSpPr>
          <p:spPr bwMode="auto">
            <a:xfrm>
              <a:off x="5260976" y="5964239"/>
              <a:ext cx="176213" cy="244475"/>
            </a:xfrm>
            <a:custGeom>
              <a:avLst/>
              <a:gdLst>
                <a:gd name="T0" fmla="*/ 24 w 47"/>
                <a:gd name="T1" fmla="*/ 12 h 65"/>
                <a:gd name="T2" fmla="*/ 27 w 47"/>
                <a:gd name="T3" fmla="*/ 5 h 65"/>
                <a:gd name="T4" fmla="*/ 28 w 47"/>
                <a:gd name="T5" fmla="*/ 5 h 65"/>
                <a:gd name="T6" fmla="*/ 35 w 47"/>
                <a:gd name="T7" fmla="*/ 7 h 65"/>
                <a:gd name="T8" fmla="*/ 36 w 47"/>
                <a:gd name="T9" fmla="*/ 7 h 65"/>
                <a:gd name="T10" fmla="*/ 36 w 47"/>
                <a:gd name="T11" fmla="*/ 7 h 65"/>
                <a:gd name="T12" fmla="*/ 41 w 47"/>
                <a:gd name="T13" fmla="*/ 8 h 65"/>
                <a:gd name="T14" fmla="*/ 47 w 47"/>
                <a:gd name="T15" fmla="*/ 6 h 65"/>
                <a:gd name="T16" fmla="*/ 36 w 47"/>
                <a:gd name="T17" fmla="*/ 3 h 65"/>
                <a:gd name="T18" fmla="*/ 29 w 47"/>
                <a:gd name="T19" fmla="*/ 1 h 65"/>
                <a:gd name="T20" fmla="*/ 25 w 47"/>
                <a:gd name="T21" fmla="*/ 0 h 65"/>
                <a:gd name="T22" fmla="*/ 0 w 47"/>
                <a:gd name="T23" fmla="*/ 59 h 65"/>
                <a:gd name="T24" fmla="*/ 0 w 47"/>
                <a:gd name="T25" fmla="*/ 65 h 65"/>
                <a:gd name="T26" fmla="*/ 17 w 47"/>
                <a:gd name="T27" fmla="*/ 61 h 65"/>
                <a:gd name="T28" fmla="*/ 17 w 47"/>
                <a:gd name="T29" fmla="*/ 57 h 65"/>
                <a:gd name="T30" fmla="*/ 4 w 47"/>
                <a:gd name="T31" fmla="*/ 60 h 65"/>
                <a:gd name="T32" fmla="*/ 4 w 47"/>
                <a:gd name="T33" fmla="*/ 60 h 65"/>
                <a:gd name="T34" fmla="*/ 17 w 47"/>
                <a:gd name="T35" fmla="*/ 28 h 65"/>
                <a:gd name="T36" fmla="*/ 24 w 47"/>
                <a:gd name="T37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65">
                  <a:moveTo>
                    <a:pt x="24" y="12"/>
                  </a:moveTo>
                  <a:cubicBezTo>
                    <a:pt x="27" y="5"/>
                    <a:pt x="27" y="5"/>
                    <a:pt x="2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8" y="7"/>
                    <a:pt x="40" y="8"/>
                    <a:pt x="41" y="8"/>
                  </a:cubicBezTo>
                  <a:cubicBezTo>
                    <a:pt x="43" y="7"/>
                    <a:pt x="45" y="6"/>
                    <a:pt x="47" y="6"/>
                  </a:cubicBezTo>
                  <a:cubicBezTo>
                    <a:pt x="42" y="4"/>
                    <a:pt x="36" y="3"/>
                    <a:pt x="36" y="3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0"/>
                    <a:pt x="17" y="58"/>
                    <a:pt x="17" y="57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17" y="28"/>
                    <a:pt x="17" y="28"/>
                  </a:cubicBezTo>
                  <a:cubicBezTo>
                    <a:pt x="18" y="26"/>
                    <a:pt x="16" y="18"/>
                    <a:pt x="24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" name="Freeform 155"/>
            <p:cNvSpPr>
              <a:spLocks noEditPoints="1"/>
            </p:cNvSpPr>
            <p:nvPr/>
          </p:nvSpPr>
          <p:spPr bwMode="auto">
            <a:xfrm>
              <a:off x="5027613" y="5953126"/>
              <a:ext cx="233363" cy="255588"/>
            </a:xfrm>
            <a:custGeom>
              <a:avLst/>
              <a:gdLst>
                <a:gd name="T0" fmla="*/ 34 w 62"/>
                <a:gd name="T1" fmla="*/ 6 h 68"/>
                <a:gd name="T2" fmla="*/ 58 w 62"/>
                <a:gd name="T3" fmla="*/ 63 h 68"/>
                <a:gd name="T4" fmla="*/ 58 w 62"/>
                <a:gd name="T5" fmla="*/ 63 h 68"/>
                <a:gd name="T6" fmla="*/ 7 w 62"/>
                <a:gd name="T7" fmla="*/ 52 h 68"/>
                <a:gd name="T8" fmla="*/ 7 w 62"/>
                <a:gd name="T9" fmla="*/ 16 h 68"/>
                <a:gd name="T10" fmla="*/ 24 w 62"/>
                <a:gd name="T11" fmla="*/ 12 h 68"/>
                <a:gd name="T12" fmla="*/ 25 w 62"/>
                <a:gd name="T13" fmla="*/ 12 h 68"/>
                <a:gd name="T14" fmla="*/ 26 w 62"/>
                <a:gd name="T15" fmla="*/ 11 h 68"/>
                <a:gd name="T16" fmla="*/ 31 w 62"/>
                <a:gd name="T17" fmla="*/ 8 h 68"/>
                <a:gd name="T18" fmla="*/ 31 w 62"/>
                <a:gd name="T19" fmla="*/ 8 h 68"/>
                <a:gd name="T20" fmla="*/ 32 w 62"/>
                <a:gd name="T21" fmla="*/ 8 h 68"/>
                <a:gd name="T22" fmla="*/ 34 w 62"/>
                <a:gd name="T23" fmla="*/ 6 h 68"/>
                <a:gd name="T24" fmla="*/ 36 w 62"/>
                <a:gd name="T25" fmla="*/ 0 h 68"/>
                <a:gd name="T26" fmla="*/ 34 w 62"/>
                <a:gd name="T27" fmla="*/ 2 h 68"/>
                <a:gd name="T28" fmla="*/ 29 w 62"/>
                <a:gd name="T29" fmla="*/ 5 h 68"/>
                <a:gd name="T30" fmla="*/ 24 w 62"/>
                <a:gd name="T31" fmla="*/ 8 h 68"/>
                <a:gd name="T32" fmla="*/ 4 w 62"/>
                <a:gd name="T33" fmla="*/ 14 h 68"/>
                <a:gd name="T34" fmla="*/ 4 w 62"/>
                <a:gd name="T35" fmla="*/ 56 h 68"/>
                <a:gd name="T36" fmla="*/ 62 w 62"/>
                <a:gd name="T37" fmla="*/ 68 h 68"/>
                <a:gd name="T38" fmla="*/ 62 w 62"/>
                <a:gd name="T39" fmla="*/ 62 h 68"/>
                <a:gd name="T40" fmla="*/ 36 w 62"/>
                <a:gd name="T4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68">
                  <a:moveTo>
                    <a:pt x="34" y="6"/>
                  </a:moveTo>
                  <a:cubicBezTo>
                    <a:pt x="58" y="63"/>
                    <a:pt x="58" y="63"/>
                    <a:pt x="58" y="63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6" y="37"/>
                    <a:pt x="5" y="19"/>
                    <a:pt x="7" y="16"/>
                  </a:cubicBezTo>
                  <a:cubicBezTo>
                    <a:pt x="8" y="14"/>
                    <a:pt x="16" y="12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6"/>
                    <a:pt x="34" y="6"/>
                    <a:pt x="34" y="6"/>
                  </a:cubicBezTo>
                  <a:close/>
                  <a:moveTo>
                    <a:pt x="36" y="0"/>
                  </a:moveTo>
                  <a:cubicBezTo>
                    <a:pt x="34" y="2"/>
                    <a:pt x="34" y="2"/>
                    <a:pt x="34" y="2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7" y="9"/>
                    <a:pt x="4" y="14"/>
                  </a:cubicBezTo>
                  <a:cubicBezTo>
                    <a:pt x="0" y="19"/>
                    <a:pt x="4" y="56"/>
                    <a:pt x="4" y="5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Freeform 156"/>
            <p:cNvSpPr>
              <a:spLocks noEditPoints="1"/>
            </p:cNvSpPr>
            <p:nvPr/>
          </p:nvSpPr>
          <p:spPr bwMode="auto">
            <a:xfrm>
              <a:off x="5230813" y="5961064"/>
              <a:ext cx="60325" cy="236538"/>
            </a:xfrm>
            <a:custGeom>
              <a:avLst/>
              <a:gdLst>
                <a:gd name="T0" fmla="*/ 19 w 38"/>
                <a:gd name="T1" fmla="*/ 11 h 149"/>
                <a:gd name="T2" fmla="*/ 21 w 38"/>
                <a:gd name="T3" fmla="*/ 14 h 149"/>
                <a:gd name="T4" fmla="*/ 19 w 38"/>
                <a:gd name="T5" fmla="*/ 26 h 149"/>
                <a:gd name="T6" fmla="*/ 19 w 38"/>
                <a:gd name="T7" fmla="*/ 26 h 149"/>
                <a:gd name="T8" fmla="*/ 19 w 38"/>
                <a:gd name="T9" fmla="*/ 14 h 149"/>
                <a:gd name="T10" fmla="*/ 19 w 38"/>
                <a:gd name="T11" fmla="*/ 11 h 149"/>
                <a:gd name="T12" fmla="*/ 19 w 38"/>
                <a:gd name="T13" fmla="*/ 64 h 149"/>
                <a:gd name="T14" fmla="*/ 21 w 38"/>
                <a:gd name="T15" fmla="*/ 73 h 149"/>
                <a:gd name="T16" fmla="*/ 23 w 38"/>
                <a:gd name="T17" fmla="*/ 82 h 149"/>
                <a:gd name="T18" fmla="*/ 23 w 38"/>
                <a:gd name="T19" fmla="*/ 90 h 149"/>
                <a:gd name="T20" fmla="*/ 26 w 38"/>
                <a:gd name="T21" fmla="*/ 99 h 149"/>
                <a:gd name="T22" fmla="*/ 28 w 38"/>
                <a:gd name="T23" fmla="*/ 108 h 149"/>
                <a:gd name="T24" fmla="*/ 19 w 38"/>
                <a:gd name="T25" fmla="*/ 132 h 149"/>
                <a:gd name="T26" fmla="*/ 9 w 38"/>
                <a:gd name="T27" fmla="*/ 106 h 149"/>
                <a:gd name="T28" fmla="*/ 9 w 38"/>
                <a:gd name="T29" fmla="*/ 99 h 149"/>
                <a:gd name="T30" fmla="*/ 11 w 38"/>
                <a:gd name="T31" fmla="*/ 92 h 149"/>
                <a:gd name="T32" fmla="*/ 14 w 38"/>
                <a:gd name="T33" fmla="*/ 85 h 149"/>
                <a:gd name="T34" fmla="*/ 16 w 38"/>
                <a:gd name="T35" fmla="*/ 78 h 149"/>
                <a:gd name="T36" fmla="*/ 16 w 38"/>
                <a:gd name="T37" fmla="*/ 71 h 149"/>
                <a:gd name="T38" fmla="*/ 19 w 38"/>
                <a:gd name="T39" fmla="*/ 64 h 149"/>
                <a:gd name="T40" fmla="*/ 23 w 38"/>
                <a:gd name="T41" fmla="*/ 0 h 149"/>
                <a:gd name="T42" fmla="*/ 14 w 38"/>
                <a:gd name="T43" fmla="*/ 0 h 149"/>
                <a:gd name="T44" fmla="*/ 2 w 38"/>
                <a:gd name="T45" fmla="*/ 26 h 149"/>
                <a:gd name="T46" fmla="*/ 11 w 38"/>
                <a:gd name="T47" fmla="*/ 33 h 149"/>
                <a:gd name="T48" fmla="*/ 14 w 38"/>
                <a:gd name="T49" fmla="*/ 42 h 149"/>
                <a:gd name="T50" fmla="*/ 11 w 38"/>
                <a:gd name="T51" fmla="*/ 49 h 149"/>
                <a:gd name="T52" fmla="*/ 11 w 38"/>
                <a:gd name="T53" fmla="*/ 56 h 149"/>
                <a:gd name="T54" fmla="*/ 9 w 38"/>
                <a:gd name="T55" fmla="*/ 64 h 149"/>
                <a:gd name="T56" fmla="*/ 7 w 38"/>
                <a:gd name="T57" fmla="*/ 71 h 149"/>
                <a:gd name="T58" fmla="*/ 7 w 38"/>
                <a:gd name="T59" fmla="*/ 78 h 149"/>
                <a:gd name="T60" fmla="*/ 4 w 38"/>
                <a:gd name="T61" fmla="*/ 85 h 149"/>
                <a:gd name="T62" fmla="*/ 2 w 38"/>
                <a:gd name="T63" fmla="*/ 92 h 149"/>
                <a:gd name="T64" fmla="*/ 2 w 38"/>
                <a:gd name="T65" fmla="*/ 99 h 149"/>
                <a:gd name="T66" fmla="*/ 0 w 38"/>
                <a:gd name="T67" fmla="*/ 108 h 149"/>
                <a:gd name="T68" fmla="*/ 14 w 38"/>
                <a:gd name="T69" fmla="*/ 146 h 149"/>
                <a:gd name="T70" fmla="*/ 38 w 38"/>
                <a:gd name="T71" fmla="*/ 108 h 149"/>
                <a:gd name="T72" fmla="*/ 35 w 38"/>
                <a:gd name="T73" fmla="*/ 104 h 149"/>
                <a:gd name="T74" fmla="*/ 35 w 38"/>
                <a:gd name="T75" fmla="*/ 94 h 149"/>
                <a:gd name="T76" fmla="*/ 33 w 38"/>
                <a:gd name="T77" fmla="*/ 85 h 149"/>
                <a:gd name="T78" fmla="*/ 30 w 38"/>
                <a:gd name="T79" fmla="*/ 78 h 149"/>
                <a:gd name="T80" fmla="*/ 28 w 38"/>
                <a:gd name="T81" fmla="*/ 68 h 149"/>
                <a:gd name="T82" fmla="*/ 26 w 38"/>
                <a:gd name="T83" fmla="*/ 59 h 149"/>
                <a:gd name="T84" fmla="*/ 23 w 38"/>
                <a:gd name="T85" fmla="*/ 49 h 149"/>
                <a:gd name="T86" fmla="*/ 26 w 38"/>
                <a:gd name="T87" fmla="*/ 42 h 149"/>
                <a:gd name="T88" fmla="*/ 26 w 38"/>
                <a:gd name="T89" fmla="*/ 33 h 149"/>
                <a:gd name="T90" fmla="*/ 28 w 38"/>
                <a:gd name="T91" fmla="*/ 11 h 149"/>
                <a:gd name="T92" fmla="*/ 23 w 38"/>
                <a:gd name="T9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8" h="149">
                  <a:moveTo>
                    <a:pt x="19" y="11"/>
                  </a:moveTo>
                  <a:lnTo>
                    <a:pt x="19" y="11"/>
                  </a:lnTo>
                  <a:lnTo>
                    <a:pt x="19" y="11"/>
                  </a:lnTo>
                  <a:lnTo>
                    <a:pt x="21" y="14"/>
                  </a:lnTo>
                  <a:lnTo>
                    <a:pt x="23" y="23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6"/>
                  </a:lnTo>
                  <a:lnTo>
                    <a:pt x="14" y="23"/>
                  </a:lnTo>
                  <a:lnTo>
                    <a:pt x="19" y="14"/>
                  </a:lnTo>
                  <a:lnTo>
                    <a:pt x="19" y="11"/>
                  </a:lnTo>
                  <a:lnTo>
                    <a:pt x="19" y="11"/>
                  </a:lnTo>
                  <a:close/>
                  <a:moveTo>
                    <a:pt x="19" y="64"/>
                  </a:moveTo>
                  <a:lnTo>
                    <a:pt x="19" y="64"/>
                  </a:lnTo>
                  <a:lnTo>
                    <a:pt x="19" y="71"/>
                  </a:lnTo>
                  <a:lnTo>
                    <a:pt x="21" y="73"/>
                  </a:lnTo>
                  <a:lnTo>
                    <a:pt x="21" y="78"/>
                  </a:lnTo>
                  <a:lnTo>
                    <a:pt x="23" y="82"/>
                  </a:lnTo>
                  <a:lnTo>
                    <a:pt x="23" y="87"/>
                  </a:lnTo>
                  <a:lnTo>
                    <a:pt x="23" y="90"/>
                  </a:lnTo>
                  <a:lnTo>
                    <a:pt x="26" y="97"/>
                  </a:lnTo>
                  <a:lnTo>
                    <a:pt x="26" y="99"/>
                  </a:lnTo>
                  <a:lnTo>
                    <a:pt x="28" y="106"/>
                  </a:lnTo>
                  <a:lnTo>
                    <a:pt x="28" y="108"/>
                  </a:lnTo>
                  <a:lnTo>
                    <a:pt x="28" y="108"/>
                  </a:lnTo>
                  <a:lnTo>
                    <a:pt x="19" y="132"/>
                  </a:lnTo>
                  <a:lnTo>
                    <a:pt x="9" y="108"/>
                  </a:lnTo>
                  <a:lnTo>
                    <a:pt x="9" y="106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11" y="94"/>
                  </a:lnTo>
                  <a:lnTo>
                    <a:pt x="11" y="92"/>
                  </a:lnTo>
                  <a:lnTo>
                    <a:pt x="14" y="87"/>
                  </a:lnTo>
                  <a:lnTo>
                    <a:pt x="14" y="85"/>
                  </a:lnTo>
                  <a:lnTo>
                    <a:pt x="14" y="80"/>
                  </a:lnTo>
                  <a:lnTo>
                    <a:pt x="16" y="78"/>
                  </a:lnTo>
                  <a:lnTo>
                    <a:pt x="16" y="73"/>
                  </a:lnTo>
                  <a:lnTo>
                    <a:pt x="16" y="71"/>
                  </a:lnTo>
                  <a:lnTo>
                    <a:pt x="19" y="66"/>
                  </a:lnTo>
                  <a:lnTo>
                    <a:pt x="19" y="64"/>
                  </a:lnTo>
                  <a:lnTo>
                    <a:pt x="19" y="64"/>
                  </a:lnTo>
                  <a:close/>
                  <a:moveTo>
                    <a:pt x="23" y="0"/>
                  </a:moveTo>
                  <a:lnTo>
                    <a:pt x="19" y="2"/>
                  </a:lnTo>
                  <a:lnTo>
                    <a:pt x="14" y="0"/>
                  </a:lnTo>
                  <a:lnTo>
                    <a:pt x="9" y="9"/>
                  </a:lnTo>
                  <a:lnTo>
                    <a:pt x="2" y="26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1" y="42"/>
                  </a:lnTo>
                  <a:lnTo>
                    <a:pt x="14" y="42"/>
                  </a:lnTo>
                  <a:lnTo>
                    <a:pt x="14" y="47"/>
                  </a:lnTo>
                  <a:lnTo>
                    <a:pt x="11" y="49"/>
                  </a:lnTo>
                  <a:lnTo>
                    <a:pt x="11" y="54"/>
                  </a:lnTo>
                  <a:lnTo>
                    <a:pt x="11" y="56"/>
                  </a:lnTo>
                  <a:lnTo>
                    <a:pt x="9" y="61"/>
                  </a:lnTo>
                  <a:lnTo>
                    <a:pt x="9" y="64"/>
                  </a:lnTo>
                  <a:lnTo>
                    <a:pt x="9" y="68"/>
                  </a:lnTo>
                  <a:lnTo>
                    <a:pt x="7" y="71"/>
                  </a:lnTo>
                  <a:lnTo>
                    <a:pt x="7" y="75"/>
                  </a:lnTo>
                  <a:lnTo>
                    <a:pt x="7" y="78"/>
                  </a:lnTo>
                  <a:lnTo>
                    <a:pt x="4" y="82"/>
                  </a:lnTo>
                  <a:lnTo>
                    <a:pt x="4" y="85"/>
                  </a:lnTo>
                  <a:lnTo>
                    <a:pt x="4" y="90"/>
                  </a:lnTo>
                  <a:lnTo>
                    <a:pt x="2" y="92"/>
                  </a:lnTo>
                  <a:lnTo>
                    <a:pt x="2" y="97"/>
                  </a:lnTo>
                  <a:lnTo>
                    <a:pt x="2" y="99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4" y="146"/>
                  </a:lnTo>
                  <a:lnTo>
                    <a:pt x="21" y="149"/>
                  </a:lnTo>
                  <a:lnTo>
                    <a:pt x="38" y="108"/>
                  </a:lnTo>
                  <a:lnTo>
                    <a:pt x="38" y="106"/>
                  </a:lnTo>
                  <a:lnTo>
                    <a:pt x="35" y="104"/>
                  </a:lnTo>
                  <a:lnTo>
                    <a:pt x="35" y="97"/>
                  </a:lnTo>
                  <a:lnTo>
                    <a:pt x="35" y="94"/>
                  </a:lnTo>
                  <a:lnTo>
                    <a:pt x="33" y="90"/>
                  </a:lnTo>
                  <a:lnTo>
                    <a:pt x="33" y="85"/>
                  </a:lnTo>
                  <a:lnTo>
                    <a:pt x="30" y="80"/>
                  </a:lnTo>
                  <a:lnTo>
                    <a:pt x="30" y="78"/>
                  </a:lnTo>
                  <a:lnTo>
                    <a:pt x="28" y="71"/>
                  </a:lnTo>
                  <a:lnTo>
                    <a:pt x="28" y="68"/>
                  </a:lnTo>
                  <a:lnTo>
                    <a:pt x="28" y="61"/>
                  </a:lnTo>
                  <a:lnTo>
                    <a:pt x="26" y="59"/>
                  </a:lnTo>
                  <a:lnTo>
                    <a:pt x="26" y="54"/>
                  </a:lnTo>
                  <a:lnTo>
                    <a:pt x="23" y="49"/>
                  </a:lnTo>
                  <a:lnTo>
                    <a:pt x="23" y="42"/>
                  </a:lnTo>
                  <a:lnTo>
                    <a:pt x="26" y="42"/>
                  </a:lnTo>
                  <a:lnTo>
                    <a:pt x="26" y="33"/>
                  </a:lnTo>
                  <a:lnTo>
                    <a:pt x="26" y="33"/>
                  </a:lnTo>
                  <a:lnTo>
                    <a:pt x="35" y="26"/>
                  </a:lnTo>
                  <a:lnTo>
                    <a:pt x="28" y="1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07639" y="4026825"/>
            <a:ext cx="5186045" cy="645160"/>
            <a:chOff x="3517847" y="3535453"/>
            <a:chExt cx="5450043" cy="760098"/>
          </a:xfrm>
        </p:grpSpPr>
        <p:sp>
          <p:nvSpPr>
            <p:cNvPr id="4" name="椭圆 3"/>
            <p:cNvSpPr/>
            <p:nvPr/>
          </p:nvSpPr>
          <p:spPr>
            <a:xfrm>
              <a:off x="3723860" y="3591041"/>
              <a:ext cx="603271" cy="603271"/>
            </a:xfrm>
            <a:prstGeom prst="ellipse">
              <a:avLst/>
            </a:prstGeom>
            <a:gradFill>
              <a:gsLst>
                <a:gs pos="0">
                  <a:srgbClr val="E4E4E4"/>
                </a:gs>
                <a:gs pos="100000">
                  <a:schemeClr val="bg1"/>
                </a:gs>
              </a:gsLst>
              <a:lin ang="2700000" scaled="0"/>
            </a:gradFill>
            <a:ln w="38100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13500000" scaled="0"/>
              </a:gradFill>
            </a:ln>
            <a:effectLst>
              <a:outerShdw blurRad="177800" dist="1143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3517847" y="3705985"/>
              <a:ext cx="1011245" cy="433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443427" y="3535453"/>
              <a:ext cx="4524463" cy="76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3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与</a:t>
              </a:r>
              <a:r>
                <a:rPr lang="zh-CN" altLang="en-US" sz="3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设计师确定页面</a:t>
              </a:r>
              <a:endPara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09544" y="4941860"/>
            <a:ext cx="6625591" cy="645160"/>
            <a:chOff x="3517847" y="3535453"/>
            <a:chExt cx="6962869" cy="760098"/>
          </a:xfrm>
        </p:grpSpPr>
        <p:sp>
          <p:nvSpPr>
            <p:cNvPr id="8" name="椭圆 7"/>
            <p:cNvSpPr/>
            <p:nvPr/>
          </p:nvSpPr>
          <p:spPr>
            <a:xfrm>
              <a:off x="3723860" y="3591041"/>
              <a:ext cx="603271" cy="603271"/>
            </a:xfrm>
            <a:prstGeom prst="ellipse">
              <a:avLst/>
            </a:prstGeom>
            <a:gradFill>
              <a:gsLst>
                <a:gs pos="0">
                  <a:srgbClr val="E4E4E4"/>
                </a:gs>
                <a:gs pos="100000">
                  <a:schemeClr val="bg1"/>
                </a:gs>
              </a:gsLst>
              <a:lin ang="2700000" scaled="0"/>
            </a:gradFill>
            <a:ln w="38100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13500000" scaled="0"/>
              </a:gradFill>
            </a:ln>
            <a:effectLst>
              <a:outerShdw blurRad="177800" dist="1143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3517847" y="3705985"/>
              <a:ext cx="1011245" cy="433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94811" y="3535453"/>
              <a:ext cx="5985905" cy="76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3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分配任务</a:t>
              </a:r>
              <a:endPara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3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 flipH="1">
            <a:off x="4945631" y="694250"/>
            <a:ext cx="243222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需统一技术栈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85" y="1925955"/>
            <a:ext cx="5160010" cy="4051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1637281" y="1342585"/>
            <a:ext cx="24322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8034906" y="1342585"/>
            <a:ext cx="24322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b="5674"/>
          <a:stretch>
            <a:fillRect/>
          </a:stretch>
        </p:blipFill>
        <p:spPr>
          <a:xfrm>
            <a:off x="6600825" y="1902460"/>
            <a:ext cx="5260975" cy="40557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4945631" y="3179005"/>
            <a:ext cx="243222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en-US" altLang="zh-CN" sz="7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953385" y="939800"/>
            <a:ext cx="6545225" cy="5521960"/>
          </a:xfrm>
          <a:prstGeom prst="line">
            <a:avLst/>
          </a:prstGeom>
          <a:ln>
            <a:solidFill>
              <a:srgbClr val="FA1515"/>
            </a:solidFill>
          </a:ln>
          <a:effectLst>
            <a:outerShdw blurRad="50800" dist="50800" dir="10800000" sx="98000" sy="98000" algn="ctr" rotWithShape="0">
              <a:srgbClr val="000000">
                <a:alpha val="20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flipH="1">
            <a:off x="1318895" y="170815"/>
            <a:ext cx="3618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确定使用技术栈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3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1673225" y="905510"/>
            <a:ext cx="9018905" cy="54794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 flipH="1">
            <a:off x="1318895" y="170815"/>
            <a:ext cx="3618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确定代码规范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3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2063750" y="1304290"/>
            <a:ext cx="3745230" cy="5276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</a:extLst>
          </a:blip>
          <a:srcRect/>
          <a:stretch>
            <a:fillRect/>
          </a:stretch>
        </p:blipFill>
        <p:spPr>
          <a:xfrm>
            <a:off x="7119620" y="1341755"/>
            <a:ext cx="3295015" cy="38093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 flipH="1">
            <a:off x="2720591" y="858080"/>
            <a:ext cx="24322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确定开发目录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7445626" y="914595"/>
            <a:ext cx="24322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确定打包目录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 flipH="1">
            <a:off x="1318895" y="170815"/>
            <a:ext cx="3618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确定开发目录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3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1318895" y="170815"/>
            <a:ext cx="421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各自进入模块开发阶段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45273" y="2252980"/>
            <a:ext cx="4032885" cy="3322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小组成员定期汇报进度</a:t>
            </a:r>
            <a:endParaRPr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预计开发时间表</a:t>
            </a:r>
            <a:endParaRPr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已完成部分</a:t>
            </a:r>
            <a:endParaRPr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未完成部分</a:t>
            </a:r>
            <a:endParaRPr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目前进度百分比</a:t>
            </a:r>
            <a:endParaRPr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46543" y="1118870"/>
            <a:ext cx="37826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负责人跟进整体进度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3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1318895" y="170815"/>
            <a:ext cx="421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合并各个成员各模块功能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55750" y="1344930"/>
            <a:ext cx="72180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各成员在某个功能或页面做完之后将其合并到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dev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分支上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8930" y="3161030"/>
            <a:ext cx="71748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所有页面都做完后对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dev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分支代码进行测试并合并到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master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分支上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3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769979" y="177160"/>
            <a:ext cx="2474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383790" y="1468755"/>
            <a:ext cx="7242175" cy="1165225"/>
            <a:chOff x="3754" y="2313"/>
            <a:chExt cx="11405" cy="1835"/>
          </a:xfrm>
        </p:grpSpPr>
        <p:sp>
          <p:nvSpPr>
            <p:cNvPr id="6" name="文本框 5"/>
            <p:cNvSpPr txBox="1"/>
            <p:nvPr/>
          </p:nvSpPr>
          <p:spPr>
            <a:xfrm>
              <a:off x="3754" y="2313"/>
              <a:ext cx="308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457200" indent="-457200">
                <a:buFont typeface="Wingdings" panose="05000000000000000000" charset="0"/>
                <a:buChar char=""/>
              </a:pPr>
              <a:r>
                <a:rPr lang="zh-CN" altLang="en-US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单元测试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flipH="1">
              <a:off x="5365" y="3424"/>
              <a:ext cx="979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对组件或函数进行测试</a:t>
              </a:r>
              <a:endPara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83790" y="3547745"/>
            <a:ext cx="7242175" cy="2000885"/>
            <a:chOff x="3754" y="5587"/>
            <a:chExt cx="11405" cy="3151"/>
          </a:xfrm>
        </p:grpSpPr>
        <p:sp>
          <p:nvSpPr>
            <p:cNvPr id="8" name="文本框 7"/>
            <p:cNvSpPr txBox="1"/>
            <p:nvPr/>
          </p:nvSpPr>
          <p:spPr>
            <a:xfrm>
              <a:off x="3754" y="5587"/>
              <a:ext cx="308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457200" indent="-457200">
                <a:buFont typeface="Wingdings" panose="05000000000000000000" charset="0"/>
                <a:buChar char=""/>
              </a:pPr>
              <a:r>
                <a:rPr lang="zh-CN" altLang="en-US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集成测试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200" y="6849"/>
              <a:ext cx="995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/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对组建间甚至整个系统之间进行交互测试</a:t>
              </a:r>
              <a:endPara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200" y="8013"/>
              <a:ext cx="71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/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跨页面测试</a:t>
              </a:r>
              <a:endPara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3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 flipH="1">
            <a:off x="1192825" y="270839"/>
            <a:ext cx="2474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0775" y="4081780"/>
            <a:ext cx="3475990" cy="1971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340" y="1941195"/>
            <a:ext cx="2618740" cy="8667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520" y="1747520"/>
            <a:ext cx="4761865" cy="1371600"/>
          </a:xfrm>
          <a:prstGeom prst="rect">
            <a:avLst/>
          </a:prstGeom>
          <a:ln>
            <a:solidFill>
              <a:srgbClr val="FA1515"/>
            </a:solidFill>
          </a:ln>
        </p:spPr>
      </p:pic>
      <p:sp>
        <p:nvSpPr>
          <p:cNvPr id="13" name="文本框 12"/>
          <p:cNvSpPr txBox="1"/>
          <p:nvPr/>
        </p:nvSpPr>
        <p:spPr>
          <a:xfrm flipH="1">
            <a:off x="676275" y="3850005"/>
            <a:ext cx="6296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Mocha + Chai + Webpack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 flipH="1">
            <a:off x="3768341" y="1757240"/>
            <a:ext cx="243222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en-US" altLang="zh-CN" sz="7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 rot="5400000" flipH="1">
            <a:off x="6722361" y="3010730"/>
            <a:ext cx="243222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en-US" altLang="zh-CN" sz="7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26455" y="2293620"/>
            <a:ext cx="3948430" cy="279400"/>
          </a:xfrm>
          <a:prstGeom prst="rect">
            <a:avLst/>
          </a:prstGeom>
          <a:noFill/>
          <a:ln w="28575">
            <a:solidFill>
              <a:srgbClr val="C60E0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3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 flipH="1">
            <a:off x="1520388" y="316559"/>
            <a:ext cx="33030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535" y="2433320"/>
            <a:ext cx="4556760" cy="27343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 flipH="1">
            <a:off x="4534151" y="1416880"/>
            <a:ext cx="24322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rgbClr val="FA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</a:t>
            </a:r>
            <a:endParaRPr lang="zh-CN" altLang="en-US" sz="2000" dirty="0">
              <a:solidFill>
                <a:srgbClr val="FA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740" y="2392680"/>
            <a:ext cx="4907915" cy="28098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 flipH="1">
            <a:off x="7479281" y="1641670"/>
            <a:ext cx="24322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上弧形箭头 11"/>
          <p:cNvSpPr/>
          <p:nvPr/>
        </p:nvSpPr>
        <p:spPr>
          <a:xfrm>
            <a:off x="4582160" y="1238885"/>
            <a:ext cx="2336165" cy="926465"/>
          </a:xfrm>
          <a:prstGeom prst="curvedDownArrow">
            <a:avLst/>
          </a:prstGeom>
          <a:noFill/>
          <a:ln>
            <a:solidFill>
              <a:srgbClr val="FC151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60E0E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1716021" y="1768670"/>
            <a:ext cx="24322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90613" y="585619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endParaRPr lang="zh-CN" altLang="en-US" sz="4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66422" y="2141644"/>
            <a:ext cx="5778500" cy="645160"/>
            <a:chOff x="3517847" y="2166432"/>
            <a:chExt cx="6072656" cy="732770"/>
          </a:xfrm>
        </p:grpSpPr>
        <p:sp>
          <p:nvSpPr>
            <p:cNvPr id="11" name="椭圆 10"/>
            <p:cNvSpPr/>
            <p:nvPr/>
          </p:nvSpPr>
          <p:spPr>
            <a:xfrm>
              <a:off x="3723860" y="2166432"/>
              <a:ext cx="603271" cy="603271"/>
            </a:xfrm>
            <a:prstGeom prst="ellipse">
              <a:avLst/>
            </a:prstGeom>
            <a:gradFill>
              <a:gsLst>
                <a:gs pos="0">
                  <a:srgbClr val="E4E4E4"/>
                </a:gs>
                <a:gs pos="100000">
                  <a:schemeClr val="bg1"/>
                </a:gs>
              </a:gsLst>
              <a:lin ang="2700000" scaled="0"/>
            </a:gradFill>
            <a:ln w="38100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13500000" scaled="0"/>
              </a:gradFill>
            </a:ln>
            <a:effectLst>
              <a:outerShdw blurRad="177800" dist="1143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 flipH="1">
              <a:off x="3517847" y="2281376"/>
              <a:ext cx="1011245" cy="41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474791" y="2166432"/>
              <a:ext cx="5115712" cy="732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根据需求确定开发框架</a:t>
              </a:r>
              <a:endPara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66470" y="3118485"/>
            <a:ext cx="6021070" cy="645160"/>
            <a:chOff x="3517847" y="3535453"/>
            <a:chExt cx="6687565" cy="760098"/>
          </a:xfrm>
        </p:grpSpPr>
        <p:sp>
          <p:nvSpPr>
            <p:cNvPr id="19" name="椭圆 18"/>
            <p:cNvSpPr/>
            <p:nvPr/>
          </p:nvSpPr>
          <p:spPr>
            <a:xfrm>
              <a:off x="3723860" y="3591041"/>
              <a:ext cx="603271" cy="603271"/>
            </a:xfrm>
            <a:prstGeom prst="ellipse">
              <a:avLst/>
            </a:prstGeom>
            <a:gradFill>
              <a:gsLst>
                <a:gs pos="0">
                  <a:srgbClr val="E4E4E4"/>
                </a:gs>
                <a:gs pos="100000">
                  <a:schemeClr val="bg1"/>
                </a:gs>
              </a:gsLst>
              <a:lin ang="2700000" scaled="0"/>
            </a:gradFill>
            <a:ln w="38100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13500000" scaled="0"/>
              </a:gradFill>
            </a:ln>
            <a:effectLst>
              <a:outerShdw blurRad="177800" dist="1143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 flipH="1">
              <a:off x="3517847" y="3705985"/>
              <a:ext cx="1011245" cy="433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483390" y="3535453"/>
              <a:ext cx="5722022" cy="76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各自进入模块开发阶段</a:t>
              </a:r>
              <a:endPara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061374" y="617735"/>
            <a:ext cx="1209676" cy="766763"/>
            <a:chOff x="5027613" y="5535614"/>
            <a:chExt cx="1209676" cy="766763"/>
          </a:xfrm>
        </p:grpSpPr>
        <p:sp>
          <p:nvSpPr>
            <p:cNvPr id="47" name="Freeform 98"/>
            <p:cNvSpPr/>
            <p:nvPr/>
          </p:nvSpPr>
          <p:spPr bwMode="auto">
            <a:xfrm>
              <a:off x="5602288" y="6126164"/>
              <a:ext cx="55563" cy="30163"/>
            </a:xfrm>
            <a:custGeom>
              <a:avLst/>
              <a:gdLst>
                <a:gd name="T0" fmla="*/ 0 w 35"/>
                <a:gd name="T1" fmla="*/ 19 h 19"/>
                <a:gd name="T2" fmla="*/ 35 w 35"/>
                <a:gd name="T3" fmla="*/ 7 h 19"/>
                <a:gd name="T4" fmla="*/ 33 w 35"/>
                <a:gd name="T5" fmla="*/ 0 h 19"/>
                <a:gd name="T6" fmla="*/ 2 w 35"/>
                <a:gd name="T7" fmla="*/ 12 h 19"/>
                <a:gd name="T8" fmla="*/ 0 w 35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0" y="19"/>
                  </a:moveTo>
                  <a:lnTo>
                    <a:pt x="35" y="7"/>
                  </a:lnTo>
                  <a:lnTo>
                    <a:pt x="33" y="0"/>
                  </a:lnTo>
                  <a:lnTo>
                    <a:pt x="2" y="1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99"/>
            <p:cNvSpPr/>
            <p:nvPr/>
          </p:nvSpPr>
          <p:spPr bwMode="auto">
            <a:xfrm>
              <a:off x="5605463" y="6110289"/>
              <a:ext cx="49213" cy="26988"/>
            </a:xfrm>
            <a:custGeom>
              <a:avLst/>
              <a:gdLst>
                <a:gd name="T0" fmla="*/ 0 w 31"/>
                <a:gd name="T1" fmla="*/ 17 h 17"/>
                <a:gd name="T2" fmla="*/ 31 w 31"/>
                <a:gd name="T3" fmla="*/ 5 h 17"/>
                <a:gd name="T4" fmla="*/ 29 w 31"/>
                <a:gd name="T5" fmla="*/ 0 h 17"/>
                <a:gd name="T6" fmla="*/ 3 w 31"/>
                <a:gd name="T7" fmla="*/ 10 h 17"/>
                <a:gd name="T8" fmla="*/ 0 w 3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0" y="17"/>
                  </a:moveTo>
                  <a:lnTo>
                    <a:pt x="31" y="5"/>
                  </a:lnTo>
                  <a:lnTo>
                    <a:pt x="29" y="0"/>
                  </a:lnTo>
                  <a:lnTo>
                    <a:pt x="3" y="1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100"/>
            <p:cNvSpPr/>
            <p:nvPr/>
          </p:nvSpPr>
          <p:spPr bwMode="auto">
            <a:xfrm>
              <a:off x="5594351" y="6156326"/>
              <a:ext cx="71438" cy="36513"/>
            </a:xfrm>
            <a:custGeom>
              <a:avLst/>
              <a:gdLst>
                <a:gd name="T0" fmla="*/ 0 w 45"/>
                <a:gd name="T1" fmla="*/ 23 h 23"/>
                <a:gd name="T2" fmla="*/ 45 w 45"/>
                <a:gd name="T3" fmla="*/ 7 h 23"/>
                <a:gd name="T4" fmla="*/ 43 w 45"/>
                <a:gd name="T5" fmla="*/ 0 h 23"/>
                <a:gd name="T6" fmla="*/ 3 w 45"/>
                <a:gd name="T7" fmla="*/ 16 h 23"/>
                <a:gd name="T8" fmla="*/ 0 w 45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3">
                  <a:moveTo>
                    <a:pt x="0" y="23"/>
                  </a:moveTo>
                  <a:lnTo>
                    <a:pt x="45" y="7"/>
                  </a:lnTo>
                  <a:lnTo>
                    <a:pt x="43" y="0"/>
                  </a:lnTo>
                  <a:lnTo>
                    <a:pt x="3" y="16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101"/>
            <p:cNvSpPr/>
            <p:nvPr/>
          </p:nvSpPr>
          <p:spPr bwMode="auto">
            <a:xfrm>
              <a:off x="5605463" y="5978526"/>
              <a:ext cx="52388" cy="101600"/>
            </a:xfrm>
            <a:custGeom>
              <a:avLst/>
              <a:gdLst>
                <a:gd name="T0" fmla="*/ 17 w 33"/>
                <a:gd name="T1" fmla="*/ 0 h 64"/>
                <a:gd name="T2" fmla="*/ 0 w 33"/>
                <a:gd name="T3" fmla="*/ 36 h 64"/>
                <a:gd name="T4" fmla="*/ 7 w 33"/>
                <a:gd name="T5" fmla="*/ 43 h 64"/>
                <a:gd name="T6" fmla="*/ 5 w 33"/>
                <a:gd name="T7" fmla="*/ 43 h 64"/>
                <a:gd name="T8" fmla="*/ 5 w 33"/>
                <a:gd name="T9" fmla="*/ 55 h 64"/>
                <a:gd name="T10" fmla="*/ 12 w 33"/>
                <a:gd name="T11" fmla="*/ 55 h 64"/>
                <a:gd name="T12" fmla="*/ 10 w 33"/>
                <a:gd name="T13" fmla="*/ 64 h 64"/>
                <a:gd name="T14" fmla="*/ 24 w 33"/>
                <a:gd name="T15" fmla="*/ 60 h 64"/>
                <a:gd name="T16" fmla="*/ 22 w 33"/>
                <a:gd name="T17" fmla="*/ 55 h 64"/>
                <a:gd name="T18" fmla="*/ 26 w 33"/>
                <a:gd name="T19" fmla="*/ 55 h 64"/>
                <a:gd name="T20" fmla="*/ 26 w 33"/>
                <a:gd name="T21" fmla="*/ 43 h 64"/>
                <a:gd name="T22" fmla="*/ 26 w 33"/>
                <a:gd name="T23" fmla="*/ 43 h 64"/>
                <a:gd name="T24" fmla="*/ 33 w 33"/>
                <a:gd name="T25" fmla="*/ 36 h 64"/>
                <a:gd name="T26" fmla="*/ 17 w 33"/>
                <a:gd name="T27" fmla="*/ 0 h 64"/>
                <a:gd name="T28" fmla="*/ 17 w 33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64">
                  <a:moveTo>
                    <a:pt x="17" y="0"/>
                  </a:moveTo>
                  <a:lnTo>
                    <a:pt x="0" y="36"/>
                  </a:lnTo>
                  <a:lnTo>
                    <a:pt x="7" y="43"/>
                  </a:lnTo>
                  <a:lnTo>
                    <a:pt x="5" y="43"/>
                  </a:lnTo>
                  <a:lnTo>
                    <a:pt x="5" y="55"/>
                  </a:lnTo>
                  <a:lnTo>
                    <a:pt x="12" y="55"/>
                  </a:lnTo>
                  <a:lnTo>
                    <a:pt x="10" y="64"/>
                  </a:lnTo>
                  <a:lnTo>
                    <a:pt x="24" y="60"/>
                  </a:lnTo>
                  <a:lnTo>
                    <a:pt x="22" y="55"/>
                  </a:lnTo>
                  <a:lnTo>
                    <a:pt x="26" y="55"/>
                  </a:lnTo>
                  <a:lnTo>
                    <a:pt x="26" y="43"/>
                  </a:lnTo>
                  <a:lnTo>
                    <a:pt x="26" y="43"/>
                  </a:lnTo>
                  <a:lnTo>
                    <a:pt x="33" y="36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102"/>
            <p:cNvSpPr/>
            <p:nvPr/>
          </p:nvSpPr>
          <p:spPr bwMode="auto">
            <a:xfrm>
              <a:off x="5599113" y="6140451"/>
              <a:ext cx="63500" cy="33338"/>
            </a:xfrm>
            <a:custGeom>
              <a:avLst/>
              <a:gdLst>
                <a:gd name="T0" fmla="*/ 2 w 40"/>
                <a:gd name="T1" fmla="*/ 14 h 21"/>
                <a:gd name="T2" fmla="*/ 0 w 40"/>
                <a:gd name="T3" fmla="*/ 21 h 21"/>
                <a:gd name="T4" fmla="*/ 40 w 40"/>
                <a:gd name="T5" fmla="*/ 7 h 21"/>
                <a:gd name="T6" fmla="*/ 37 w 40"/>
                <a:gd name="T7" fmla="*/ 0 h 21"/>
                <a:gd name="T8" fmla="*/ 2 w 40"/>
                <a:gd name="T9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1">
                  <a:moveTo>
                    <a:pt x="2" y="14"/>
                  </a:moveTo>
                  <a:lnTo>
                    <a:pt x="0" y="21"/>
                  </a:lnTo>
                  <a:lnTo>
                    <a:pt x="40" y="7"/>
                  </a:lnTo>
                  <a:lnTo>
                    <a:pt x="37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103"/>
            <p:cNvSpPr/>
            <p:nvPr/>
          </p:nvSpPr>
          <p:spPr bwMode="auto">
            <a:xfrm>
              <a:off x="5610226" y="6096001"/>
              <a:ext cx="41275" cy="22225"/>
            </a:xfrm>
            <a:custGeom>
              <a:avLst/>
              <a:gdLst>
                <a:gd name="T0" fmla="*/ 0 w 26"/>
                <a:gd name="T1" fmla="*/ 14 h 14"/>
                <a:gd name="T2" fmla="*/ 26 w 26"/>
                <a:gd name="T3" fmla="*/ 5 h 14"/>
                <a:gd name="T4" fmla="*/ 23 w 26"/>
                <a:gd name="T5" fmla="*/ 0 h 14"/>
                <a:gd name="T6" fmla="*/ 2 w 26"/>
                <a:gd name="T7" fmla="*/ 7 h 14"/>
                <a:gd name="T8" fmla="*/ 0 w 2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0" y="14"/>
                  </a:moveTo>
                  <a:lnTo>
                    <a:pt x="26" y="5"/>
                  </a:lnTo>
                  <a:lnTo>
                    <a:pt x="23" y="0"/>
                  </a:lnTo>
                  <a:lnTo>
                    <a:pt x="2" y="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104"/>
            <p:cNvSpPr/>
            <p:nvPr/>
          </p:nvSpPr>
          <p:spPr bwMode="auto">
            <a:xfrm>
              <a:off x="5616576" y="6080126"/>
              <a:ext cx="30163" cy="19050"/>
            </a:xfrm>
            <a:custGeom>
              <a:avLst/>
              <a:gdLst>
                <a:gd name="T0" fmla="*/ 0 w 19"/>
                <a:gd name="T1" fmla="*/ 5 h 12"/>
                <a:gd name="T2" fmla="*/ 0 w 19"/>
                <a:gd name="T3" fmla="*/ 12 h 12"/>
                <a:gd name="T4" fmla="*/ 19 w 19"/>
                <a:gd name="T5" fmla="*/ 5 h 12"/>
                <a:gd name="T6" fmla="*/ 17 w 19"/>
                <a:gd name="T7" fmla="*/ 0 h 12"/>
                <a:gd name="T8" fmla="*/ 0 w 19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0" y="5"/>
                  </a:moveTo>
                  <a:lnTo>
                    <a:pt x="0" y="12"/>
                  </a:lnTo>
                  <a:lnTo>
                    <a:pt x="19" y="5"/>
                  </a:lnTo>
                  <a:lnTo>
                    <a:pt x="17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105"/>
            <p:cNvSpPr/>
            <p:nvPr/>
          </p:nvSpPr>
          <p:spPr bwMode="auto">
            <a:xfrm>
              <a:off x="5605463" y="6219826"/>
              <a:ext cx="71438" cy="33338"/>
            </a:xfrm>
            <a:custGeom>
              <a:avLst/>
              <a:gdLst>
                <a:gd name="T0" fmla="*/ 15 w 19"/>
                <a:gd name="T1" fmla="*/ 4 h 9"/>
                <a:gd name="T2" fmla="*/ 17 w 19"/>
                <a:gd name="T3" fmla="*/ 3 h 9"/>
                <a:gd name="T4" fmla="*/ 19 w 19"/>
                <a:gd name="T5" fmla="*/ 1 h 9"/>
                <a:gd name="T6" fmla="*/ 19 w 19"/>
                <a:gd name="T7" fmla="*/ 0 h 9"/>
                <a:gd name="T8" fmla="*/ 0 w 19"/>
                <a:gd name="T9" fmla="*/ 7 h 9"/>
                <a:gd name="T10" fmla="*/ 2 w 19"/>
                <a:gd name="T11" fmla="*/ 9 h 9"/>
                <a:gd name="T12" fmla="*/ 15 w 19"/>
                <a:gd name="T13" fmla="*/ 4 h 9"/>
                <a:gd name="T14" fmla="*/ 15 w 19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9">
                  <a:moveTo>
                    <a:pt x="15" y="4"/>
                  </a:moveTo>
                  <a:cubicBezTo>
                    <a:pt x="15" y="3"/>
                    <a:pt x="16" y="3"/>
                    <a:pt x="17" y="3"/>
                  </a:cubicBezTo>
                  <a:cubicBezTo>
                    <a:pt x="17" y="2"/>
                    <a:pt x="18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2" y="9"/>
                    <a:pt x="2" y="9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106"/>
            <p:cNvSpPr/>
            <p:nvPr/>
          </p:nvSpPr>
          <p:spPr bwMode="auto">
            <a:xfrm>
              <a:off x="5616576" y="6242051"/>
              <a:ext cx="38100" cy="26988"/>
            </a:xfrm>
            <a:custGeom>
              <a:avLst/>
              <a:gdLst>
                <a:gd name="T0" fmla="*/ 8 w 10"/>
                <a:gd name="T1" fmla="*/ 4 h 7"/>
                <a:gd name="T2" fmla="*/ 10 w 10"/>
                <a:gd name="T3" fmla="*/ 0 h 7"/>
                <a:gd name="T4" fmla="*/ 0 w 10"/>
                <a:gd name="T5" fmla="*/ 5 h 7"/>
                <a:gd name="T6" fmla="*/ 2 w 10"/>
                <a:gd name="T7" fmla="*/ 7 h 7"/>
                <a:gd name="T8" fmla="*/ 8 w 10"/>
                <a:gd name="T9" fmla="*/ 4 h 7"/>
                <a:gd name="T10" fmla="*/ 8 w 10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7">
                  <a:moveTo>
                    <a:pt x="8" y="4"/>
                  </a:moveTo>
                  <a:cubicBezTo>
                    <a:pt x="9" y="3"/>
                    <a:pt x="10" y="2"/>
                    <a:pt x="1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6"/>
                    <a:pt x="2" y="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107"/>
            <p:cNvSpPr/>
            <p:nvPr/>
          </p:nvSpPr>
          <p:spPr bwMode="auto">
            <a:xfrm>
              <a:off x="5591176" y="6170614"/>
              <a:ext cx="74613" cy="41275"/>
            </a:xfrm>
            <a:custGeom>
              <a:avLst/>
              <a:gdLst>
                <a:gd name="T0" fmla="*/ 47 w 47"/>
                <a:gd name="T1" fmla="*/ 0 h 26"/>
                <a:gd name="T2" fmla="*/ 2 w 47"/>
                <a:gd name="T3" fmla="*/ 19 h 26"/>
                <a:gd name="T4" fmla="*/ 0 w 47"/>
                <a:gd name="T5" fmla="*/ 26 h 26"/>
                <a:gd name="T6" fmla="*/ 47 w 47"/>
                <a:gd name="T7" fmla="*/ 7 h 26"/>
                <a:gd name="T8" fmla="*/ 47 w 4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47" y="0"/>
                  </a:moveTo>
                  <a:lnTo>
                    <a:pt x="2" y="19"/>
                  </a:lnTo>
                  <a:lnTo>
                    <a:pt x="0" y="26"/>
                  </a:lnTo>
                  <a:lnTo>
                    <a:pt x="47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108"/>
            <p:cNvSpPr/>
            <p:nvPr/>
          </p:nvSpPr>
          <p:spPr bwMode="auto">
            <a:xfrm>
              <a:off x="5586413" y="6189664"/>
              <a:ext cx="84138" cy="38100"/>
            </a:xfrm>
            <a:custGeom>
              <a:avLst/>
              <a:gdLst>
                <a:gd name="T0" fmla="*/ 2 w 22"/>
                <a:gd name="T1" fmla="*/ 10 h 10"/>
                <a:gd name="T2" fmla="*/ 22 w 22"/>
                <a:gd name="T3" fmla="*/ 2 h 10"/>
                <a:gd name="T4" fmla="*/ 22 w 22"/>
                <a:gd name="T5" fmla="*/ 0 h 10"/>
                <a:gd name="T6" fmla="*/ 0 w 22"/>
                <a:gd name="T7" fmla="*/ 8 h 10"/>
                <a:gd name="T8" fmla="*/ 0 w 22"/>
                <a:gd name="T9" fmla="*/ 10 h 10"/>
                <a:gd name="T10" fmla="*/ 2 w 22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">
                  <a:moveTo>
                    <a:pt x="2" y="1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2" y="10"/>
                  </a:cubicBez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109"/>
            <p:cNvSpPr/>
            <p:nvPr/>
          </p:nvSpPr>
          <p:spPr bwMode="auto">
            <a:xfrm>
              <a:off x="5599113" y="6203951"/>
              <a:ext cx="74613" cy="38100"/>
            </a:xfrm>
            <a:custGeom>
              <a:avLst/>
              <a:gdLst>
                <a:gd name="T0" fmla="*/ 1 w 20"/>
                <a:gd name="T1" fmla="*/ 10 h 10"/>
                <a:gd name="T2" fmla="*/ 2 w 20"/>
                <a:gd name="T3" fmla="*/ 10 h 10"/>
                <a:gd name="T4" fmla="*/ 20 w 20"/>
                <a:gd name="T5" fmla="*/ 2 h 10"/>
                <a:gd name="T6" fmla="*/ 20 w 20"/>
                <a:gd name="T7" fmla="*/ 0 h 10"/>
                <a:gd name="T8" fmla="*/ 0 w 20"/>
                <a:gd name="T9" fmla="*/ 8 h 10"/>
                <a:gd name="T10" fmla="*/ 0 w 20"/>
                <a:gd name="T11" fmla="*/ 8 h 10"/>
                <a:gd name="T12" fmla="*/ 1 w 2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0">
                  <a:moveTo>
                    <a:pt x="1" y="10"/>
                  </a:moveTo>
                  <a:cubicBezTo>
                    <a:pt x="1" y="10"/>
                    <a:pt x="1" y="10"/>
                    <a:pt x="2" y="1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10"/>
                  </a:cubicBez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110"/>
            <p:cNvSpPr>
              <a:spLocks noEditPoints="1"/>
            </p:cNvSpPr>
            <p:nvPr/>
          </p:nvSpPr>
          <p:spPr bwMode="auto">
            <a:xfrm>
              <a:off x="5511801" y="5930901"/>
              <a:ext cx="241300" cy="107950"/>
            </a:xfrm>
            <a:custGeom>
              <a:avLst/>
              <a:gdLst>
                <a:gd name="T0" fmla="*/ 4 w 64"/>
                <a:gd name="T1" fmla="*/ 12 h 29"/>
                <a:gd name="T2" fmla="*/ 3 w 64"/>
                <a:gd name="T3" fmla="*/ 12 h 29"/>
                <a:gd name="T4" fmla="*/ 0 w 64"/>
                <a:gd name="T5" fmla="*/ 10 h 29"/>
                <a:gd name="T6" fmla="*/ 2 w 64"/>
                <a:gd name="T7" fmla="*/ 8 h 29"/>
                <a:gd name="T8" fmla="*/ 7 w 64"/>
                <a:gd name="T9" fmla="*/ 0 h 29"/>
                <a:gd name="T10" fmla="*/ 30 w 64"/>
                <a:gd name="T11" fmla="*/ 14 h 29"/>
                <a:gd name="T12" fmla="*/ 23 w 64"/>
                <a:gd name="T13" fmla="*/ 29 h 29"/>
                <a:gd name="T14" fmla="*/ 4 w 64"/>
                <a:gd name="T15" fmla="*/ 12 h 29"/>
                <a:gd name="T16" fmla="*/ 34 w 64"/>
                <a:gd name="T17" fmla="*/ 14 h 29"/>
                <a:gd name="T18" fmla="*/ 57 w 64"/>
                <a:gd name="T19" fmla="*/ 0 h 29"/>
                <a:gd name="T20" fmla="*/ 62 w 64"/>
                <a:gd name="T21" fmla="*/ 8 h 29"/>
                <a:gd name="T22" fmla="*/ 64 w 64"/>
                <a:gd name="T23" fmla="*/ 10 h 29"/>
                <a:gd name="T24" fmla="*/ 61 w 64"/>
                <a:gd name="T25" fmla="*/ 12 h 29"/>
                <a:gd name="T26" fmla="*/ 60 w 64"/>
                <a:gd name="T27" fmla="*/ 12 h 29"/>
                <a:gd name="T28" fmla="*/ 41 w 64"/>
                <a:gd name="T29" fmla="*/ 29 h 29"/>
                <a:gd name="T30" fmla="*/ 34 w 64"/>
                <a:gd name="T3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29">
                  <a:moveTo>
                    <a:pt x="4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2" y="11"/>
                    <a:pt x="1" y="10"/>
                    <a:pt x="0" y="10"/>
                  </a:cubicBezTo>
                  <a:cubicBezTo>
                    <a:pt x="1" y="9"/>
                    <a:pt x="1" y="9"/>
                    <a:pt x="2" y="8"/>
                  </a:cubicBezTo>
                  <a:cubicBezTo>
                    <a:pt x="4" y="6"/>
                    <a:pt x="6" y="4"/>
                    <a:pt x="7" y="0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3" y="29"/>
                    <a:pt x="23" y="29"/>
                    <a:pt x="23" y="29"/>
                  </a:cubicBezTo>
                  <a:lnTo>
                    <a:pt x="4" y="12"/>
                  </a:lnTo>
                  <a:close/>
                  <a:moveTo>
                    <a:pt x="34" y="14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8" y="4"/>
                    <a:pt x="60" y="6"/>
                    <a:pt x="62" y="8"/>
                  </a:cubicBezTo>
                  <a:cubicBezTo>
                    <a:pt x="63" y="9"/>
                    <a:pt x="63" y="9"/>
                    <a:pt x="64" y="10"/>
                  </a:cubicBezTo>
                  <a:cubicBezTo>
                    <a:pt x="63" y="10"/>
                    <a:pt x="62" y="11"/>
                    <a:pt x="61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41" y="29"/>
                    <a:pt x="41" y="29"/>
                    <a:pt x="41" y="29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111"/>
            <p:cNvSpPr/>
            <p:nvPr/>
          </p:nvSpPr>
          <p:spPr bwMode="auto">
            <a:xfrm>
              <a:off x="5346701" y="5953126"/>
              <a:ext cx="285750" cy="346075"/>
            </a:xfrm>
            <a:custGeom>
              <a:avLst/>
              <a:gdLst>
                <a:gd name="T0" fmla="*/ 76 w 76"/>
                <a:gd name="T1" fmla="*/ 86 h 92"/>
                <a:gd name="T2" fmla="*/ 46 w 76"/>
                <a:gd name="T3" fmla="*/ 0 h 92"/>
                <a:gd name="T4" fmla="*/ 36 w 76"/>
                <a:gd name="T5" fmla="*/ 9 h 92"/>
                <a:gd name="T6" fmla="*/ 23 w 76"/>
                <a:gd name="T7" fmla="*/ 14 h 92"/>
                <a:gd name="T8" fmla="*/ 22 w 76"/>
                <a:gd name="T9" fmla="*/ 14 h 92"/>
                <a:gd name="T10" fmla="*/ 0 w 76"/>
                <a:gd name="T11" fmla="*/ 22 h 92"/>
                <a:gd name="T12" fmla="*/ 0 w 76"/>
                <a:gd name="T13" fmla="*/ 76 h 92"/>
                <a:gd name="T14" fmla="*/ 75 w 76"/>
                <a:gd name="T15" fmla="*/ 92 h 92"/>
                <a:gd name="T16" fmla="*/ 75 w 76"/>
                <a:gd name="T17" fmla="*/ 89 h 92"/>
                <a:gd name="T18" fmla="*/ 69 w 76"/>
                <a:gd name="T19" fmla="*/ 83 h 92"/>
                <a:gd name="T20" fmla="*/ 76 w 76"/>
                <a:gd name="T21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92">
                  <a:moveTo>
                    <a:pt x="76" y="86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4" y="15"/>
                    <a:pt x="3" y="18"/>
                    <a:pt x="0" y="22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69" y="83"/>
                    <a:pt x="69" y="83"/>
                    <a:pt x="69" y="83"/>
                  </a:cubicBezTo>
                  <a:lnTo>
                    <a:pt x="76" y="86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112"/>
            <p:cNvSpPr/>
            <p:nvPr/>
          </p:nvSpPr>
          <p:spPr bwMode="auto">
            <a:xfrm>
              <a:off x="5632451" y="5953126"/>
              <a:ext cx="285750" cy="346075"/>
            </a:xfrm>
            <a:custGeom>
              <a:avLst/>
              <a:gdLst>
                <a:gd name="T0" fmla="*/ 55 w 76"/>
                <a:gd name="T1" fmla="*/ 14 h 92"/>
                <a:gd name="T2" fmla="*/ 53 w 76"/>
                <a:gd name="T3" fmla="*/ 17 h 92"/>
                <a:gd name="T4" fmla="*/ 51 w 76"/>
                <a:gd name="T5" fmla="*/ 14 h 92"/>
                <a:gd name="T6" fmla="*/ 40 w 76"/>
                <a:gd name="T7" fmla="*/ 8 h 92"/>
                <a:gd name="T8" fmla="*/ 30 w 76"/>
                <a:gd name="T9" fmla="*/ 0 h 92"/>
                <a:gd name="T10" fmla="*/ 0 w 76"/>
                <a:gd name="T11" fmla="*/ 86 h 92"/>
                <a:gd name="T12" fmla="*/ 5 w 76"/>
                <a:gd name="T13" fmla="*/ 85 h 92"/>
                <a:gd name="T14" fmla="*/ 1 w 76"/>
                <a:gd name="T15" fmla="*/ 89 h 92"/>
                <a:gd name="T16" fmla="*/ 1 w 76"/>
                <a:gd name="T17" fmla="*/ 92 h 92"/>
                <a:gd name="T18" fmla="*/ 76 w 76"/>
                <a:gd name="T19" fmla="*/ 73 h 92"/>
                <a:gd name="T20" fmla="*/ 76 w 76"/>
                <a:gd name="T21" fmla="*/ 22 h 92"/>
                <a:gd name="T22" fmla="*/ 55 w 76"/>
                <a:gd name="T23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92">
                  <a:moveTo>
                    <a:pt x="55" y="14"/>
                  </a:moveTo>
                  <a:cubicBezTo>
                    <a:pt x="53" y="17"/>
                    <a:pt x="53" y="17"/>
                    <a:pt x="53" y="17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3" y="19"/>
                    <a:pt x="63" y="16"/>
                    <a:pt x="55" y="14"/>
                  </a:cubicBez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113"/>
            <p:cNvSpPr/>
            <p:nvPr/>
          </p:nvSpPr>
          <p:spPr bwMode="auto">
            <a:xfrm>
              <a:off x="5989638" y="6049964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5 h 12"/>
                <a:gd name="T4" fmla="*/ 16 w 16"/>
                <a:gd name="T5" fmla="*/ 0 h 12"/>
                <a:gd name="T6" fmla="*/ 0 w 16"/>
                <a:gd name="T7" fmla="*/ 8 h 12"/>
                <a:gd name="T8" fmla="*/ 0 w 1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5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114"/>
            <p:cNvSpPr/>
            <p:nvPr/>
          </p:nvSpPr>
          <p:spPr bwMode="auto">
            <a:xfrm>
              <a:off x="5989638" y="6038851"/>
              <a:ext cx="25400" cy="15875"/>
            </a:xfrm>
            <a:custGeom>
              <a:avLst/>
              <a:gdLst>
                <a:gd name="T0" fmla="*/ 2 w 16"/>
                <a:gd name="T1" fmla="*/ 5 h 10"/>
                <a:gd name="T2" fmla="*/ 0 w 16"/>
                <a:gd name="T3" fmla="*/ 10 h 10"/>
                <a:gd name="T4" fmla="*/ 16 w 16"/>
                <a:gd name="T5" fmla="*/ 5 h 10"/>
                <a:gd name="T6" fmla="*/ 14 w 16"/>
                <a:gd name="T7" fmla="*/ 0 h 10"/>
                <a:gd name="T8" fmla="*/ 2 w 1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2" y="5"/>
                  </a:moveTo>
                  <a:lnTo>
                    <a:pt x="0" y="10"/>
                  </a:lnTo>
                  <a:lnTo>
                    <a:pt x="16" y="5"/>
                  </a:lnTo>
                  <a:lnTo>
                    <a:pt x="14" y="0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115"/>
            <p:cNvSpPr/>
            <p:nvPr/>
          </p:nvSpPr>
          <p:spPr bwMode="auto">
            <a:xfrm>
              <a:off x="5984876" y="6062664"/>
              <a:ext cx="34925" cy="22225"/>
            </a:xfrm>
            <a:custGeom>
              <a:avLst/>
              <a:gdLst>
                <a:gd name="T0" fmla="*/ 0 w 22"/>
                <a:gd name="T1" fmla="*/ 14 h 14"/>
                <a:gd name="T2" fmla="*/ 22 w 22"/>
                <a:gd name="T3" fmla="*/ 4 h 14"/>
                <a:gd name="T4" fmla="*/ 19 w 22"/>
                <a:gd name="T5" fmla="*/ 0 h 14"/>
                <a:gd name="T6" fmla="*/ 0 w 22"/>
                <a:gd name="T7" fmla="*/ 7 h 14"/>
                <a:gd name="T8" fmla="*/ 0 w 2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14"/>
                  </a:moveTo>
                  <a:lnTo>
                    <a:pt x="22" y="4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116"/>
            <p:cNvSpPr/>
            <p:nvPr/>
          </p:nvSpPr>
          <p:spPr bwMode="auto">
            <a:xfrm>
              <a:off x="5984876" y="6181726"/>
              <a:ext cx="15875" cy="22225"/>
            </a:xfrm>
            <a:custGeom>
              <a:avLst/>
              <a:gdLst>
                <a:gd name="T0" fmla="*/ 1 w 4"/>
                <a:gd name="T1" fmla="*/ 5 h 6"/>
                <a:gd name="T2" fmla="*/ 4 w 4"/>
                <a:gd name="T3" fmla="*/ 6 h 6"/>
                <a:gd name="T4" fmla="*/ 4 w 4"/>
                <a:gd name="T5" fmla="*/ 4 h 6"/>
                <a:gd name="T6" fmla="*/ 0 w 4"/>
                <a:gd name="T7" fmla="*/ 0 h 6"/>
                <a:gd name="T8" fmla="*/ 1 w 4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3"/>
                    <a:pt x="1" y="5"/>
                  </a:cubicBez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117"/>
            <p:cNvSpPr>
              <a:spLocks noEditPoints="1"/>
            </p:cNvSpPr>
            <p:nvPr/>
          </p:nvSpPr>
          <p:spPr bwMode="auto">
            <a:xfrm>
              <a:off x="5816601" y="5926139"/>
              <a:ext cx="409575" cy="277813"/>
            </a:xfrm>
            <a:custGeom>
              <a:avLst/>
              <a:gdLst>
                <a:gd name="T0" fmla="*/ 90 w 109"/>
                <a:gd name="T1" fmla="*/ 15 h 74"/>
                <a:gd name="T2" fmla="*/ 86 w 109"/>
                <a:gd name="T3" fmla="*/ 18 h 74"/>
                <a:gd name="T4" fmla="*/ 87 w 109"/>
                <a:gd name="T5" fmla="*/ 15 h 74"/>
                <a:gd name="T6" fmla="*/ 79 w 109"/>
                <a:gd name="T7" fmla="*/ 11 h 74"/>
                <a:gd name="T8" fmla="*/ 72 w 109"/>
                <a:gd name="T9" fmla="*/ 5 h 74"/>
                <a:gd name="T10" fmla="*/ 71 w 109"/>
                <a:gd name="T11" fmla="*/ 6 h 74"/>
                <a:gd name="T12" fmla="*/ 68 w 109"/>
                <a:gd name="T13" fmla="*/ 0 h 74"/>
                <a:gd name="T14" fmla="*/ 51 w 109"/>
                <a:gd name="T15" fmla="*/ 11 h 74"/>
                <a:gd name="T16" fmla="*/ 56 w 109"/>
                <a:gd name="T17" fmla="*/ 22 h 74"/>
                <a:gd name="T18" fmla="*/ 70 w 109"/>
                <a:gd name="T19" fmla="*/ 9 h 74"/>
                <a:gd name="T20" fmla="*/ 56 w 109"/>
                <a:gd name="T21" fmla="*/ 50 h 74"/>
                <a:gd name="T22" fmla="*/ 56 w 109"/>
                <a:gd name="T23" fmla="*/ 49 h 74"/>
                <a:gd name="T24" fmla="*/ 44 w 109"/>
                <a:gd name="T25" fmla="*/ 53 h 74"/>
                <a:gd name="T26" fmla="*/ 44 w 109"/>
                <a:gd name="T27" fmla="*/ 52 h 74"/>
                <a:gd name="T28" fmla="*/ 56 w 109"/>
                <a:gd name="T29" fmla="*/ 47 h 74"/>
                <a:gd name="T30" fmla="*/ 56 w 109"/>
                <a:gd name="T31" fmla="*/ 45 h 74"/>
                <a:gd name="T32" fmla="*/ 43 w 109"/>
                <a:gd name="T33" fmla="*/ 50 h 74"/>
                <a:gd name="T34" fmla="*/ 29 w 109"/>
                <a:gd name="T35" fmla="*/ 9 h 74"/>
                <a:gd name="T36" fmla="*/ 43 w 109"/>
                <a:gd name="T37" fmla="*/ 22 h 74"/>
                <a:gd name="T38" fmla="*/ 48 w 109"/>
                <a:gd name="T39" fmla="*/ 11 h 74"/>
                <a:gd name="T40" fmla="*/ 31 w 109"/>
                <a:gd name="T41" fmla="*/ 0 h 74"/>
                <a:gd name="T42" fmla="*/ 28 w 109"/>
                <a:gd name="T43" fmla="*/ 6 h 74"/>
                <a:gd name="T44" fmla="*/ 25 w 109"/>
                <a:gd name="T45" fmla="*/ 10 h 74"/>
                <a:gd name="T46" fmla="*/ 0 w 109"/>
                <a:gd name="T47" fmla="*/ 16 h 74"/>
                <a:gd name="T48" fmla="*/ 22 w 109"/>
                <a:gd name="T49" fmla="*/ 31 h 74"/>
                <a:gd name="T50" fmla="*/ 26 w 109"/>
                <a:gd name="T51" fmla="*/ 31 h 74"/>
                <a:gd name="T52" fmla="*/ 26 w 109"/>
                <a:gd name="T53" fmla="*/ 34 h 74"/>
                <a:gd name="T54" fmla="*/ 35 w 109"/>
                <a:gd name="T55" fmla="*/ 39 h 74"/>
                <a:gd name="T56" fmla="*/ 36 w 109"/>
                <a:gd name="T57" fmla="*/ 37 h 74"/>
                <a:gd name="T58" fmla="*/ 40 w 109"/>
                <a:gd name="T59" fmla="*/ 43 h 74"/>
                <a:gd name="T60" fmla="*/ 45 w 109"/>
                <a:gd name="T61" fmla="*/ 64 h 74"/>
                <a:gd name="T62" fmla="*/ 50 w 109"/>
                <a:gd name="T63" fmla="*/ 70 h 74"/>
                <a:gd name="T64" fmla="*/ 49 w 109"/>
                <a:gd name="T65" fmla="*/ 67 h 74"/>
                <a:gd name="T66" fmla="*/ 51 w 109"/>
                <a:gd name="T67" fmla="*/ 67 h 74"/>
                <a:gd name="T68" fmla="*/ 50 w 109"/>
                <a:gd name="T69" fmla="*/ 70 h 74"/>
                <a:gd name="T70" fmla="*/ 55 w 109"/>
                <a:gd name="T71" fmla="*/ 64 h 74"/>
                <a:gd name="T72" fmla="*/ 51 w 109"/>
                <a:gd name="T73" fmla="*/ 72 h 74"/>
                <a:gd name="T74" fmla="*/ 51 w 109"/>
                <a:gd name="T75" fmla="*/ 74 h 74"/>
                <a:gd name="T76" fmla="*/ 105 w 109"/>
                <a:gd name="T77" fmla="*/ 59 h 74"/>
                <a:gd name="T78" fmla="*/ 109 w 109"/>
                <a:gd name="T79" fmla="*/ 24 h 74"/>
                <a:gd name="T80" fmla="*/ 90 w 109"/>
                <a:gd name="T81" fmla="*/ 15 h 74"/>
                <a:gd name="T82" fmla="*/ 45 w 109"/>
                <a:gd name="T83" fmla="*/ 55 h 74"/>
                <a:gd name="T84" fmla="*/ 56 w 109"/>
                <a:gd name="T85" fmla="*/ 51 h 74"/>
                <a:gd name="T86" fmla="*/ 56 w 109"/>
                <a:gd name="T87" fmla="*/ 52 h 74"/>
                <a:gd name="T88" fmla="*/ 45 w 109"/>
                <a:gd name="T89" fmla="*/ 56 h 74"/>
                <a:gd name="T90" fmla="*/ 45 w 109"/>
                <a:gd name="T91" fmla="*/ 55 h 74"/>
                <a:gd name="T92" fmla="*/ 52 w 109"/>
                <a:gd name="T93" fmla="*/ 64 h 74"/>
                <a:gd name="T94" fmla="*/ 48 w 109"/>
                <a:gd name="T95" fmla="*/ 65 h 74"/>
                <a:gd name="T96" fmla="*/ 48 w 109"/>
                <a:gd name="T97" fmla="*/ 64 h 74"/>
                <a:gd name="T98" fmla="*/ 52 w 109"/>
                <a:gd name="T99" fmla="*/ 63 h 74"/>
                <a:gd name="T100" fmla="*/ 52 w 109"/>
                <a:gd name="T101" fmla="*/ 64 h 74"/>
                <a:gd name="T102" fmla="*/ 53 w 109"/>
                <a:gd name="T103" fmla="*/ 60 h 74"/>
                <a:gd name="T104" fmla="*/ 47 w 109"/>
                <a:gd name="T105" fmla="*/ 62 h 74"/>
                <a:gd name="T106" fmla="*/ 47 w 109"/>
                <a:gd name="T107" fmla="*/ 61 h 74"/>
                <a:gd name="T108" fmla="*/ 53 w 109"/>
                <a:gd name="T109" fmla="*/ 59 h 74"/>
                <a:gd name="T110" fmla="*/ 53 w 109"/>
                <a:gd name="T111" fmla="*/ 60 h 74"/>
                <a:gd name="T112" fmla="*/ 54 w 109"/>
                <a:gd name="T113" fmla="*/ 56 h 74"/>
                <a:gd name="T114" fmla="*/ 46 w 109"/>
                <a:gd name="T115" fmla="*/ 59 h 74"/>
                <a:gd name="T116" fmla="*/ 46 w 109"/>
                <a:gd name="T117" fmla="*/ 58 h 74"/>
                <a:gd name="T118" fmla="*/ 55 w 109"/>
                <a:gd name="T119" fmla="*/ 55 h 74"/>
                <a:gd name="T120" fmla="*/ 54 w 109"/>
                <a:gd name="T121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" h="74">
                  <a:moveTo>
                    <a:pt x="90" y="15"/>
                  </a:moveTo>
                  <a:cubicBezTo>
                    <a:pt x="86" y="18"/>
                    <a:pt x="86" y="18"/>
                    <a:pt x="86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5"/>
                    <a:pt x="69" y="3"/>
                    <a:pt x="68" y="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"/>
                    <a:pt x="29" y="5"/>
                    <a:pt x="28" y="6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30" y="35"/>
                    <a:pt x="33" y="37"/>
                    <a:pt x="35" y="39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2" y="47"/>
                    <a:pt x="44" y="55"/>
                    <a:pt x="45" y="64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7" y="21"/>
                    <a:pt x="96" y="16"/>
                    <a:pt x="90" y="15"/>
                  </a:cubicBezTo>
                  <a:close/>
                  <a:moveTo>
                    <a:pt x="45" y="55"/>
                  </a:moveTo>
                  <a:cubicBezTo>
                    <a:pt x="56" y="51"/>
                    <a:pt x="56" y="51"/>
                    <a:pt x="56" y="51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45" y="56"/>
                    <a:pt x="45" y="56"/>
                    <a:pt x="45" y="56"/>
                  </a:cubicBezTo>
                  <a:lnTo>
                    <a:pt x="45" y="55"/>
                  </a:lnTo>
                  <a:close/>
                  <a:moveTo>
                    <a:pt x="52" y="64"/>
                  </a:moveTo>
                  <a:cubicBezTo>
                    <a:pt x="48" y="65"/>
                    <a:pt x="48" y="65"/>
                    <a:pt x="48" y="65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2" y="63"/>
                    <a:pt x="52" y="63"/>
                    <a:pt x="52" y="63"/>
                  </a:cubicBezTo>
                  <a:lnTo>
                    <a:pt x="52" y="64"/>
                  </a:lnTo>
                  <a:close/>
                  <a:moveTo>
                    <a:pt x="53" y="60"/>
                  </a:moveTo>
                  <a:cubicBezTo>
                    <a:pt x="47" y="62"/>
                    <a:pt x="47" y="62"/>
                    <a:pt x="47" y="6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53" y="59"/>
                    <a:pt x="53" y="59"/>
                    <a:pt x="53" y="59"/>
                  </a:cubicBezTo>
                  <a:lnTo>
                    <a:pt x="53" y="60"/>
                  </a:lnTo>
                  <a:close/>
                  <a:moveTo>
                    <a:pt x="54" y="56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5" y="55"/>
                    <a:pt x="55" y="55"/>
                    <a:pt x="55" y="55"/>
                  </a:cubicBezTo>
                  <a:lnTo>
                    <a:pt x="54" y="56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118"/>
            <p:cNvSpPr/>
            <p:nvPr/>
          </p:nvSpPr>
          <p:spPr bwMode="auto">
            <a:xfrm>
              <a:off x="5978526" y="6084889"/>
              <a:ext cx="44450" cy="25400"/>
            </a:xfrm>
            <a:custGeom>
              <a:avLst/>
              <a:gdLst>
                <a:gd name="T0" fmla="*/ 0 w 28"/>
                <a:gd name="T1" fmla="*/ 16 h 16"/>
                <a:gd name="T2" fmla="*/ 28 w 28"/>
                <a:gd name="T3" fmla="*/ 4 h 16"/>
                <a:gd name="T4" fmla="*/ 28 w 28"/>
                <a:gd name="T5" fmla="*/ 0 h 16"/>
                <a:gd name="T6" fmla="*/ 2 w 28"/>
                <a:gd name="T7" fmla="*/ 12 h 16"/>
                <a:gd name="T8" fmla="*/ 0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6"/>
                  </a:moveTo>
                  <a:lnTo>
                    <a:pt x="28" y="4"/>
                  </a:lnTo>
                  <a:lnTo>
                    <a:pt x="28" y="0"/>
                  </a:lnTo>
                  <a:lnTo>
                    <a:pt x="2" y="1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119"/>
            <p:cNvSpPr/>
            <p:nvPr/>
          </p:nvSpPr>
          <p:spPr bwMode="auto">
            <a:xfrm>
              <a:off x="5981701" y="6073776"/>
              <a:ext cx="41275" cy="25400"/>
            </a:xfrm>
            <a:custGeom>
              <a:avLst/>
              <a:gdLst>
                <a:gd name="T0" fmla="*/ 0 w 26"/>
                <a:gd name="T1" fmla="*/ 16 h 16"/>
                <a:gd name="T2" fmla="*/ 26 w 26"/>
                <a:gd name="T3" fmla="*/ 4 h 16"/>
                <a:gd name="T4" fmla="*/ 24 w 26"/>
                <a:gd name="T5" fmla="*/ 0 h 16"/>
                <a:gd name="T6" fmla="*/ 2 w 26"/>
                <a:gd name="T7" fmla="*/ 9 h 16"/>
                <a:gd name="T8" fmla="*/ 0 w 2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6">
                  <a:moveTo>
                    <a:pt x="0" y="16"/>
                  </a:moveTo>
                  <a:lnTo>
                    <a:pt x="26" y="4"/>
                  </a:lnTo>
                  <a:lnTo>
                    <a:pt x="24" y="0"/>
                  </a:lnTo>
                  <a:lnTo>
                    <a:pt x="2" y="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120"/>
            <p:cNvSpPr/>
            <p:nvPr/>
          </p:nvSpPr>
          <p:spPr bwMode="auto">
            <a:xfrm>
              <a:off x="5984876" y="5964239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26 h 50"/>
                <a:gd name="T4" fmla="*/ 5 w 24"/>
                <a:gd name="T5" fmla="*/ 31 h 50"/>
                <a:gd name="T6" fmla="*/ 3 w 24"/>
                <a:gd name="T7" fmla="*/ 31 h 50"/>
                <a:gd name="T8" fmla="*/ 3 w 24"/>
                <a:gd name="T9" fmla="*/ 40 h 50"/>
                <a:gd name="T10" fmla="*/ 7 w 24"/>
                <a:gd name="T11" fmla="*/ 40 h 50"/>
                <a:gd name="T12" fmla="*/ 5 w 24"/>
                <a:gd name="T13" fmla="*/ 50 h 50"/>
                <a:gd name="T14" fmla="*/ 17 w 24"/>
                <a:gd name="T15" fmla="*/ 45 h 50"/>
                <a:gd name="T16" fmla="*/ 17 w 24"/>
                <a:gd name="T17" fmla="*/ 40 h 50"/>
                <a:gd name="T18" fmla="*/ 19 w 24"/>
                <a:gd name="T19" fmla="*/ 40 h 50"/>
                <a:gd name="T20" fmla="*/ 19 w 24"/>
                <a:gd name="T21" fmla="*/ 31 h 50"/>
                <a:gd name="T22" fmla="*/ 17 w 24"/>
                <a:gd name="T23" fmla="*/ 31 h 50"/>
                <a:gd name="T24" fmla="*/ 24 w 24"/>
                <a:gd name="T25" fmla="*/ 26 h 50"/>
                <a:gd name="T26" fmla="*/ 12 w 24"/>
                <a:gd name="T27" fmla="*/ 0 h 50"/>
                <a:gd name="T28" fmla="*/ 12 w 24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lnTo>
                    <a:pt x="0" y="26"/>
                  </a:lnTo>
                  <a:lnTo>
                    <a:pt x="5" y="31"/>
                  </a:lnTo>
                  <a:lnTo>
                    <a:pt x="3" y="31"/>
                  </a:lnTo>
                  <a:lnTo>
                    <a:pt x="3" y="40"/>
                  </a:lnTo>
                  <a:lnTo>
                    <a:pt x="7" y="40"/>
                  </a:lnTo>
                  <a:lnTo>
                    <a:pt x="5" y="50"/>
                  </a:lnTo>
                  <a:lnTo>
                    <a:pt x="17" y="45"/>
                  </a:lnTo>
                  <a:lnTo>
                    <a:pt x="17" y="40"/>
                  </a:lnTo>
                  <a:lnTo>
                    <a:pt x="19" y="40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24" y="2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121"/>
            <p:cNvSpPr/>
            <p:nvPr/>
          </p:nvSpPr>
          <p:spPr bwMode="auto">
            <a:xfrm>
              <a:off x="5248276" y="5972176"/>
              <a:ext cx="38100" cy="74613"/>
            </a:xfrm>
            <a:custGeom>
              <a:avLst/>
              <a:gdLst>
                <a:gd name="T0" fmla="*/ 12 w 24"/>
                <a:gd name="T1" fmla="*/ 0 h 47"/>
                <a:gd name="T2" fmla="*/ 12 w 24"/>
                <a:gd name="T3" fmla="*/ 0 h 47"/>
                <a:gd name="T4" fmla="*/ 0 w 24"/>
                <a:gd name="T5" fmla="*/ 26 h 47"/>
                <a:gd name="T6" fmla="*/ 8 w 24"/>
                <a:gd name="T7" fmla="*/ 30 h 47"/>
                <a:gd name="T8" fmla="*/ 5 w 24"/>
                <a:gd name="T9" fmla="*/ 30 h 47"/>
                <a:gd name="T10" fmla="*/ 5 w 24"/>
                <a:gd name="T11" fmla="*/ 38 h 47"/>
                <a:gd name="T12" fmla="*/ 8 w 24"/>
                <a:gd name="T13" fmla="*/ 38 h 47"/>
                <a:gd name="T14" fmla="*/ 8 w 24"/>
                <a:gd name="T15" fmla="*/ 47 h 47"/>
                <a:gd name="T16" fmla="*/ 17 w 24"/>
                <a:gd name="T17" fmla="*/ 42 h 47"/>
                <a:gd name="T18" fmla="*/ 17 w 24"/>
                <a:gd name="T19" fmla="*/ 38 h 47"/>
                <a:gd name="T20" fmla="*/ 19 w 24"/>
                <a:gd name="T21" fmla="*/ 38 h 47"/>
                <a:gd name="T22" fmla="*/ 19 w 24"/>
                <a:gd name="T23" fmla="*/ 30 h 47"/>
                <a:gd name="T24" fmla="*/ 19 w 24"/>
                <a:gd name="T25" fmla="*/ 30 h 47"/>
                <a:gd name="T26" fmla="*/ 24 w 24"/>
                <a:gd name="T27" fmla="*/ 26 h 47"/>
                <a:gd name="T28" fmla="*/ 12 w 24"/>
                <a:gd name="T2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47">
                  <a:moveTo>
                    <a:pt x="12" y="0"/>
                  </a:moveTo>
                  <a:lnTo>
                    <a:pt x="12" y="0"/>
                  </a:lnTo>
                  <a:lnTo>
                    <a:pt x="0" y="26"/>
                  </a:lnTo>
                  <a:lnTo>
                    <a:pt x="8" y="30"/>
                  </a:lnTo>
                  <a:lnTo>
                    <a:pt x="5" y="30"/>
                  </a:lnTo>
                  <a:lnTo>
                    <a:pt x="5" y="38"/>
                  </a:lnTo>
                  <a:lnTo>
                    <a:pt x="8" y="38"/>
                  </a:lnTo>
                  <a:lnTo>
                    <a:pt x="8" y="47"/>
                  </a:lnTo>
                  <a:lnTo>
                    <a:pt x="17" y="42"/>
                  </a:lnTo>
                  <a:lnTo>
                    <a:pt x="17" y="38"/>
                  </a:lnTo>
                  <a:lnTo>
                    <a:pt x="19" y="38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24" y="2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122"/>
            <p:cNvSpPr/>
            <p:nvPr/>
          </p:nvSpPr>
          <p:spPr bwMode="auto">
            <a:xfrm>
              <a:off x="5272088" y="5934076"/>
              <a:ext cx="157163" cy="146050"/>
            </a:xfrm>
            <a:custGeom>
              <a:avLst/>
              <a:gdLst>
                <a:gd name="T0" fmla="*/ 21 w 42"/>
                <a:gd name="T1" fmla="*/ 5 h 39"/>
                <a:gd name="T2" fmla="*/ 21 w 42"/>
                <a:gd name="T3" fmla="*/ 6 h 39"/>
                <a:gd name="T4" fmla="*/ 18 w 42"/>
                <a:gd name="T5" fmla="*/ 0 h 39"/>
                <a:gd name="T6" fmla="*/ 0 w 42"/>
                <a:gd name="T7" fmla="*/ 10 h 39"/>
                <a:gd name="T8" fmla="*/ 6 w 42"/>
                <a:gd name="T9" fmla="*/ 22 h 39"/>
                <a:gd name="T10" fmla="*/ 20 w 42"/>
                <a:gd name="T11" fmla="*/ 9 h 39"/>
                <a:gd name="T12" fmla="*/ 9 w 42"/>
                <a:gd name="T13" fmla="*/ 39 h 39"/>
                <a:gd name="T14" fmla="*/ 11 w 42"/>
                <a:gd name="T15" fmla="*/ 36 h 39"/>
                <a:gd name="T16" fmla="*/ 12 w 42"/>
                <a:gd name="T17" fmla="*/ 38 h 39"/>
                <a:gd name="T18" fmla="*/ 23 w 42"/>
                <a:gd name="T19" fmla="*/ 32 h 39"/>
                <a:gd name="T20" fmla="*/ 22 w 42"/>
                <a:gd name="T21" fmla="*/ 30 h 39"/>
                <a:gd name="T22" fmla="*/ 27 w 42"/>
                <a:gd name="T23" fmla="*/ 31 h 39"/>
                <a:gd name="T24" fmla="*/ 42 w 42"/>
                <a:gd name="T25" fmla="*/ 14 h 39"/>
                <a:gd name="T26" fmla="*/ 28 w 42"/>
                <a:gd name="T27" fmla="*/ 10 h 39"/>
                <a:gd name="T28" fmla="*/ 21 w 42"/>
                <a:gd name="T29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39">
                  <a:moveTo>
                    <a:pt x="21" y="5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0" y="4"/>
                    <a:pt x="18" y="3"/>
                    <a:pt x="18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5"/>
                    <a:pt x="18" y="34"/>
                    <a:pt x="23" y="32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1" y="5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123"/>
            <p:cNvSpPr/>
            <p:nvPr/>
          </p:nvSpPr>
          <p:spPr bwMode="auto">
            <a:xfrm>
              <a:off x="5245101" y="6076951"/>
              <a:ext cx="41275" cy="22225"/>
            </a:xfrm>
            <a:custGeom>
              <a:avLst/>
              <a:gdLst>
                <a:gd name="T0" fmla="*/ 0 w 26"/>
                <a:gd name="T1" fmla="*/ 14 h 14"/>
                <a:gd name="T2" fmla="*/ 26 w 26"/>
                <a:gd name="T3" fmla="*/ 5 h 14"/>
                <a:gd name="T4" fmla="*/ 26 w 26"/>
                <a:gd name="T5" fmla="*/ 0 h 14"/>
                <a:gd name="T6" fmla="*/ 2 w 26"/>
                <a:gd name="T7" fmla="*/ 9 h 14"/>
                <a:gd name="T8" fmla="*/ 0 w 2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0" y="14"/>
                  </a:moveTo>
                  <a:lnTo>
                    <a:pt x="26" y="5"/>
                  </a:lnTo>
                  <a:lnTo>
                    <a:pt x="26" y="0"/>
                  </a:lnTo>
                  <a:lnTo>
                    <a:pt x="2" y="9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124"/>
            <p:cNvSpPr/>
            <p:nvPr/>
          </p:nvSpPr>
          <p:spPr bwMode="auto">
            <a:xfrm>
              <a:off x="5245101" y="6088064"/>
              <a:ext cx="46038" cy="26988"/>
            </a:xfrm>
            <a:custGeom>
              <a:avLst/>
              <a:gdLst>
                <a:gd name="T0" fmla="*/ 0 w 29"/>
                <a:gd name="T1" fmla="*/ 17 h 17"/>
                <a:gd name="T2" fmla="*/ 29 w 29"/>
                <a:gd name="T3" fmla="*/ 5 h 17"/>
                <a:gd name="T4" fmla="*/ 26 w 29"/>
                <a:gd name="T5" fmla="*/ 0 h 17"/>
                <a:gd name="T6" fmla="*/ 0 w 29"/>
                <a:gd name="T7" fmla="*/ 12 h 17"/>
                <a:gd name="T8" fmla="*/ 0 w 2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17"/>
                  </a:moveTo>
                  <a:lnTo>
                    <a:pt x="29" y="5"/>
                  </a:lnTo>
                  <a:lnTo>
                    <a:pt x="26" y="0"/>
                  </a:lnTo>
                  <a:lnTo>
                    <a:pt x="0" y="1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125"/>
            <p:cNvSpPr/>
            <p:nvPr/>
          </p:nvSpPr>
          <p:spPr bwMode="auto">
            <a:xfrm>
              <a:off x="5253038" y="6054726"/>
              <a:ext cx="30163" cy="19050"/>
            </a:xfrm>
            <a:custGeom>
              <a:avLst/>
              <a:gdLst>
                <a:gd name="T0" fmla="*/ 0 w 19"/>
                <a:gd name="T1" fmla="*/ 12 h 12"/>
                <a:gd name="T2" fmla="*/ 19 w 19"/>
                <a:gd name="T3" fmla="*/ 5 h 12"/>
                <a:gd name="T4" fmla="*/ 16 w 19"/>
                <a:gd name="T5" fmla="*/ 0 h 12"/>
                <a:gd name="T6" fmla="*/ 2 w 19"/>
                <a:gd name="T7" fmla="*/ 7 h 12"/>
                <a:gd name="T8" fmla="*/ 0 w 19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0" y="12"/>
                  </a:moveTo>
                  <a:lnTo>
                    <a:pt x="19" y="5"/>
                  </a:lnTo>
                  <a:lnTo>
                    <a:pt x="16" y="0"/>
                  </a:lnTo>
                  <a:lnTo>
                    <a:pt x="2" y="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126"/>
            <p:cNvSpPr/>
            <p:nvPr/>
          </p:nvSpPr>
          <p:spPr bwMode="auto">
            <a:xfrm>
              <a:off x="5256213" y="6043614"/>
              <a:ext cx="22225" cy="14288"/>
            </a:xfrm>
            <a:custGeom>
              <a:avLst/>
              <a:gdLst>
                <a:gd name="T0" fmla="*/ 0 w 14"/>
                <a:gd name="T1" fmla="*/ 4 h 9"/>
                <a:gd name="T2" fmla="*/ 0 w 14"/>
                <a:gd name="T3" fmla="*/ 9 h 9"/>
                <a:gd name="T4" fmla="*/ 14 w 14"/>
                <a:gd name="T5" fmla="*/ 4 h 9"/>
                <a:gd name="T6" fmla="*/ 14 w 14"/>
                <a:gd name="T7" fmla="*/ 0 h 9"/>
                <a:gd name="T8" fmla="*/ 0 w 14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4"/>
                  </a:moveTo>
                  <a:lnTo>
                    <a:pt x="0" y="9"/>
                  </a:lnTo>
                  <a:lnTo>
                    <a:pt x="14" y="4"/>
                  </a:lnTo>
                  <a:lnTo>
                    <a:pt x="1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127"/>
            <p:cNvSpPr/>
            <p:nvPr/>
          </p:nvSpPr>
          <p:spPr bwMode="auto">
            <a:xfrm>
              <a:off x="5248276" y="6065839"/>
              <a:ext cx="34925" cy="22225"/>
            </a:xfrm>
            <a:custGeom>
              <a:avLst/>
              <a:gdLst>
                <a:gd name="T0" fmla="*/ 0 w 22"/>
                <a:gd name="T1" fmla="*/ 14 h 14"/>
                <a:gd name="T2" fmla="*/ 22 w 22"/>
                <a:gd name="T3" fmla="*/ 5 h 14"/>
                <a:gd name="T4" fmla="*/ 22 w 22"/>
                <a:gd name="T5" fmla="*/ 0 h 14"/>
                <a:gd name="T6" fmla="*/ 3 w 22"/>
                <a:gd name="T7" fmla="*/ 7 h 14"/>
                <a:gd name="T8" fmla="*/ 0 w 2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14"/>
                  </a:moveTo>
                  <a:lnTo>
                    <a:pt x="22" y="5"/>
                  </a:lnTo>
                  <a:lnTo>
                    <a:pt x="22" y="0"/>
                  </a:lnTo>
                  <a:lnTo>
                    <a:pt x="3" y="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128"/>
            <p:cNvSpPr>
              <a:spLocks noEditPoints="1"/>
            </p:cNvSpPr>
            <p:nvPr/>
          </p:nvSpPr>
          <p:spPr bwMode="auto">
            <a:xfrm>
              <a:off x="5046663" y="5934076"/>
              <a:ext cx="244475" cy="269875"/>
            </a:xfrm>
            <a:custGeom>
              <a:avLst/>
              <a:gdLst>
                <a:gd name="T0" fmla="*/ 65 w 65"/>
                <a:gd name="T1" fmla="*/ 46 h 72"/>
                <a:gd name="T2" fmla="*/ 65 w 65"/>
                <a:gd name="T3" fmla="*/ 44 h 72"/>
                <a:gd name="T4" fmla="*/ 53 w 65"/>
                <a:gd name="T5" fmla="*/ 49 h 72"/>
                <a:gd name="T6" fmla="*/ 39 w 65"/>
                <a:gd name="T7" fmla="*/ 9 h 72"/>
                <a:gd name="T8" fmla="*/ 53 w 65"/>
                <a:gd name="T9" fmla="*/ 22 h 72"/>
                <a:gd name="T10" fmla="*/ 58 w 65"/>
                <a:gd name="T11" fmla="*/ 10 h 72"/>
                <a:gd name="T12" fmla="*/ 41 w 65"/>
                <a:gd name="T13" fmla="*/ 0 h 72"/>
                <a:gd name="T14" fmla="*/ 38 w 65"/>
                <a:gd name="T15" fmla="*/ 6 h 72"/>
                <a:gd name="T16" fmla="*/ 37 w 65"/>
                <a:gd name="T17" fmla="*/ 5 h 72"/>
                <a:gd name="T18" fmla="*/ 30 w 65"/>
                <a:gd name="T19" fmla="*/ 11 h 72"/>
                <a:gd name="T20" fmla="*/ 22 w 65"/>
                <a:gd name="T21" fmla="*/ 15 h 72"/>
                <a:gd name="T22" fmla="*/ 21 w 65"/>
                <a:gd name="T23" fmla="*/ 17 h 72"/>
                <a:gd name="T24" fmla="*/ 20 w 65"/>
                <a:gd name="T25" fmla="*/ 14 h 72"/>
                <a:gd name="T26" fmla="*/ 0 w 65"/>
                <a:gd name="T27" fmla="*/ 22 h 72"/>
                <a:gd name="T28" fmla="*/ 2 w 65"/>
                <a:gd name="T29" fmla="*/ 57 h 72"/>
                <a:gd name="T30" fmla="*/ 58 w 65"/>
                <a:gd name="T31" fmla="*/ 72 h 72"/>
                <a:gd name="T32" fmla="*/ 58 w 65"/>
                <a:gd name="T33" fmla="*/ 70 h 72"/>
                <a:gd name="T34" fmla="*/ 55 w 65"/>
                <a:gd name="T35" fmla="*/ 66 h 72"/>
                <a:gd name="T36" fmla="*/ 59 w 65"/>
                <a:gd name="T37" fmla="*/ 68 h 72"/>
                <a:gd name="T38" fmla="*/ 58 w 65"/>
                <a:gd name="T39" fmla="*/ 66 h 72"/>
                <a:gd name="T40" fmla="*/ 60 w 65"/>
                <a:gd name="T41" fmla="*/ 65 h 72"/>
                <a:gd name="T42" fmla="*/ 59 w 65"/>
                <a:gd name="T43" fmla="*/ 68 h 72"/>
                <a:gd name="T44" fmla="*/ 62 w 65"/>
                <a:gd name="T45" fmla="*/ 65 h 72"/>
                <a:gd name="T46" fmla="*/ 63 w 65"/>
                <a:gd name="T47" fmla="*/ 58 h 72"/>
                <a:gd name="T48" fmla="*/ 62 w 65"/>
                <a:gd name="T49" fmla="*/ 59 h 72"/>
                <a:gd name="T50" fmla="*/ 57 w 65"/>
                <a:gd name="T51" fmla="*/ 61 h 72"/>
                <a:gd name="T52" fmla="*/ 56 w 65"/>
                <a:gd name="T53" fmla="*/ 60 h 72"/>
                <a:gd name="T54" fmla="*/ 63 w 65"/>
                <a:gd name="T55" fmla="*/ 57 h 72"/>
                <a:gd name="T56" fmla="*/ 63 w 65"/>
                <a:gd name="T57" fmla="*/ 55 h 72"/>
                <a:gd name="T58" fmla="*/ 56 w 65"/>
                <a:gd name="T59" fmla="*/ 58 h 72"/>
                <a:gd name="T60" fmla="*/ 55 w 65"/>
                <a:gd name="T61" fmla="*/ 57 h 72"/>
                <a:gd name="T62" fmla="*/ 63 w 65"/>
                <a:gd name="T63" fmla="*/ 54 h 72"/>
                <a:gd name="T64" fmla="*/ 64 w 65"/>
                <a:gd name="T65" fmla="*/ 51 h 72"/>
                <a:gd name="T66" fmla="*/ 55 w 65"/>
                <a:gd name="T67" fmla="*/ 55 h 72"/>
                <a:gd name="T68" fmla="*/ 54 w 65"/>
                <a:gd name="T69" fmla="*/ 54 h 72"/>
                <a:gd name="T70" fmla="*/ 64 w 65"/>
                <a:gd name="T71" fmla="*/ 50 h 72"/>
                <a:gd name="T72" fmla="*/ 65 w 65"/>
                <a:gd name="T73" fmla="*/ 48 h 72"/>
                <a:gd name="T74" fmla="*/ 54 w 65"/>
                <a:gd name="T75" fmla="*/ 52 h 72"/>
                <a:gd name="T76" fmla="*/ 53 w 65"/>
                <a:gd name="T77" fmla="*/ 51 h 72"/>
                <a:gd name="T78" fmla="*/ 65 w 65"/>
                <a:gd name="T79" fmla="*/ 46 h 72"/>
                <a:gd name="T80" fmla="*/ 65 w 65"/>
                <a:gd name="T81" fmla="*/ 46 h 72"/>
                <a:gd name="T82" fmla="*/ 61 w 65"/>
                <a:gd name="T83" fmla="*/ 61 h 72"/>
                <a:gd name="T84" fmla="*/ 61 w 65"/>
                <a:gd name="T85" fmla="*/ 62 h 72"/>
                <a:gd name="T86" fmla="*/ 58 w 65"/>
                <a:gd name="T87" fmla="*/ 64 h 72"/>
                <a:gd name="T88" fmla="*/ 57 w 65"/>
                <a:gd name="T89" fmla="*/ 63 h 72"/>
                <a:gd name="T90" fmla="*/ 61 w 65"/>
                <a:gd name="T91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72">
                  <a:moveTo>
                    <a:pt x="65" y="46"/>
                  </a:moveTo>
                  <a:cubicBezTo>
                    <a:pt x="65" y="44"/>
                    <a:pt x="65" y="44"/>
                    <a:pt x="65" y="44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3"/>
                    <a:pt x="39" y="4"/>
                    <a:pt x="38" y="6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4" y="16"/>
                    <a:pt x="2" y="19"/>
                    <a:pt x="0" y="22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2"/>
                    <a:pt x="62" y="60"/>
                    <a:pt x="63" y="58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6"/>
                    <a:pt x="63" y="56"/>
                    <a:pt x="63" y="5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4" y="53"/>
                    <a:pt x="64" y="52"/>
                    <a:pt x="64" y="51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49"/>
                    <a:pt x="65" y="48"/>
                    <a:pt x="65" y="48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65" y="46"/>
                    <a:pt x="65" y="46"/>
                  </a:cubicBezTo>
                  <a:close/>
                  <a:moveTo>
                    <a:pt x="61" y="61"/>
                  </a:moveTo>
                  <a:cubicBezTo>
                    <a:pt x="61" y="62"/>
                    <a:pt x="61" y="62"/>
                    <a:pt x="61" y="62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7" y="63"/>
                    <a:pt x="57" y="63"/>
                    <a:pt x="57" y="63"/>
                  </a:cubicBezTo>
                  <a:lnTo>
                    <a:pt x="61" y="61"/>
                  </a:ln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129"/>
            <p:cNvSpPr/>
            <p:nvPr/>
          </p:nvSpPr>
          <p:spPr bwMode="auto">
            <a:xfrm>
              <a:off x="5272088" y="6189664"/>
              <a:ext cx="3175" cy="14288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2 h 4"/>
                <a:gd name="T4" fmla="*/ 0 w 1"/>
                <a:gd name="T5" fmla="*/ 4 h 4"/>
                <a:gd name="T6" fmla="*/ 1 w 1"/>
                <a:gd name="T7" fmla="*/ 4 h 4"/>
                <a:gd name="T8" fmla="*/ 1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5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130"/>
            <p:cNvSpPr/>
            <p:nvPr/>
          </p:nvSpPr>
          <p:spPr bwMode="auto">
            <a:xfrm>
              <a:off x="5481638" y="5724526"/>
              <a:ext cx="296863" cy="225425"/>
            </a:xfrm>
            <a:custGeom>
              <a:avLst/>
              <a:gdLst>
                <a:gd name="T0" fmla="*/ 76 w 79"/>
                <a:gd name="T1" fmla="*/ 13 h 60"/>
                <a:gd name="T2" fmla="*/ 40 w 79"/>
                <a:gd name="T3" fmla="*/ 58 h 60"/>
                <a:gd name="T4" fmla="*/ 3 w 79"/>
                <a:gd name="T5" fmla="*/ 8 h 60"/>
                <a:gd name="T6" fmla="*/ 3 w 79"/>
                <a:gd name="T7" fmla="*/ 4 h 60"/>
                <a:gd name="T8" fmla="*/ 2 w 79"/>
                <a:gd name="T9" fmla="*/ 3 h 60"/>
                <a:gd name="T10" fmla="*/ 0 w 79"/>
                <a:gd name="T11" fmla="*/ 0 h 60"/>
                <a:gd name="T12" fmla="*/ 0 w 79"/>
                <a:gd name="T13" fmla="*/ 9 h 60"/>
                <a:gd name="T14" fmla="*/ 40 w 79"/>
                <a:gd name="T15" fmla="*/ 60 h 60"/>
                <a:gd name="T16" fmla="*/ 79 w 79"/>
                <a:gd name="T17" fmla="*/ 10 h 60"/>
                <a:gd name="T18" fmla="*/ 76 w 79"/>
                <a:gd name="T19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60">
                  <a:moveTo>
                    <a:pt x="76" y="13"/>
                  </a:moveTo>
                  <a:cubicBezTo>
                    <a:pt x="72" y="39"/>
                    <a:pt x="52" y="58"/>
                    <a:pt x="40" y="58"/>
                  </a:cubicBezTo>
                  <a:cubicBezTo>
                    <a:pt x="26" y="58"/>
                    <a:pt x="7" y="36"/>
                    <a:pt x="3" y="8"/>
                  </a:cubicBezTo>
                  <a:cubicBezTo>
                    <a:pt x="3" y="7"/>
                    <a:pt x="3" y="6"/>
                    <a:pt x="3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0" y="2"/>
                    <a:pt x="0" y="6"/>
                    <a:pt x="0" y="9"/>
                  </a:cubicBezTo>
                  <a:cubicBezTo>
                    <a:pt x="4" y="38"/>
                    <a:pt x="25" y="60"/>
                    <a:pt x="40" y="60"/>
                  </a:cubicBezTo>
                  <a:cubicBezTo>
                    <a:pt x="54" y="60"/>
                    <a:pt x="76" y="39"/>
                    <a:pt x="79" y="10"/>
                  </a:cubicBezTo>
                  <a:cubicBezTo>
                    <a:pt x="79" y="11"/>
                    <a:pt x="77" y="12"/>
                    <a:pt x="76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131"/>
            <p:cNvSpPr>
              <a:spLocks noEditPoints="1"/>
            </p:cNvSpPr>
            <p:nvPr/>
          </p:nvSpPr>
          <p:spPr bwMode="auto">
            <a:xfrm>
              <a:off x="5470526" y="5535614"/>
              <a:ext cx="334963" cy="241300"/>
            </a:xfrm>
            <a:custGeom>
              <a:avLst/>
              <a:gdLst>
                <a:gd name="T0" fmla="*/ 40 w 89"/>
                <a:gd name="T1" fmla="*/ 3 h 64"/>
                <a:gd name="T2" fmla="*/ 56 w 89"/>
                <a:gd name="T3" fmla="*/ 6 h 64"/>
                <a:gd name="T4" fmla="*/ 81 w 89"/>
                <a:gd name="T5" fmla="*/ 31 h 64"/>
                <a:gd name="T6" fmla="*/ 82 w 89"/>
                <a:gd name="T7" fmla="*/ 53 h 64"/>
                <a:gd name="T8" fmla="*/ 82 w 89"/>
                <a:gd name="T9" fmla="*/ 53 h 64"/>
                <a:gd name="T10" fmla="*/ 81 w 89"/>
                <a:gd name="T11" fmla="*/ 53 h 64"/>
                <a:gd name="T12" fmla="*/ 78 w 89"/>
                <a:gd name="T13" fmla="*/ 53 h 64"/>
                <a:gd name="T14" fmla="*/ 14 w 89"/>
                <a:gd name="T15" fmla="*/ 40 h 64"/>
                <a:gd name="T16" fmla="*/ 11 w 89"/>
                <a:gd name="T17" fmla="*/ 38 h 64"/>
                <a:gd name="T18" fmla="*/ 9 w 89"/>
                <a:gd name="T19" fmla="*/ 41 h 64"/>
                <a:gd name="T20" fmla="*/ 6 w 89"/>
                <a:gd name="T21" fmla="*/ 49 h 64"/>
                <a:gd name="T22" fmla="*/ 5 w 89"/>
                <a:gd name="T23" fmla="*/ 50 h 64"/>
                <a:gd name="T24" fmla="*/ 4 w 89"/>
                <a:gd name="T25" fmla="*/ 39 h 64"/>
                <a:gd name="T26" fmla="*/ 5 w 89"/>
                <a:gd name="T27" fmla="*/ 29 h 64"/>
                <a:gd name="T28" fmla="*/ 6 w 89"/>
                <a:gd name="T29" fmla="*/ 28 h 64"/>
                <a:gd name="T30" fmla="*/ 6 w 89"/>
                <a:gd name="T31" fmla="*/ 27 h 64"/>
                <a:gd name="T32" fmla="*/ 10 w 89"/>
                <a:gd name="T33" fmla="*/ 16 h 64"/>
                <a:gd name="T34" fmla="*/ 40 w 89"/>
                <a:gd name="T35" fmla="*/ 3 h 64"/>
                <a:gd name="T36" fmla="*/ 40 w 89"/>
                <a:gd name="T37" fmla="*/ 0 h 64"/>
                <a:gd name="T38" fmla="*/ 7 w 89"/>
                <a:gd name="T39" fmla="*/ 14 h 64"/>
                <a:gd name="T40" fmla="*/ 2 w 89"/>
                <a:gd name="T41" fmla="*/ 27 h 64"/>
                <a:gd name="T42" fmla="*/ 0 w 89"/>
                <a:gd name="T43" fmla="*/ 39 h 64"/>
                <a:gd name="T44" fmla="*/ 4 w 89"/>
                <a:gd name="T45" fmla="*/ 63 h 64"/>
                <a:gd name="T46" fmla="*/ 6 w 89"/>
                <a:gd name="T47" fmla="*/ 64 h 64"/>
                <a:gd name="T48" fmla="*/ 9 w 89"/>
                <a:gd name="T49" fmla="*/ 50 h 64"/>
                <a:gd name="T50" fmla="*/ 13 w 89"/>
                <a:gd name="T51" fmla="*/ 43 h 64"/>
                <a:gd name="T52" fmla="*/ 78 w 89"/>
                <a:gd name="T53" fmla="*/ 57 h 64"/>
                <a:gd name="T54" fmla="*/ 81 w 89"/>
                <a:gd name="T55" fmla="*/ 57 h 64"/>
                <a:gd name="T56" fmla="*/ 82 w 89"/>
                <a:gd name="T57" fmla="*/ 57 h 64"/>
                <a:gd name="T58" fmla="*/ 83 w 89"/>
                <a:gd name="T59" fmla="*/ 57 h 64"/>
                <a:gd name="T60" fmla="*/ 85 w 89"/>
                <a:gd name="T61" fmla="*/ 57 h 64"/>
                <a:gd name="T62" fmla="*/ 85 w 89"/>
                <a:gd name="T63" fmla="*/ 30 h 64"/>
                <a:gd name="T64" fmla="*/ 57 w 89"/>
                <a:gd name="T65" fmla="*/ 2 h 64"/>
                <a:gd name="T66" fmla="*/ 40 w 89"/>
                <a:gd name="T6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64">
                  <a:moveTo>
                    <a:pt x="40" y="3"/>
                  </a:moveTo>
                  <a:cubicBezTo>
                    <a:pt x="47" y="3"/>
                    <a:pt x="52" y="5"/>
                    <a:pt x="56" y="6"/>
                  </a:cubicBezTo>
                  <a:cubicBezTo>
                    <a:pt x="69" y="9"/>
                    <a:pt x="79" y="21"/>
                    <a:pt x="81" y="31"/>
                  </a:cubicBezTo>
                  <a:cubicBezTo>
                    <a:pt x="84" y="40"/>
                    <a:pt x="83" y="49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0" y="53"/>
                    <a:pt x="79" y="53"/>
                    <a:pt x="78" y="53"/>
                  </a:cubicBezTo>
                  <a:cubicBezTo>
                    <a:pt x="65" y="53"/>
                    <a:pt x="34" y="51"/>
                    <a:pt x="14" y="40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4"/>
                    <a:pt x="7" y="46"/>
                    <a:pt x="6" y="49"/>
                  </a:cubicBezTo>
                  <a:cubicBezTo>
                    <a:pt x="6" y="49"/>
                    <a:pt x="6" y="50"/>
                    <a:pt x="5" y="50"/>
                  </a:cubicBezTo>
                  <a:cubicBezTo>
                    <a:pt x="5" y="47"/>
                    <a:pt x="5" y="44"/>
                    <a:pt x="4" y="39"/>
                  </a:cubicBezTo>
                  <a:cubicBezTo>
                    <a:pt x="4" y="35"/>
                    <a:pt x="4" y="32"/>
                    <a:pt x="5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2"/>
                    <a:pt x="8" y="18"/>
                    <a:pt x="10" y="16"/>
                  </a:cubicBezTo>
                  <a:cubicBezTo>
                    <a:pt x="18" y="8"/>
                    <a:pt x="29" y="3"/>
                    <a:pt x="40" y="3"/>
                  </a:cubicBezTo>
                  <a:close/>
                  <a:moveTo>
                    <a:pt x="40" y="0"/>
                  </a:moveTo>
                  <a:cubicBezTo>
                    <a:pt x="30" y="0"/>
                    <a:pt x="18" y="3"/>
                    <a:pt x="7" y="14"/>
                  </a:cubicBezTo>
                  <a:cubicBezTo>
                    <a:pt x="5" y="16"/>
                    <a:pt x="2" y="22"/>
                    <a:pt x="2" y="27"/>
                  </a:cubicBezTo>
                  <a:cubicBezTo>
                    <a:pt x="1" y="30"/>
                    <a:pt x="0" y="34"/>
                    <a:pt x="0" y="39"/>
                  </a:cubicBezTo>
                  <a:cubicBezTo>
                    <a:pt x="2" y="58"/>
                    <a:pt x="4" y="63"/>
                    <a:pt x="4" y="63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59"/>
                    <a:pt x="9" y="50"/>
                  </a:cubicBezTo>
                  <a:cubicBezTo>
                    <a:pt x="10" y="48"/>
                    <a:pt x="11" y="45"/>
                    <a:pt x="13" y="43"/>
                  </a:cubicBezTo>
                  <a:cubicBezTo>
                    <a:pt x="33" y="55"/>
                    <a:pt x="64" y="57"/>
                    <a:pt x="78" y="57"/>
                  </a:cubicBezTo>
                  <a:cubicBezTo>
                    <a:pt x="79" y="57"/>
                    <a:pt x="80" y="57"/>
                    <a:pt x="81" y="57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84" y="57"/>
                    <a:pt x="85" y="57"/>
                    <a:pt x="85" y="57"/>
                  </a:cubicBezTo>
                  <a:cubicBezTo>
                    <a:pt x="85" y="57"/>
                    <a:pt x="89" y="43"/>
                    <a:pt x="85" y="30"/>
                  </a:cubicBezTo>
                  <a:cubicBezTo>
                    <a:pt x="82" y="18"/>
                    <a:pt x="71" y="5"/>
                    <a:pt x="57" y="2"/>
                  </a:cubicBezTo>
                  <a:cubicBezTo>
                    <a:pt x="53" y="1"/>
                    <a:pt x="47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132"/>
            <p:cNvSpPr>
              <a:spLocks noEditPoints="1"/>
            </p:cNvSpPr>
            <p:nvPr/>
          </p:nvSpPr>
          <p:spPr bwMode="auto">
            <a:xfrm>
              <a:off x="5456238" y="5738814"/>
              <a:ext cx="52388" cy="82550"/>
            </a:xfrm>
            <a:custGeom>
              <a:avLst/>
              <a:gdLst>
                <a:gd name="T0" fmla="*/ 4 w 14"/>
                <a:gd name="T1" fmla="*/ 5 h 22"/>
                <a:gd name="T2" fmla="*/ 7 w 14"/>
                <a:gd name="T3" fmla="*/ 11 h 22"/>
                <a:gd name="T4" fmla="*/ 9 w 14"/>
                <a:gd name="T5" fmla="*/ 17 h 22"/>
                <a:gd name="T6" fmla="*/ 5 w 14"/>
                <a:gd name="T7" fmla="*/ 11 h 22"/>
                <a:gd name="T8" fmla="*/ 4 w 14"/>
                <a:gd name="T9" fmla="*/ 5 h 22"/>
                <a:gd name="T10" fmla="*/ 3 w 14"/>
                <a:gd name="T11" fmla="*/ 0 h 22"/>
                <a:gd name="T12" fmla="*/ 3 w 14"/>
                <a:gd name="T13" fmla="*/ 0 h 22"/>
                <a:gd name="T14" fmla="*/ 2 w 14"/>
                <a:gd name="T15" fmla="*/ 13 h 22"/>
                <a:gd name="T16" fmla="*/ 11 w 14"/>
                <a:gd name="T17" fmla="*/ 22 h 22"/>
                <a:gd name="T18" fmla="*/ 12 w 14"/>
                <a:gd name="T19" fmla="*/ 22 h 22"/>
                <a:gd name="T20" fmla="*/ 11 w 14"/>
                <a:gd name="T21" fmla="*/ 9 h 22"/>
                <a:gd name="T22" fmla="*/ 3 w 14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2">
                  <a:moveTo>
                    <a:pt x="4" y="5"/>
                  </a:moveTo>
                  <a:cubicBezTo>
                    <a:pt x="5" y="6"/>
                    <a:pt x="6" y="8"/>
                    <a:pt x="7" y="11"/>
                  </a:cubicBezTo>
                  <a:cubicBezTo>
                    <a:pt x="8" y="14"/>
                    <a:pt x="9" y="16"/>
                    <a:pt x="9" y="17"/>
                  </a:cubicBezTo>
                  <a:cubicBezTo>
                    <a:pt x="8" y="16"/>
                    <a:pt x="6" y="14"/>
                    <a:pt x="5" y="11"/>
                  </a:cubicBezTo>
                  <a:cubicBezTo>
                    <a:pt x="5" y="9"/>
                    <a:pt x="4" y="7"/>
                    <a:pt x="4" y="5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1"/>
                    <a:pt x="0" y="7"/>
                    <a:pt x="2" y="13"/>
                  </a:cubicBezTo>
                  <a:cubicBezTo>
                    <a:pt x="4" y="18"/>
                    <a:pt x="9" y="22"/>
                    <a:pt x="11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4" y="21"/>
                    <a:pt x="13" y="15"/>
                    <a:pt x="11" y="9"/>
                  </a:cubicBezTo>
                  <a:cubicBezTo>
                    <a:pt x="9" y="4"/>
                    <a:pt x="6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133"/>
            <p:cNvSpPr>
              <a:spLocks noEditPoints="1"/>
            </p:cNvSpPr>
            <p:nvPr/>
          </p:nvSpPr>
          <p:spPr bwMode="auto">
            <a:xfrm>
              <a:off x="5753101" y="5738814"/>
              <a:ext cx="55563" cy="82550"/>
            </a:xfrm>
            <a:custGeom>
              <a:avLst/>
              <a:gdLst>
                <a:gd name="T0" fmla="*/ 10 w 15"/>
                <a:gd name="T1" fmla="*/ 5 h 22"/>
                <a:gd name="T2" fmla="*/ 9 w 15"/>
                <a:gd name="T3" fmla="*/ 11 h 22"/>
                <a:gd name="T4" fmla="*/ 6 w 15"/>
                <a:gd name="T5" fmla="*/ 17 h 22"/>
                <a:gd name="T6" fmla="*/ 7 w 15"/>
                <a:gd name="T7" fmla="*/ 11 h 22"/>
                <a:gd name="T8" fmla="*/ 10 w 15"/>
                <a:gd name="T9" fmla="*/ 5 h 22"/>
                <a:gd name="T10" fmla="*/ 11 w 15"/>
                <a:gd name="T11" fmla="*/ 0 h 22"/>
                <a:gd name="T12" fmla="*/ 4 w 15"/>
                <a:gd name="T13" fmla="*/ 9 h 22"/>
                <a:gd name="T14" fmla="*/ 3 w 15"/>
                <a:gd name="T15" fmla="*/ 22 h 22"/>
                <a:gd name="T16" fmla="*/ 3 w 15"/>
                <a:gd name="T17" fmla="*/ 22 h 22"/>
                <a:gd name="T18" fmla="*/ 13 w 15"/>
                <a:gd name="T19" fmla="*/ 13 h 22"/>
                <a:gd name="T20" fmla="*/ 12 w 15"/>
                <a:gd name="T21" fmla="*/ 0 h 22"/>
                <a:gd name="T22" fmla="*/ 11 w 15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10" y="5"/>
                  </a:moveTo>
                  <a:cubicBezTo>
                    <a:pt x="10" y="7"/>
                    <a:pt x="10" y="9"/>
                    <a:pt x="9" y="11"/>
                  </a:cubicBezTo>
                  <a:cubicBezTo>
                    <a:pt x="8" y="14"/>
                    <a:pt x="7" y="16"/>
                    <a:pt x="6" y="17"/>
                  </a:cubicBezTo>
                  <a:cubicBezTo>
                    <a:pt x="6" y="16"/>
                    <a:pt x="6" y="14"/>
                    <a:pt x="7" y="11"/>
                  </a:cubicBezTo>
                  <a:cubicBezTo>
                    <a:pt x="8" y="8"/>
                    <a:pt x="10" y="6"/>
                    <a:pt x="10" y="5"/>
                  </a:cubicBezTo>
                  <a:close/>
                  <a:moveTo>
                    <a:pt x="11" y="0"/>
                  </a:moveTo>
                  <a:cubicBezTo>
                    <a:pt x="9" y="0"/>
                    <a:pt x="6" y="4"/>
                    <a:pt x="4" y="9"/>
                  </a:cubicBezTo>
                  <a:cubicBezTo>
                    <a:pt x="2" y="15"/>
                    <a:pt x="0" y="21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6" y="22"/>
                    <a:pt x="11" y="18"/>
                    <a:pt x="13" y="13"/>
                  </a:cubicBezTo>
                  <a:cubicBezTo>
                    <a:pt x="15" y="7"/>
                    <a:pt x="15" y="1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134"/>
            <p:cNvSpPr>
              <a:spLocks noEditPoints="1"/>
            </p:cNvSpPr>
            <p:nvPr/>
          </p:nvSpPr>
          <p:spPr bwMode="auto">
            <a:xfrm>
              <a:off x="5500688" y="5919789"/>
              <a:ext cx="131763" cy="127000"/>
            </a:xfrm>
            <a:custGeom>
              <a:avLst/>
              <a:gdLst>
                <a:gd name="T0" fmla="*/ 11 w 35"/>
                <a:gd name="T1" fmla="*/ 6 h 34"/>
                <a:gd name="T2" fmla="*/ 30 w 35"/>
                <a:gd name="T3" fmla="*/ 17 h 34"/>
                <a:gd name="T4" fmla="*/ 25 w 35"/>
                <a:gd name="T5" fmla="*/ 28 h 34"/>
                <a:gd name="T6" fmla="*/ 8 w 35"/>
                <a:gd name="T7" fmla="*/ 12 h 34"/>
                <a:gd name="T8" fmla="*/ 8 w 35"/>
                <a:gd name="T9" fmla="*/ 12 h 34"/>
                <a:gd name="T10" fmla="*/ 7 w 35"/>
                <a:gd name="T11" fmla="*/ 12 h 34"/>
                <a:gd name="T12" fmla="*/ 11 w 35"/>
                <a:gd name="T13" fmla="*/ 6 h 34"/>
                <a:gd name="T14" fmla="*/ 9 w 35"/>
                <a:gd name="T15" fmla="*/ 0 h 34"/>
                <a:gd name="T16" fmla="*/ 2 w 35"/>
                <a:gd name="T17" fmla="*/ 11 h 34"/>
                <a:gd name="T18" fmla="*/ 6 w 35"/>
                <a:gd name="T19" fmla="*/ 15 h 34"/>
                <a:gd name="T20" fmla="*/ 26 w 35"/>
                <a:gd name="T21" fmla="*/ 34 h 34"/>
                <a:gd name="T22" fmla="*/ 35 w 35"/>
                <a:gd name="T23" fmla="*/ 16 h 34"/>
                <a:gd name="T24" fmla="*/ 9 w 35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4">
                  <a:moveTo>
                    <a:pt x="11" y="6"/>
                  </a:moveTo>
                  <a:cubicBezTo>
                    <a:pt x="30" y="17"/>
                    <a:pt x="30" y="17"/>
                    <a:pt x="30" y="17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0"/>
                    <a:pt x="10" y="9"/>
                    <a:pt x="11" y="6"/>
                  </a:cubicBezTo>
                  <a:close/>
                  <a:moveTo>
                    <a:pt x="9" y="0"/>
                  </a:moveTo>
                  <a:cubicBezTo>
                    <a:pt x="8" y="7"/>
                    <a:pt x="4" y="9"/>
                    <a:pt x="2" y="11"/>
                  </a:cubicBezTo>
                  <a:cubicBezTo>
                    <a:pt x="0" y="14"/>
                    <a:pt x="6" y="15"/>
                    <a:pt x="6" y="1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135"/>
            <p:cNvSpPr>
              <a:spLocks noEditPoints="1"/>
            </p:cNvSpPr>
            <p:nvPr/>
          </p:nvSpPr>
          <p:spPr bwMode="auto">
            <a:xfrm>
              <a:off x="5632451" y="5922964"/>
              <a:ext cx="127000" cy="123825"/>
            </a:xfrm>
            <a:custGeom>
              <a:avLst/>
              <a:gdLst>
                <a:gd name="T0" fmla="*/ 24 w 34"/>
                <a:gd name="T1" fmla="*/ 5 h 33"/>
                <a:gd name="T2" fmla="*/ 28 w 34"/>
                <a:gd name="T3" fmla="*/ 11 h 33"/>
                <a:gd name="T4" fmla="*/ 27 w 34"/>
                <a:gd name="T5" fmla="*/ 11 h 33"/>
                <a:gd name="T6" fmla="*/ 27 w 34"/>
                <a:gd name="T7" fmla="*/ 11 h 33"/>
                <a:gd name="T8" fmla="*/ 10 w 34"/>
                <a:gd name="T9" fmla="*/ 27 h 33"/>
                <a:gd name="T10" fmla="*/ 5 w 34"/>
                <a:gd name="T11" fmla="*/ 16 h 33"/>
                <a:gd name="T12" fmla="*/ 24 w 34"/>
                <a:gd name="T13" fmla="*/ 5 h 33"/>
                <a:gd name="T14" fmla="*/ 26 w 34"/>
                <a:gd name="T15" fmla="*/ 0 h 33"/>
                <a:gd name="T16" fmla="*/ 0 w 34"/>
                <a:gd name="T17" fmla="*/ 15 h 33"/>
                <a:gd name="T18" fmla="*/ 9 w 34"/>
                <a:gd name="T19" fmla="*/ 33 h 33"/>
                <a:gd name="T20" fmla="*/ 29 w 34"/>
                <a:gd name="T21" fmla="*/ 14 h 33"/>
                <a:gd name="T22" fmla="*/ 33 w 34"/>
                <a:gd name="T23" fmla="*/ 10 h 33"/>
                <a:gd name="T24" fmla="*/ 26 w 34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33">
                  <a:moveTo>
                    <a:pt x="24" y="5"/>
                  </a:moveTo>
                  <a:cubicBezTo>
                    <a:pt x="25" y="8"/>
                    <a:pt x="26" y="9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26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34" y="13"/>
                    <a:pt x="33" y="10"/>
                  </a:cubicBezTo>
                  <a:cubicBezTo>
                    <a:pt x="31" y="8"/>
                    <a:pt x="26" y="6"/>
                    <a:pt x="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136"/>
            <p:cNvSpPr>
              <a:spLocks noEditPoints="1"/>
            </p:cNvSpPr>
            <p:nvPr/>
          </p:nvSpPr>
          <p:spPr bwMode="auto">
            <a:xfrm>
              <a:off x="5319713" y="5978526"/>
              <a:ext cx="312738" cy="323850"/>
            </a:xfrm>
            <a:custGeom>
              <a:avLst/>
              <a:gdLst>
                <a:gd name="T0" fmla="*/ 48 w 83"/>
                <a:gd name="T1" fmla="*/ 4 h 86"/>
                <a:gd name="T2" fmla="*/ 79 w 83"/>
                <a:gd name="T3" fmla="*/ 80 h 86"/>
                <a:gd name="T4" fmla="*/ 79 w 83"/>
                <a:gd name="T5" fmla="*/ 82 h 86"/>
                <a:gd name="T6" fmla="*/ 8 w 83"/>
                <a:gd name="T7" fmla="*/ 67 h 86"/>
                <a:gd name="T8" fmla="*/ 8 w 83"/>
                <a:gd name="T9" fmla="*/ 16 h 86"/>
                <a:gd name="T10" fmla="*/ 34 w 83"/>
                <a:gd name="T11" fmla="*/ 7 h 86"/>
                <a:gd name="T12" fmla="*/ 35 w 83"/>
                <a:gd name="T13" fmla="*/ 7 h 86"/>
                <a:gd name="T14" fmla="*/ 35 w 83"/>
                <a:gd name="T15" fmla="*/ 7 h 86"/>
                <a:gd name="T16" fmla="*/ 44 w 83"/>
                <a:gd name="T17" fmla="*/ 5 h 86"/>
                <a:gd name="T18" fmla="*/ 48 w 83"/>
                <a:gd name="T19" fmla="*/ 4 h 86"/>
                <a:gd name="T20" fmla="*/ 50 w 83"/>
                <a:gd name="T21" fmla="*/ 0 h 86"/>
                <a:gd name="T22" fmla="*/ 43 w 83"/>
                <a:gd name="T23" fmla="*/ 1 h 86"/>
                <a:gd name="T24" fmla="*/ 34 w 83"/>
                <a:gd name="T25" fmla="*/ 4 h 86"/>
                <a:gd name="T26" fmla="*/ 5 w 83"/>
                <a:gd name="T27" fmla="*/ 14 h 86"/>
                <a:gd name="T28" fmla="*/ 5 w 83"/>
                <a:gd name="T29" fmla="*/ 70 h 86"/>
                <a:gd name="T30" fmla="*/ 83 w 83"/>
                <a:gd name="T31" fmla="*/ 86 h 86"/>
                <a:gd name="T32" fmla="*/ 83 w 83"/>
                <a:gd name="T33" fmla="*/ 79 h 86"/>
                <a:gd name="T34" fmla="*/ 50 w 83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" h="86">
                  <a:moveTo>
                    <a:pt x="48" y="4"/>
                  </a:moveTo>
                  <a:cubicBezTo>
                    <a:pt x="79" y="80"/>
                    <a:pt x="79" y="80"/>
                    <a:pt x="79" y="80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6" y="45"/>
                    <a:pt x="6" y="20"/>
                    <a:pt x="8" y="16"/>
                  </a:cubicBezTo>
                  <a:cubicBezTo>
                    <a:pt x="10" y="13"/>
                    <a:pt x="23" y="9"/>
                    <a:pt x="34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50" y="0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9" y="8"/>
                    <a:pt x="5" y="14"/>
                  </a:cubicBezTo>
                  <a:cubicBezTo>
                    <a:pt x="0" y="21"/>
                    <a:pt x="5" y="70"/>
                    <a:pt x="5" y="70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50" y="0"/>
                    <a:pt x="50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137"/>
            <p:cNvSpPr>
              <a:spLocks noEditPoints="1"/>
            </p:cNvSpPr>
            <p:nvPr/>
          </p:nvSpPr>
          <p:spPr bwMode="auto">
            <a:xfrm>
              <a:off x="5632451" y="5964239"/>
              <a:ext cx="311150" cy="338138"/>
            </a:xfrm>
            <a:custGeom>
              <a:avLst/>
              <a:gdLst>
                <a:gd name="T0" fmla="*/ 36 w 83"/>
                <a:gd name="T1" fmla="*/ 6 h 90"/>
                <a:gd name="T2" fmla="*/ 41 w 83"/>
                <a:gd name="T3" fmla="*/ 9 h 90"/>
                <a:gd name="T4" fmla="*/ 42 w 83"/>
                <a:gd name="T5" fmla="*/ 9 h 90"/>
                <a:gd name="T6" fmla="*/ 42 w 83"/>
                <a:gd name="T7" fmla="*/ 9 h 90"/>
                <a:gd name="T8" fmla="*/ 49 w 83"/>
                <a:gd name="T9" fmla="*/ 14 h 90"/>
                <a:gd name="T10" fmla="*/ 50 w 83"/>
                <a:gd name="T11" fmla="*/ 14 h 90"/>
                <a:gd name="T12" fmla="*/ 51 w 83"/>
                <a:gd name="T13" fmla="*/ 14 h 90"/>
                <a:gd name="T14" fmla="*/ 75 w 83"/>
                <a:gd name="T15" fmla="*/ 20 h 90"/>
                <a:gd name="T16" fmla="*/ 75 w 83"/>
                <a:gd name="T17" fmla="*/ 71 h 90"/>
                <a:gd name="T18" fmla="*/ 4 w 83"/>
                <a:gd name="T19" fmla="*/ 86 h 90"/>
                <a:gd name="T20" fmla="*/ 4 w 83"/>
                <a:gd name="T21" fmla="*/ 84 h 90"/>
                <a:gd name="T22" fmla="*/ 36 w 83"/>
                <a:gd name="T23" fmla="*/ 6 h 90"/>
                <a:gd name="T24" fmla="*/ 35 w 83"/>
                <a:gd name="T25" fmla="*/ 0 h 90"/>
                <a:gd name="T26" fmla="*/ 0 w 83"/>
                <a:gd name="T27" fmla="*/ 83 h 90"/>
                <a:gd name="T28" fmla="*/ 0 w 83"/>
                <a:gd name="T29" fmla="*/ 90 h 90"/>
                <a:gd name="T30" fmla="*/ 78 w 83"/>
                <a:gd name="T31" fmla="*/ 74 h 90"/>
                <a:gd name="T32" fmla="*/ 78 w 83"/>
                <a:gd name="T33" fmla="*/ 18 h 90"/>
                <a:gd name="T34" fmla="*/ 51 w 83"/>
                <a:gd name="T35" fmla="*/ 10 h 90"/>
                <a:gd name="T36" fmla="*/ 43 w 83"/>
                <a:gd name="T37" fmla="*/ 6 h 90"/>
                <a:gd name="T38" fmla="*/ 37 w 83"/>
                <a:gd name="T39" fmla="*/ 2 h 90"/>
                <a:gd name="T40" fmla="*/ 35 w 83"/>
                <a:gd name="T4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90">
                  <a:moveTo>
                    <a:pt x="36" y="6"/>
                  </a:moveTo>
                  <a:cubicBezTo>
                    <a:pt x="41" y="9"/>
                    <a:pt x="41" y="9"/>
                    <a:pt x="41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61" y="15"/>
                    <a:pt x="73" y="17"/>
                    <a:pt x="75" y="20"/>
                  </a:cubicBezTo>
                  <a:cubicBezTo>
                    <a:pt x="77" y="24"/>
                    <a:pt x="77" y="49"/>
                    <a:pt x="75" y="71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36" y="6"/>
                    <a:pt x="36" y="6"/>
                    <a:pt x="36" y="6"/>
                  </a:cubicBezTo>
                  <a:close/>
                  <a:moveTo>
                    <a:pt x="35" y="0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4"/>
                    <a:pt x="83" y="25"/>
                    <a:pt x="78" y="18"/>
                  </a:cubicBezTo>
                  <a:cubicBezTo>
                    <a:pt x="74" y="12"/>
                    <a:pt x="51" y="10"/>
                    <a:pt x="51" y="10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5" y="0"/>
                    <a:pt x="35" y="0"/>
                    <a:pt x="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138"/>
            <p:cNvSpPr>
              <a:spLocks noEditPoints="1"/>
            </p:cNvSpPr>
            <p:nvPr/>
          </p:nvSpPr>
          <p:spPr bwMode="auto">
            <a:xfrm>
              <a:off x="5591176" y="5972176"/>
              <a:ext cx="82550" cy="314325"/>
            </a:xfrm>
            <a:custGeom>
              <a:avLst/>
              <a:gdLst>
                <a:gd name="T0" fmla="*/ 31 w 52"/>
                <a:gd name="T1" fmla="*/ 16 h 198"/>
                <a:gd name="T2" fmla="*/ 28 w 52"/>
                <a:gd name="T3" fmla="*/ 40 h 198"/>
                <a:gd name="T4" fmla="*/ 23 w 52"/>
                <a:gd name="T5" fmla="*/ 40 h 198"/>
                <a:gd name="T6" fmla="*/ 21 w 52"/>
                <a:gd name="T7" fmla="*/ 19 h 198"/>
                <a:gd name="T8" fmla="*/ 26 w 52"/>
                <a:gd name="T9" fmla="*/ 14 h 198"/>
                <a:gd name="T10" fmla="*/ 28 w 52"/>
                <a:gd name="T11" fmla="*/ 12 h 198"/>
                <a:gd name="T12" fmla="*/ 26 w 52"/>
                <a:gd name="T13" fmla="*/ 73 h 198"/>
                <a:gd name="T14" fmla="*/ 28 w 52"/>
                <a:gd name="T15" fmla="*/ 85 h 198"/>
                <a:gd name="T16" fmla="*/ 31 w 52"/>
                <a:gd name="T17" fmla="*/ 94 h 198"/>
                <a:gd name="T18" fmla="*/ 33 w 52"/>
                <a:gd name="T19" fmla="*/ 104 h 198"/>
                <a:gd name="T20" fmla="*/ 35 w 52"/>
                <a:gd name="T21" fmla="*/ 113 h 198"/>
                <a:gd name="T22" fmla="*/ 38 w 52"/>
                <a:gd name="T23" fmla="*/ 123 h 198"/>
                <a:gd name="T24" fmla="*/ 40 w 52"/>
                <a:gd name="T25" fmla="*/ 132 h 198"/>
                <a:gd name="T26" fmla="*/ 42 w 52"/>
                <a:gd name="T27" fmla="*/ 144 h 198"/>
                <a:gd name="T28" fmla="*/ 26 w 52"/>
                <a:gd name="T29" fmla="*/ 187 h 198"/>
                <a:gd name="T30" fmla="*/ 9 w 52"/>
                <a:gd name="T31" fmla="*/ 146 h 198"/>
                <a:gd name="T32" fmla="*/ 12 w 52"/>
                <a:gd name="T33" fmla="*/ 132 h 198"/>
                <a:gd name="T34" fmla="*/ 14 w 52"/>
                <a:gd name="T35" fmla="*/ 120 h 198"/>
                <a:gd name="T36" fmla="*/ 16 w 52"/>
                <a:gd name="T37" fmla="*/ 111 h 198"/>
                <a:gd name="T38" fmla="*/ 21 w 52"/>
                <a:gd name="T39" fmla="*/ 99 h 198"/>
                <a:gd name="T40" fmla="*/ 23 w 52"/>
                <a:gd name="T41" fmla="*/ 87 h 198"/>
                <a:gd name="T42" fmla="*/ 26 w 52"/>
                <a:gd name="T43" fmla="*/ 75 h 198"/>
                <a:gd name="T44" fmla="*/ 26 w 52"/>
                <a:gd name="T45" fmla="*/ 73 h 198"/>
                <a:gd name="T46" fmla="*/ 26 w 52"/>
                <a:gd name="T47" fmla="*/ 4 h 198"/>
                <a:gd name="T48" fmla="*/ 12 w 52"/>
                <a:gd name="T49" fmla="*/ 14 h 198"/>
                <a:gd name="T50" fmla="*/ 16 w 52"/>
                <a:gd name="T51" fmla="*/ 45 h 198"/>
                <a:gd name="T52" fmla="*/ 14 w 52"/>
                <a:gd name="T53" fmla="*/ 59 h 198"/>
                <a:gd name="T54" fmla="*/ 19 w 52"/>
                <a:gd name="T55" fmla="*/ 68 h 198"/>
                <a:gd name="T56" fmla="*/ 14 w 52"/>
                <a:gd name="T57" fmla="*/ 80 h 198"/>
                <a:gd name="T58" fmla="*/ 12 w 52"/>
                <a:gd name="T59" fmla="*/ 92 h 198"/>
                <a:gd name="T60" fmla="*/ 9 w 52"/>
                <a:gd name="T61" fmla="*/ 104 h 198"/>
                <a:gd name="T62" fmla="*/ 7 w 52"/>
                <a:gd name="T63" fmla="*/ 116 h 198"/>
                <a:gd name="T64" fmla="*/ 5 w 52"/>
                <a:gd name="T65" fmla="*/ 127 h 198"/>
                <a:gd name="T66" fmla="*/ 2 w 52"/>
                <a:gd name="T67" fmla="*/ 139 h 198"/>
                <a:gd name="T68" fmla="*/ 0 w 52"/>
                <a:gd name="T69" fmla="*/ 146 h 198"/>
                <a:gd name="T70" fmla="*/ 31 w 52"/>
                <a:gd name="T71" fmla="*/ 196 h 198"/>
                <a:gd name="T72" fmla="*/ 52 w 52"/>
                <a:gd name="T73" fmla="*/ 144 h 198"/>
                <a:gd name="T74" fmla="*/ 50 w 52"/>
                <a:gd name="T75" fmla="*/ 135 h 198"/>
                <a:gd name="T76" fmla="*/ 47 w 52"/>
                <a:gd name="T77" fmla="*/ 125 h 198"/>
                <a:gd name="T78" fmla="*/ 45 w 52"/>
                <a:gd name="T79" fmla="*/ 116 h 198"/>
                <a:gd name="T80" fmla="*/ 42 w 52"/>
                <a:gd name="T81" fmla="*/ 106 h 198"/>
                <a:gd name="T82" fmla="*/ 40 w 52"/>
                <a:gd name="T83" fmla="*/ 94 h 198"/>
                <a:gd name="T84" fmla="*/ 38 w 52"/>
                <a:gd name="T85" fmla="*/ 85 h 198"/>
                <a:gd name="T86" fmla="*/ 35 w 52"/>
                <a:gd name="T87" fmla="*/ 75 h 198"/>
                <a:gd name="T88" fmla="*/ 33 w 52"/>
                <a:gd name="T89" fmla="*/ 66 h 198"/>
                <a:gd name="T90" fmla="*/ 31 w 52"/>
                <a:gd name="T91" fmla="*/ 59 h 198"/>
                <a:gd name="T92" fmla="*/ 35 w 52"/>
                <a:gd name="T93" fmla="*/ 45 h 198"/>
                <a:gd name="T94" fmla="*/ 47 w 52"/>
                <a:gd name="T95" fmla="*/ 35 h 198"/>
                <a:gd name="T96" fmla="*/ 31 w 52"/>
                <a:gd name="T9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" h="198">
                  <a:moveTo>
                    <a:pt x="28" y="12"/>
                  </a:moveTo>
                  <a:lnTo>
                    <a:pt x="31" y="16"/>
                  </a:lnTo>
                  <a:lnTo>
                    <a:pt x="35" y="33"/>
                  </a:lnTo>
                  <a:lnTo>
                    <a:pt x="28" y="40"/>
                  </a:lnTo>
                  <a:lnTo>
                    <a:pt x="26" y="42"/>
                  </a:lnTo>
                  <a:lnTo>
                    <a:pt x="23" y="40"/>
                  </a:lnTo>
                  <a:lnTo>
                    <a:pt x="14" y="33"/>
                  </a:lnTo>
                  <a:lnTo>
                    <a:pt x="21" y="19"/>
                  </a:lnTo>
                  <a:lnTo>
                    <a:pt x="23" y="14"/>
                  </a:lnTo>
                  <a:lnTo>
                    <a:pt x="26" y="14"/>
                  </a:lnTo>
                  <a:lnTo>
                    <a:pt x="28" y="12"/>
                  </a:lnTo>
                  <a:lnTo>
                    <a:pt x="28" y="12"/>
                  </a:lnTo>
                  <a:close/>
                  <a:moveTo>
                    <a:pt x="26" y="73"/>
                  </a:moveTo>
                  <a:lnTo>
                    <a:pt x="26" y="73"/>
                  </a:lnTo>
                  <a:lnTo>
                    <a:pt x="26" y="78"/>
                  </a:lnTo>
                  <a:lnTo>
                    <a:pt x="28" y="85"/>
                  </a:lnTo>
                  <a:lnTo>
                    <a:pt x="28" y="87"/>
                  </a:lnTo>
                  <a:lnTo>
                    <a:pt x="31" y="94"/>
                  </a:lnTo>
                  <a:lnTo>
                    <a:pt x="31" y="97"/>
                  </a:lnTo>
                  <a:lnTo>
                    <a:pt x="33" y="104"/>
                  </a:lnTo>
                  <a:lnTo>
                    <a:pt x="33" y="106"/>
                  </a:lnTo>
                  <a:lnTo>
                    <a:pt x="35" y="113"/>
                  </a:lnTo>
                  <a:lnTo>
                    <a:pt x="35" y="118"/>
                  </a:lnTo>
                  <a:lnTo>
                    <a:pt x="38" y="123"/>
                  </a:lnTo>
                  <a:lnTo>
                    <a:pt x="38" y="127"/>
                  </a:lnTo>
                  <a:lnTo>
                    <a:pt x="40" y="132"/>
                  </a:lnTo>
                  <a:lnTo>
                    <a:pt x="40" y="137"/>
                  </a:lnTo>
                  <a:lnTo>
                    <a:pt x="42" y="144"/>
                  </a:lnTo>
                  <a:lnTo>
                    <a:pt x="42" y="146"/>
                  </a:lnTo>
                  <a:lnTo>
                    <a:pt x="26" y="187"/>
                  </a:lnTo>
                  <a:lnTo>
                    <a:pt x="9" y="146"/>
                  </a:lnTo>
                  <a:lnTo>
                    <a:pt x="9" y="146"/>
                  </a:lnTo>
                  <a:lnTo>
                    <a:pt x="9" y="142"/>
                  </a:lnTo>
                  <a:lnTo>
                    <a:pt x="12" y="132"/>
                  </a:lnTo>
                  <a:lnTo>
                    <a:pt x="14" y="130"/>
                  </a:lnTo>
                  <a:lnTo>
                    <a:pt x="14" y="120"/>
                  </a:lnTo>
                  <a:lnTo>
                    <a:pt x="16" y="118"/>
                  </a:lnTo>
                  <a:lnTo>
                    <a:pt x="16" y="111"/>
                  </a:lnTo>
                  <a:lnTo>
                    <a:pt x="19" y="106"/>
                  </a:lnTo>
                  <a:lnTo>
                    <a:pt x="21" y="99"/>
                  </a:lnTo>
                  <a:lnTo>
                    <a:pt x="21" y="94"/>
                  </a:lnTo>
                  <a:lnTo>
                    <a:pt x="23" y="87"/>
                  </a:lnTo>
                  <a:lnTo>
                    <a:pt x="23" y="83"/>
                  </a:lnTo>
                  <a:lnTo>
                    <a:pt x="26" y="75"/>
                  </a:lnTo>
                  <a:lnTo>
                    <a:pt x="26" y="73"/>
                  </a:lnTo>
                  <a:lnTo>
                    <a:pt x="26" y="73"/>
                  </a:lnTo>
                  <a:close/>
                  <a:moveTo>
                    <a:pt x="31" y="0"/>
                  </a:moveTo>
                  <a:lnTo>
                    <a:pt x="26" y="4"/>
                  </a:lnTo>
                  <a:lnTo>
                    <a:pt x="21" y="0"/>
                  </a:lnTo>
                  <a:lnTo>
                    <a:pt x="12" y="14"/>
                  </a:lnTo>
                  <a:lnTo>
                    <a:pt x="5" y="35"/>
                  </a:lnTo>
                  <a:lnTo>
                    <a:pt x="16" y="45"/>
                  </a:lnTo>
                  <a:lnTo>
                    <a:pt x="14" y="45"/>
                  </a:lnTo>
                  <a:lnTo>
                    <a:pt x="14" y="59"/>
                  </a:lnTo>
                  <a:lnTo>
                    <a:pt x="21" y="59"/>
                  </a:lnTo>
                  <a:lnTo>
                    <a:pt x="19" y="68"/>
                  </a:lnTo>
                  <a:lnTo>
                    <a:pt x="16" y="73"/>
                  </a:lnTo>
                  <a:lnTo>
                    <a:pt x="14" y="80"/>
                  </a:lnTo>
                  <a:lnTo>
                    <a:pt x="14" y="85"/>
                  </a:lnTo>
                  <a:lnTo>
                    <a:pt x="12" y="92"/>
                  </a:lnTo>
                  <a:lnTo>
                    <a:pt x="12" y="97"/>
                  </a:lnTo>
                  <a:lnTo>
                    <a:pt x="9" y="104"/>
                  </a:lnTo>
                  <a:lnTo>
                    <a:pt x="9" y="109"/>
                  </a:lnTo>
                  <a:lnTo>
                    <a:pt x="7" y="116"/>
                  </a:lnTo>
                  <a:lnTo>
                    <a:pt x="7" y="120"/>
                  </a:lnTo>
                  <a:lnTo>
                    <a:pt x="5" y="127"/>
                  </a:lnTo>
                  <a:lnTo>
                    <a:pt x="2" y="132"/>
                  </a:lnTo>
                  <a:lnTo>
                    <a:pt x="2" y="139"/>
                  </a:lnTo>
                  <a:lnTo>
                    <a:pt x="0" y="144"/>
                  </a:lnTo>
                  <a:lnTo>
                    <a:pt x="0" y="146"/>
                  </a:lnTo>
                  <a:lnTo>
                    <a:pt x="21" y="198"/>
                  </a:lnTo>
                  <a:lnTo>
                    <a:pt x="31" y="196"/>
                  </a:lnTo>
                  <a:lnTo>
                    <a:pt x="52" y="146"/>
                  </a:lnTo>
                  <a:lnTo>
                    <a:pt x="52" y="144"/>
                  </a:lnTo>
                  <a:lnTo>
                    <a:pt x="50" y="142"/>
                  </a:lnTo>
                  <a:lnTo>
                    <a:pt x="50" y="135"/>
                  </a:lnTo>
                  <a:lnTo>
                    <a:pt x="47" y="132"/>
                  </a:lnTo>
                  <a:lnTo>
                    <a:pt x="47" y="125"/>
                  </a:lnTo>
                  <a:lnTo>
                    <a:pt x="45" y="120"/>
                  </a:lnTo>
                  <a:lnTo>
                    <a:pt x="45" y="116"/>
                  </a:lnTo>
                  <a:lnTo>
                    <a:pt x="42" y="111"/>
                  </a:lnTo>
                  <a:lnTo>
                    <a:pt x="42" y="106"/>
                  </a:lnTo>
                  <a:lnTo>
                    <a:pt x="42" y="101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85"/>
                  </a:lnTo>
                  <a:lnTo>
                    <a:pt x="38" y="83"/>
                  </a:lnTo>
                  <a:lnTo>
                    <a:pt x="35" y="75"/>
                  </a:lnTo>
                  <a:lnTo>
                    <a:pt x="35" y="73"/>
                  </a:lnTo>
                  <a:lnTo>
                    <a:pt x="33" y="66"/>
                  </a:lnTo>
                  <a:lnTo>
                    <a:pt x="33" y="61"/>
                  </a:lnTo>
                  <a:lnTo>
                    <a:pt x="31" y="59"/>
                  </a:lnTo>
                  <a:lnTo>
                    <a:pt x="35" y="59"/>
                  </a:lnTo>
                  <a:lnTo>
                    <a:pt x="35" y="45"/>
                  </a:lnTo>
                  <a:lnTo>
                    <a:pt x="33" y="45"/>
                  </a:lnTo>
                  <a:lnTo>
                    <a:pt x="47" y="35"/>
                  </a:lnTo>
                  <a:lnTo>
                    <a:pt x="38" y="14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139"/>
            <p:cNvSpPr/>
            <p:nvPr/>
          </p:nvSpPr>
          <p:spPr bwMode="auto">
            <a:xfrm>
              <a:off x="5891213" y="5772151"/>
              <a:ext cx="225425" cy="173038"/>
            </a:xfrm>
            <a:custGeom>
              <a:avLst/>
              <a:gdLst>
                <a:gd name="T0" fmla="*/ 57 w 60"/>
                <a:gd name="T1" fmla="*/ 10 h 46"/>
                <a:gd name="T2" fmla="*/ 30 w 60"/>
                <a:gd name="T3" fmla="*/ 44 h 46"/>
                <a:gd name="T4" fmla="*/ 3 w 60"/>
                <a:gd name="T5" fmla="*/ 7 h 46"/>
                <a:gd name="T6" fmla="*/ 3 w 60"/>
                <a:gd name="T7" fmla="*/ 4 h 46"/>
                <a:gd name="T8" fmla="*/ 2 w 60"/>
                <a:gd name="T9" fmla="*/ 3 h 46"/>
                <a:gd name="T10" fmla="*/ 0 w 60"/>
                <a:gd name="T11" fmla="*/ 0 h 46"/>
                <a:gd name="T12" fmla="*/ 1 w 60"/>
                <a:gd name="T13" fmla="*/ 7 h 46"/>
                <a:gd name="T14" fmla="*/ 30 w 60"/>
                <a:gd name="T15" fmla="*/ 46 h 46"/>
                <a:gd name="T16" fmla="*/ 60 w 60"/>
                <a:gd name="T17" fmla="*/ 8 h 46"/>
                <a:gd name="T18" fmla="*/ 57 w 60"/>
                <a:gd name="T19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46">
                  <a:moveTo>
                    <a:pt x="57" y="10"/>
                  </a:moveTo>
                  <a:cubicBezTo>
                    <a:pt x="54" y="29"/>
                    <a:pt x="39" y="44"/>
                    <a:pt x="30" y="44"/>
                  </a:cubicBezTo>
                  <a:cubicBezTo>
                    <a:pt x="20" y="44"/>
                    <a:pt x="5" y="27"/>
                    <a:pt x="3" y="7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3" y="29"/>
                    <a:pt x="19" y="46"/>
                    <a:pt x="30" y="46"/>
                  </a:cubicBezTo>
                  <a:cubicBezTo>
                    <a:pt x="41" y="46"/>
                    <a:pt x="57" y="30"/>
                    <a:pt x="60" y="8"/>
                  </a:cubicBezTo>
                  <a:cubicBezTo>
                    <a:pt x="59" y="9"/>
                    <a:pt x="58" y="10"/>
                    <a:pt x="57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140"/>
            <p:cNvSpPr>
              <a:spLocks noEditPoints="1"/>
            </p:cNvSpPr>
            <p:nvPr/>
          </p:nvSpPr>
          <p:spPr bwMode="auto">
            <a:xfrm>
              <a:off x="5883276" y="5634039"/>
              <a:ext cx="249238" cy="184150"/>
            </a:xfrm>
            <a:custGeom>
              <a:avLst/>
              <a:gdLst>
                <a:gd name="T0" fmla="*/ 30 w 66"/>
                <a:gd name="T1" fmla="*/ 4 h 49"/>
                <a:gd name="T2" fmla="*/ 42 w 66"/>
                <a:gd name="T3" fmla="*/ 6 h 49"/>
                <a:gd name="T4" fmla="*/ 60 w 66"/>
                <a:gd name="T5" fmla="*/ 24 h 49"/>
                <a:gd name="T6" fmla="*/ 60 w 66"/>
                <a:gd name="T7" fmla="*/ 39 h 49"/>
                <a:gd name="T8" fmla="*/ 58 w 66"/>
                <a:gd name="T9" fmla="*/ 39 h 49"/>
                <a:gd name="T10" fmla="*/ 11 w 66"/>
                <a:gd name="T11" fmla="*/ 30 h 49"/>
                <a:gd name="T12" fmla="*/ 8 w 66"/>
                <a:gd name="T13" fmla="*/ 28 h 49"/>
                <a:gd name="T14" fmla="*/ 6 w 66"/>
                <a:gd name="T15" fmla="*/ 31 h 49"/>
                <a:gd name="T16" fmla="*/ 5 w 66"/>
                <a:gd name="T17" fmla="*/ 34 h 49"/>
                <a:gd name="T18" fmla="*/ 4 w 66"/>
                <a:gd name="T19" fmla="*/ 29 h 49"/>
                <a:gd name="T20" fmla="*/ 5 w 66"/>
                <a:gd name="T21" fmla="*/ 23 h 49"/>
                <a:gd name="T22" fmla="*/ 5 w 66"/>
                <a:gd name="T23" fmla="*/ 22 h 49"/>
                <a:gd name="T24" fmla="*/ 6 w 66"/>
                <a:gd name="T25" fmla="*/ 21 h 49"/>
                <a:gd name="T26" fmla="*/ 8 w 66"/>
                <a:gd name="T27" fmla="*/ 13 h 49"/>
                <a:gd name="T28" fmla="*/ 30 w 66"/>
                <a:gd name="T29" fmla="*/ 4 h 49"/>
                <a:gd name="T30" fmla="*/ 30 w 66"/>
                <a:gd name="T31" fmla="*/ 0 h 49"/>
                <a:gd name="T32" fmla="*/ 6 w 66"/>
                <a:gd name="T33" fmla="*/ 11 h 49"/>
                <a:gd name="T34" fmla="*/ 2 w 66"/>
                <a:gd name="T35" fmla="*/ 21 h 49"/>
                <a:gd name="T36" fmla="*/ 0 w 66"/>
                <a:gd name="T37" fmla="*/ 30 h 49"/>
                <a:gd name="T38" fmla="*/ 3 w 66"/>
                <a:gd name="T39" fmla="*/ 48 h 49"/>
                <a:gd name="T40" fmla="*/ 5 w 66"/>
                <a:gd name="T41" fmla="*/ 49 h 49"/>
                <a:gd name="T42" fmla="*/ 7 w 66"/>
                <a:gd name="T43" fmla="*/ 38 h 49"/>
                <a:gd name="T44" fmla="*/ 10 w 66"/>
                <a:gd name="T45" fmla="*/ 33 h 49"/>
                <a:gd name="T46" fmla="*/ 58 w 66"/>
                <a:gd name="T47" fmla="*/ 43 h 49"/>
                <a:gd name="T48" fmla="*/ 60 w 66"/>
                <a:gd name="T49" fmla="*/ 43 h 49"/>
                <a:gd name="T50" fmla="*/ 62 w 66"/>
                <a:gd name="T51" fmla="*/ 43 h 49"/>
                <a:gd name="T52" fmla="*/ 62 w 66"/>
                <a:gd name="T53" fmla="*/ 43 h 49"/>
                <a:gd name="T54" fmla="*/ 63 w 66"/>
                <a:gd name="T55" fmla="*/ 43 h 49"/>
                <a:gd name="T56" fmla="*/ 63 w 66"/>
                <a:gd name="T57" fmla="*/ 23 h 49"/>
                <a:gd name="T58" fmla="*/ 43 w 66"/>
                <a:gd name="T59" fmla="*/ 2 h 49"/>
                <a:gd name="T60" fmla="*/ 30 w 66"/>
                <a:gd name="T6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49">
                  <a:moveTo>
                    <a:pt x="30" y="4"/>
                  </a:moveTo>
                  <a:cubicBezTo>
                    <a:pt x="35" y="4"/>
                    <a:pt x="39" y="5"/>
                    <a:pt x="42" y="6"/>
                  </a:cubicBezTo>
                  <a:cubicBezTo>
                    <a:pt x="51" y="8"/>
                    <a:pt x="58" y="17"/>
                    <a:pt x="60" y="24"/>
                  </a:cubicBezTo>
                  <a:cubicBezTo>
                    <a:pt x="62" y="30"/>
                    <a:pt x="61" y="36"/>
                    <a:pt x="60" y="39"/>
                  </a:cubicBezTo>
                  <a:cubicBezTo>
                    <a:pt x="60" y="39"/>
                    <a:pt x="59" y="39"/>
                    <a:pt x="58" y="39"/>
                  </a:cubicBezTo>
                  <a:cubicBezTo>
                    <a:pt x="49" y="39"/>
                    <a:pt x="26" y="38"/>
                    <a:pt x="11" y="30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5" y="33"/>
                    <a:pt x="5" y="34"/>
                  </a:cubicBezTo>
                  <a:cubicBezTo>
                    <a:pt x="4" y="33"/>
                    <a:pt x="4" y="31"/>
                    <a:pt x="4" y="29"/>
                  </a:cubicBezTo>
                  <a:cubicBezTo>
                    <a:pt x="4" y="27"/>
                    <a:pt x="4" y="24"/>
                    <a:pt x="5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7"/>
                    <a:pt x="7" y="14"/>
                    <a:pt x="8" y="13"/>
                  </a:cubicBezTo>
                  <a:cubicBezTo>
                    <a:pt x="14" y="7"/>
                    <a:pt x="22" y="4"/>
                    <a:pt x="30" y="4"/>
                  </a:cubicBezTo>
                  <a:close/>
                  <a:moveTo>
                    <a:pt x="30" y="0"/>
                  </a:moveTo>
                  <a:cubicBezTo>
                    <a:pt x="23" y="0"/>
                    <a:pt x="14" y="2"/>
                    <a:pt x="6" y="11"/>
                  </a:cubicBezTo>
                  <a:cubicBezTo>
                    <a:pt x="4" y="12"/>
                    <a:pt x="2" y="17"/>
                    <a:pt x="2" y="21"/>
                  </a:cubicBezTo>
                  <a:cubicBezTo>
                    <a:pt x="1" y="23"/>
                    <a:pt x="0" y="26"/>
                    <a:pt x="0" y="30"/>
                  </a:cubicBezTo>
                  <a:cubicBezTo>
                    <a:pt x="2" y="44"/>
                    <a:pt x="3" y="48"/>
                    <a:pt x="3" y="4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5"/>
                    <a:pt x="7" y="38"/>
                  </a:cubicBezTo>
                  <a:cubicBezTo>
                    <a:pt x="8" y="36"/>
                    <a:pt x="9" y="34"/>
                    <a:pt x="10" y="33"/>
                  </a:cubicBezTo>
                  <a:cubicBezTo>
                    <a:pt x="25" y="41"/>
                    <a:pt x="48" y="43"/>
                    <a:pt x="58" y="43"/>
                  </a:cubicBezTo>
                  <a:cubicBezTo>
                    <a:pt x="59" y="43"/>
                    <a:pt x="60" y="43"/>
                    <a:pt x="60" y="43"/>
                  </a:cubicBezTo>
                  <a:cubicBezTo>
                    <a:pt x="61" y="43"/>
                    <a:pt x="61" y="43"/>
                    <a:pt x="62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6" y="33"/>
                    <a:pt x="63" y="23"/>
                  </a:cubicBezTo>
                  <a:cubicBezTo>
                    <a:pt x="61" y="14"/>
                    <a:pt x="53" y="4"/>
                    <a:pt x="43" y="2"/>
                  </a:cubicBezTo>
                  <a:cubicBezTo>
                    <a:pt x="39" y="1"/>
                    <a:pt x="35" y="0"/>
                    <a:pt x="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141"/>
            <p:cNvSpPr/>
            <p:nvPr/>
          </p:nvSpPr>
          <p:spPr bwMode="auto">
            <a:xfrm>
              <a:off x="5872163" y="5788026"/>
              <a:ext cx="41275" cy="60325"/>
            </a:xfrm>
            <a:custGeom>
              <a:avLst/>
              <a:gdLst>
                <a:gd name="T0" fmla="*/ 3 w 11"/>
                <a:gd name="T1" fmla="*/ 0 h 16"/>
                <a:gd name="T2" fmla="*/ 2 w 11"/>
                <a:gd name="T3" fmla="*/ 0 h 16"/>
                <a:gd name="T4" fmla="*/ 2 w 11"/>
                <a:gd name="T5" fmla="*/ 9 h 16"/>
                <a:gd name="T6" fmla="*/ 9 w 11"/>
                <a:gd name="T7" fmla="*/ 16 h 16"/>
                <a:gd name="T8" fmla="*/ 9 w 11"/>
                <a:gd name="T9" fmla="*/ 16 h 16"/>
                <a:gd name="T10" fmla="*/ 8 w 11"/>
                <a:gd name="T11" fmla="*/ 7 h 16"/>
                <a:gd name="T12" fmla="*/ 3 w 1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6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5"/>
                    <a:pt x="2" y="9"/>
                  </a:cubicBezTo>
                  <a:cubicBezTo>
                    <a:pt x="3" y="13"/>
                    <a:pt x="7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0" y="11"/>
                    <a:pt x="8" y="7"/>
                  </a:cubicBezTo>
                  <a:cubicBezTo>
                    <a:pt x="7" y="3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142"/>
            <p:cNvSpPr/>
            <p:nvPr/>
          </p:nvSpPr>
          <p:spPr bwMode="auto">
            <a:xfrm>
              <a:off x="6094413" y="5788026"/>
              <a:ext cx="41275" cy="60325"/>
            </a:xfrm>
            <a:custGeom>
              <a:avLst/>
              <a:gdLst>
                <a:gd name="T0" fmla="*/ 9 w 11"/>
                <a:gd name="T1" fmla="*/ 0 h 16"/>
                <a:gd name="T2" fmla="*/ 3 w 11"/>
                <a:gd name="T3" fmla="*/ 7 h 16"/>
                <a:gd name="T4" fmla="*/ 2 w 11"/>
                <a:gd name="T5" fmla="*/ 16 h 16"/>
                <a:gd name="T6" fmla="*/ 3 w 11"/>
                <a:gd name="T7" fmla="*/ 16 h 16"/>
                <a:gd name="T8" fmla="*/ 10 w 11"/>
                <a:gd name="T9" fmla="*/ 9 h 16"/>
                <a:gd name="T10" fmla="*/ 9 w 11"/>
                <a:gd name="T11" fmla="*/ 0 h 16"/>
                <a:gd name="T12" fmla="*/ 9 w 1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6">
                  <a:moveTo>
                    <a:pt x="9" y="0"/>
                  </a:moveTo>
                  <a:cubicBezTo>
                    <a:pt x="7" y="0"/>
                    <a:pt x="4" y="3"/>
                    <a:pt x="3" y="7"/>
                  </a:cubicBezTo>
                  <a:cubicBezTo>
                    <a:pt x="1" y="11"/>
                    <a:pt x="0" y="15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5" y="16"/>
                    <a:pt x="8" y="13"/>
                    <a:pt x="10" y="9"/>
                  </a:cubicBezTo>
                  <a:cubicBezTo>
                    <a:pt x="11" y="5"/>
                    <a:pt x="11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143"/>
            <p:cNvSpPr>
              <a:spLocks noEditPoints="1"/>
            </p:cNvSpPr>
            <p:nvPr/>
          </p:nvSpPr>
          <p:spPr bwMode="auto">
            <a:xfrm>
              <a:off x="5907088" y="5922964"/>
              <a:ext cx="96838" cy="93663"/>
            </a:xfrm>
            <a:custGeom>
              <a:avLst/>
              <a:gdLst>
                <a:gd name="T0" fmla="*/ 9 w 26"/>
                <a:gd name="T1" fmla="*/ 5 h 25"/>
                <a:gd name="T2" fmla="*/ 21 w 26"/>
                <a:gd name="T3" fmla="*/ 13 h 25"/>
                <a:gd name="T4" fmla="*/ 18 w 26"/>
                <a:gd name="T5" fmla="*/ 19 h 25"/>
                <a:gd name="T6" fmla="*/ 7 w 26"/>
                <a:gd name="T7" fmla="*/ 8 h 25"/>
                <a:gd name="T8" fmla="*/ 7 w 26"/>
                <a:gd name="T9" fmla="*/ 8 h 25"/>
                <a:gd name="T10" fmla="*/ 9 w 26"/>
                <a:gd name="T11" fmla="*/ 5 h 25"/>
                <a:gd name="T12" fmla="*/ 7 w 26"/>
                <a:gd name="T13" fmla="*/ 0 h 25"/>
                <a:gd name="T14" fmla="*/ 2 w 26"/>
                <a:gd name="T15" fmla="*/ 8 h 25"/>
                <a:gd name="T16" fmla="*/ 4 w 26"/>
                <a:gd name="T17" fmla="*/ 11 h 25"/>
                <a:gd name="T18" fmla="*/ 20 w 26"/>
                <a:gd name="T19" fmla="*/ 25 h 25"/>
                <a:gd name="T20" fmla="*/ 26 w 26"/>
                <a:gd name="T21" fmla="*/ 11 h 25"/>
                <a:gd name="T22" fmla="*/ 7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9" y="5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8" y="6"/>
                    <a:pt x="9" y="5"/>
                  </a:cubicBezTo>
                  <a:close/>
                  <a:moveTo>
                    <a:pt x="7" y="0"/>
                  </a:moveTo>
                  <a:cubicBezTo>
                    <a:pt x="6" y="4"/>
                    <a:pt x="3" y="6"/>
                    <a:pt x="2" y="8"/>
                  </a:cubicBezTo>
                  <a:cubicBezTo>
                    <a:pt x="0" y="10"/>
                    <a:pt x="4" y="11"/>
                    <a:pt x="4" y="1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144"/>
            <p:cNvSpPr>
              <a:spLocks noEditPoints="1"/>
            </p:cNvSpPr>
            <p:nvPr/>
          </p:nvSpPr>
          <p:spPr bwMode="auto">
            <a:xfrm>
              <a:off x="6003926" y="5922964"/>
              <a:ext cx="98425" cy="93663"/>
            </a:xfrm>
            <a:custGeom>
              <a:avLst/>
              <a:gdLst>
                <a:gd name="T0" fmla="*/ 17 w 26"/>
                <a:gd name="T1" fmla="*/ 5 h 25"/>
                <a:gd name="T2" fmla="*/ 19 w 26"/>
                <a:gd name="T3" fmla="*/ 8 h 25"/>
                <a:gd name="T4" fmla="*/ 19 w 26"/>
                <a:gd name="T5" fmla="*/ 8 h 25"/>
                <a:gd name="T6" fmla="*/ 8 w 26"/>
                <a:gd name="T7" fmla="*/ 19 h 25"/>
                <a:gd name="T8" fmla="*/ 5 w 26"/>
                <a:gd name="T9" fmla="*/ 13 h 25"/>
                <a:gd name="T10" fmla="*/ 17 w 26"/>
                <a:gd name="T11" fmla="*/ 5 h 25"/>
                <a:gd name="T12" fmla="*/ 20 w 26"/>
                <a:gd name="T13" fmla="*/ 0 h 25"/>
                <a:gd name="T14" fmla="*/ 0 w 26"/>
                <a:gd name="T15" fmla="*/ 11 h 25"/>
                <a:gd name="T16" fmla="*/ 7 w 26"/>
                <a:gd name="T17" fmla="*/ 25 h 25"/>
                <a:gd name="T18" fmla="*/ 22 w 26"/>
                <a:gd name="T19" fmla="*/ 11 h 25"/>
                <a:gd name="T20" fmla="*/ 24 w 26"/>
                <a:gd name="T21" fmla="*/ 8 h 25"/>
                <a:gd name="T22" fmla="*/ 20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7" y="5"/>
                  </a:moveTo>
                  <a:cubicBezTo>
                    <a:pt x="18" y="6"/>
                    <a:pt x="19" y="7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7" y="5"/>
                    <a:pt x="17" y="5"/>
                    <a:pt x="17" y="5"/>
                  </a:cubicBezTo>
                  <a:close/>
                  <a:moveTo>
                    <a:pt x="2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6" y="10"/>
                    <a:pt x="24" y="8"/>
                  </a:cubicBezTo>
                  <a:cubicBezTo>
                    <a:pt x="23" y="6"/>
                    <a:pt x="20" y="4"/>
                    <a:pt x="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145"/>
            <p:cNvSpPr/>
            <p:nvPr/>
          </p:nvSpPr>
          <p:spPr bwMode="auto">
            <a:xfrm>
              <a:off x="5816601" y="5964239"/>
              <a:ext cx="187325" cy="244475"/>
            </a:xfrm>
            <a:custGeom>
              <a:avLst/>
              <a:gdLst>
                <a:gd name="T0" fmla="*/ 25 w 50"/>
                <a:gd name="T1" fmla="*/ 0 h 65"/>
                <a:gd name="T2" fmla="*/ 21 w 50"/>
                <a:gd name="T3" fmla="*/ 1 h 65"/>
                <a:gd name="T4" fmla="*/ 14 w 50"/>
                <a:gd name="T5" fmla="*/ 3 h 65"/>
                <a:gd name="T6" fmla="*/ 0 w 50"/>
                <a:gd name="T7" fmla="*/ 6 h 65"/>
                <a:gd name="T8" fmla="*/ 7 w 50"/>
                <a:gd name="T9" fmla="*/ 8 h 65"/>
                <a:gd name="T10" fmla="*/ 14 w 50"/>
                <a:gd name="T11" fmla="*/ 7 h 65"/>
                <a:gd name="T12" fmla="*/ 14 w 50"/>
                <a:gd name="T13" fmla="*/ 7 h 65"/>
                <a:gd name="T14" fmla="*/ 15 w 50"/>
                <a:gd name="T15" fmla="*/ 7 h 65"/>
                <a:gd name="T16" fmla="*/ 22 w 50"/>
                <a:gd name="T17" fmla="*/ 5 h 65"/>
                <a:gd name="T18" fmla="*/ 23 w 50"/>
                <a:gd name="T19" fmla="*/ 5 h 65"/>
                <a:gd name="T20" fmla="*/ 27 w 50"/>
                <a:gd name="T21" fmla="*/ 14 h 65"/>
                <a:gd name="T22" fmla="*/ 33 w 50"/>
                <a:gd name="T23" fmla="*/ 27 h 65"/>
                <a:gd name="T24" fmla="*/ 46 w 50"/>
                <a:gd name="T25" fmla="*/ 60 h 65"/>
                <a:gd name="T26" fmla="*/ 46 w 50"/>
                <a:gd name="T27" fmla="*/ 60 h 65"/>
                <a:gd name="T28" fmla="*/ 33 w 50"/>
                <a:gd name="T29" fmla="*/ 57 h 65"/>
                <a:gd name="T30" fmla="*/ 33 w 50"/>
                <a:gd name="T31" fmla="*/ 61 h 65"/>
                <a:gd name="T32" fmla="*/ 50 w 50"/>
                <a:gd name="T33" fmla="*/ 65 h 65"/>
                <a:gd name="T34" fmla="*/ 50 w 50"/>
                <a:gd name="T35" fmla="*/ 59 h 65"/>
                <a:gd name="T36" fmla="*/ 25 w 50"/>
                <a:gd name="T3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65">
                  <a:moveTo>
                    <a:pt x="25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7" y="4"/>
                    <a:pt x="0" y="6"/>
                  </a:cubicBezTo>
                  <a:cubicBezTo>
                    <a:pt x="3" y="7"/>
                    <a:pt x="5" y="7"/>
                    <a:pt x="7" y="8"/>
                  </a:cubicBezTo>
                  <a:cubicBezTo>
                    <a:pt x="9" y="8"/>
                    <a:pt x="12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2" y="17"/>
                    <a:pt x="33" y="22"/>
                    <a:pt x="33" y="27"/>
                  </a:cubicBezTo>
                  <a:cubicBezTo>
                    <a:pt x="34" y="29"/>
                    <a:pt x="46" y="60"/>
                    <a:pt x="46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8"/>
                    <a:pt x="33" y="60"/>
                    <a:pt x="33" y="61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59"/>
                    <a:pt x="50" y="59"/>
                    <a:pt x="50" y="59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Freeform 146"/>
            <p:cNvSpPr>
              <a:spLocks noEditPoints="1"/>
            </p:cNvSpPr>
            <p:nvPr/>
          </p:nvSpPr>
          <p:spPr bwMode="auto">
            <a:xfrm>
              <a:off x="6003926" y="5953126"/>
              <a:ext cx="233363" cy="255588"/>
            </a:xfrm>
            <a:custGeom>
              <a:avLst/>
              <a:gdLst>
                <a:gd name="T0" fmla="*/ 28 w 62"/>
                <a:gd name="T1" fmla="*/ 6 h 68"/>
                <a:gd name="T2" fmla="*/ 30 w 62"/>
                <a:gd name="T3" fmla="*/ 8 h 68"/>
                <a:gd name="T4" fmla="*/ 31 w 62"/>
                <a:gd name="T5" fmla="*/ 8 h 68"/>
                <a:gd name="T6" fmla="*/ 31 w 62"/>
                <a:gd name="T7" fmla="*/ 8 h 68"/>
                <a:gd name="T8" fmla="*/ 36 w 62"/>
                <a:gd name="T9" fmla="*/ 11 h 68"/>
                <a:gd name="T10" fmla="*/ 37 w 62"/>
                <a:gd name="T11" fmla="*/ 12 h 68"/>
                <a:gd name="T12" fmla="*/ 38 w 62"/>
                <a:gd name="T13" fmla="*/ 12 h 68"/>
                <a:gd name="T14" fmla="*/ 55 w 62"/>
                <a:gd name="T15" fmla="*/ 16 h 68"/>
                <a:gd name="T16" fmla="*/ 55 w 62"/>
                <a:gd name="T17" fmla="*/ 52 h 68"/>
                <a:gd name="T18" fmla="*/ 4 w 62"/>
                <a:gd name="T19" fmla="*/ 63 h 68"/>
                <a:gd name="T20" fmla="*/ 4 w 62"/>
                <a:gd name="T21" fmla="*/ 63 h 68"/>
                <a:gd name="T22" fmla="*/ 28 w 62"/>
                <a:gd name="T23" fmla="*/ 6 h 68"/>
                <a:gd name="T24" fmla="*/ 26 w 62"/>
                <a:gd name="T25" fmla="*/ 0 h 68"/>
                <a:gd name="T26" fmla="*/ 0 w 62"/>
                <a:gd name="T27" fmla="*/ 62 h 68"/>
                <a:gd name="T28" fmla="*/ 0 w 62"/>
                <a:gd name="T29" fmla="*/ 68 h 68"/>
                <a:gd name="T30" fmla="*/ 58 w 62"/>
                <a:gd name="T31" fmla="*/ 56 h 68"/>
                <a:gd name="T32" fmla="*/ 58 w 62"/>
                <a:gd name="T33" fmla="*/ 14 h 68"/>
                <a:gd name="T34" fmla="*/ 38 w 62"/>
                <a:gd name="T35" fmla="*/ 8 h 68"/>
                <a:gd name="T36" fmla="*/ 33 w 62"/>
                <a:gd name="T37" fmla="*/ 5 h 68"/>
                <a:gd name="T38" fmla="*/ 28 w 62"/>
                <a:gd name="T39" fmla="*/ 2 h 68"/>
                <a:gd name="T40" fmla="*/ 26 w 62"/>
                <a:gd name="T4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68">
                  <a:moveTo>
                    <a:pt x="28" y="6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46" y="12"/>
                    <a:pt x="54" y="14"/>
                    <a:pt x="55" y="16"/>
                  </a:cubicBezTo>
                  <a:cubicBezTo>
                    <a:pt x="57" y="19"/>
                    <a:pt x="56" y="37"/>
                    <a:pt x="55" y="5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62" y="19"/>
                    <a:pt x="58" y="14"/>
                  </a:cubicBezTo>
                  <a:cubicBezTo>
                    <a:pt x="55" y="9"/>
                    <a:pt x="38" y="8"/>
                    <a:pt x="38" y="8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Freeform 147"/>
            <p:cNvSpPr>
              <a:spLocks noEditPoints="1"/>
            </p:cNvSpPr>
            <p:nvPr/>
          </p:nvSpPr>
          <p:spPr bwMode="auto">
            <a:xfrm>
              <a:off x="5973763" y="5961064"/>
              <a:ext cx="60325" cy="236538"/>
            </a:xfrm>
            <a:custGeom>
              <a:avLst/>
              <a:gdLst>
                <a:gd name="T0" fmla="*/ 19 w 38"/>
                <a:gd name="T1" fmla="*/ 14 h 149"/>
                <a:gd name="T2" fmla="*/ 19 w 38"/>
                <a:gd name="T3" fmla="*/ 26 h 149"/>
                <a:gd name="T4" fmla="*/ 19 w 38"/>
                <a:gd name="T5" fmla="*/ 26 h 149"/>
                <a:gd name="T6" fmla="*/ 17 w 38"/>
                <a:gd name="T7" fmla="*/ 14 h 149"/>
                <a:gd name="T8" fmla="*/ 19 w 38"/>
                <a:gd name="T9" fmla="*/ 11 h 149"/>
                <a:gd name="T10" fmla="*/ 19 w 38"/>
                <a:gd name="T11" fmla="*/ 11 h 149"/>
                <a:gd name="T12" fmla="*/ 19 w 38"/>
                <a:gd name="T13" fmla="*/ 66 h 149"/>
                <a:gd name="T14" fmla="*/ 21 w 38"/>
                <a:gd name="T15" fmla="*/ 73 h 149"/>
                <a:gd name="T16" fmla="*/ 24 w 38"/>
                <a:gd name="T17" fmla="*/ 80 h 149"/>
                <a:gd name="T18" fmla="*/ 24 w 38"/>
                <a:gd name="T19" fmla="*/ 87 h 149"/>
                <a:gd name="T20" fmla="*/ 26 w 38"/>
                <a:gd name="T21" fmla="*/ 94 h 149"/>
                <a:gd name="T22" fmla="*/ 29 w 38"/>
                <a:gd name="T23" fmla="*/ 101 h 149"/>
                <a:gd name="T24" fmla="*/ 29 w 38"/>
                <a:gd name="T25" fmla="*/ 108 h 149"/>
                <a:gd name="T26" fmla="*/ 10 w 38"/>
                <a:gd name="T27" fmla="*/ 108 h 149"/>
                <a:gd name="T28" fmla="*/ 10 w 38"/>
                <a:gd name="T29" fmla="*/ 106 h 149"/>
                <a:gd name="T30" fmla="*/ 12 w 38"/>
                <a:gd name="T31" fmla="*/ 97 h 149"/>
                <a:gd name="T32" fmla="*/ 14 w 38"/>
                <a:gd name="T33" fmla="*/ 87 h 149"/>
                <a:gd name="T34" fmla="*/ 17 w 38"/>
                <a:gd name="T35" fmla="*/ 78 h 149"/>
                <a:gd name="T36" fmla="*/ 19 w 38"/>
                <a:gd name="T37" fmla="*/ 71 h 149"/>
                <a:gd name="T38" fmla="*/ 19 w 38"/>
                <a:gd name="T39" fmla="*/ 64 h 149"/>
                <a:gd name="T40" fmla="*/ 24 w 38"/>
                <a:gd name="T41" fmla="*/ 0 h 149"/>
                <a:gd name="T42" fmla="*/ 14 w 38"/>
                <a:gd name="T43" fmla="*/ 0 h 149"/>
                <a:gd name="T44" fmla="*/ 3 w 38"/>
                <a:gd name="T45" fmla="*/ 26 h 149"/>
                <a:gd name="T46" fmla="*/ 12 w 38"/>
                <a:gd name="T47" fmla="*/ 33 h 149"/>
                <a:gd name="T48" fmla="*/ 14 w 38"/>
                <a:gd name="T49" fmla="*/ 42 h 149"/>
                <a:gd name="T50" fmla="*/ 12 w 38"/>
                <a:gd name="T51" fmla="*/ 54 h 149"/>
                <a:gd name="T52" fmla="*/ 10 w 38"/>
                <a:gd name="T53" fmla="*/ 61 h 149"/>
                <a:gd name="T54" fmla="*/ 10 w 38"/>
                <a:gd name="T55" fmla="*/ 71 h 149"/>
                <a:gd name="T56" fmla="*/ 7 w 38"/>
                <a:gd name="T57" fmla="*/ 80 h 149"/>
                <a:gd name="T58" fmla="*/ 5 w 38"/>
                <a:gd name="T59" fmla="*/ 90 h 149"/>
                <a:gd name="T60" fmla="*/ 3 w 38"/>
                <a:gd name="T61" fmla="*/ 97 h 149"/>
                <a:gd name="T62" fmla="*/ 0 w 38"/>
                <a:gd name="T63" fmla="*/ 106 h 149"/>
                <a:gd name="T64" fmla="*/ 17 w 38"/>
                <a:gd name="T65" fmla="*/ 149 h 149"/>
                <a:gd name="T66" fmla="*/ 38 w 38"/>
                <a:gd name="T67" fmla="*/ 108 h 149"/>
                <a:gd name="T68" fmla="*/ 38 w 38"/>
                <a:gd name="T69" fmla="*/ 104 h 149"/>
                <a:gd name="T70" fmla="*/ 36 w 38"/>
                <a:gd name="T71" fmla="*/ 97 h 149"/>
                <a:gd name="T72" fmla="*/ 33 w 38"/>
                <a:gd name="T73" fmla="*/ 90 h 149"/>
                <a:gd name="T74" fmla="*/ 33 w 38"/>
                <a:gd name="T75" fmla="*/ 82 h 149"/>
                <a:gd name="T76" fmla="*/ 31 w 38"/>
                <a:gd name="T77" fmla="*/ 75 h 149"/>
                <a:gd name="T78" fmla="*/ 29 w 38"/>
                <a:gd name="T79" fmla="*/ 68 h 149"/>
                <a:gd name="T80" fmla="*/ 29 w 38"/>
                <a:gd name="T81" fmla="*/ 61 h 149"/>
                <a:gd name="T82" fmla="*/ 26 w 38"/>
                <a:gd name="T83" fmla="*/ 54 h 149"/>
                <a:gd name="T84" fmla="*/ 24 w 38"/>
                <a:gd name="T85" fmla="*/ 47 h 149"/>
                <a:gd name="T86" fmla="*/ 26 w 38"/>
                <a:gd name="T87" fmla="*/ 42 h 149"/>
                <a:gd name="T88" fmla="*/ 26 w 38"/>
                <a:gd name="T89" fmla="*/ 33 h 149"/>
                <a:gd name="T90" fmla="*/ 29 w 38"/>
                <a:gd name="T91" fmla="*/ 9 h 149"/>
                <a:gd name="T92" fmla="*/ 24 w 38"/>
                <a:gd name="T9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8" h="149">
                  <a:moveTo>
                    <a:pt x="19" y="11"/>
                  </a:moveTo>
                  <a:lnTo>
                    <a:pt x="19" y="14"/>
                  </a:lnTo>
                  <a:lnTo>
                    <a:pt x="24" y="23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6"/>
                  </a:lnTo>
                  <a:lnTo>
                    <a:pt x="14" y="23"/>
                  </a:lnTo>
                  <a:lnTo>
                    <a:pt x="17" y="14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close/>
                  <a:moveTo>
                    <a:pt x="19" y="64"/>
                  </a:moveTo>
                  <a:lnTo>
                    <a:pt x="19" y="66"/>
                  </a:lnTo>
                  <a:lnTo>
                    <a:pt x="21" y="71"/>
                  </a:lnTo>
                  <a:lnTo>
                    <a:pt x="21" y="73"/>
                  </a:lnTo>
                  <a:lnTo>
                    <a:pt x="21" y="78"/>
                  </a:lnTo>
                  <a:lnTo>
                    <a:pt x="24" y="80"/>
                  </a:lnTo>
                  <a:lnTo>
                    <a:pt x="24" y="85"/>
                  </a:lnTo>
                  <a:lnTo>
                    <a:pt x="24" y="87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9" y="99"/>
                  </a:lnTo>
                  <a:lnTo>
                    <a:pt x="29" y="101"/>
                  </a:lnTo>
                  <a:lnTo>
                    <a:pt x="29" y="106"/>
                  </a:lnTo>
                  <a:lnTo>
                    <a:pt x="29" y="108"/>
                  </a:lnTo>
                  <a:lnTo>
                    <a:pt x="19" y="132"/>
                  </a:lnTo>
                  <a:lnTo>
                    <a:pt x="10" y="108"/>
                  </a:lnTo>
                  <a:lnTo>
                    <a:pt x="10" y="108"/>
                  </a:lnTo>
                  <a:lnTo>
                    <a:pt x="10" y="106"/>
                  </a:lnTo>
                  <a:lnTo>
                    <a:pt x="12" y="99"/>
                  </a:lnTo>
                  <a:lnTo>
                    <a:pt x="12" y="97"/>
                  </a:lnTo>
                  <a:lnTo>
                    <a:pt x="14" y="90"/>
                  </a:lnTo>
                  <a:lnTo>
                    <a:pt x="14" y="87"/>
                  </a:lnTo>
                  <a:lnTo>
                    <a:pt x="14" y="82"/>
                  </a:lnTo>
                  <a:lnTo>
                    <a:pt x="17" y="78"/>
                  </a:lnTo>
                  <a:lnTo>
                    <a:pt x="17" y="73"/>
                  </a:lnTo>
                  <a:lnTo>
                    <a:pt x="19" y="71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19" y="64"/>
                  </a:lnTo>
                  <a:close/>
                  <a:moveTo>
                    <a:pt x="24" y="0"/>
                  </a:moveTo>
                  <a:lnTo>
                    <a:pt x="19" y="2"/>
                  </a:lnTo>
                  <a:lnTo>
                    <a:pt x="14" y="0"/>
                  </a:lnTo>
                  <a:lnTo>
                    <a:pt x="10" y="11"/>
                  </a:lnTo>
                  <a:lnTo>
                    <a:pt x="3" y="26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4" y="49"/>
                  </a:lnTo>
                  <a:lnTo>
                    <a:pt x="12" y="54"/>
                  </a:lnTo>
                  <a:lnTo>
                    <a:pt x="12" y="59"/>
                  </a:lnTo>
                  <a:lnTo>
                    <a:pt x="10" y="61"/>
                  </a:lnTo>
                  <a:lnTo>
                    <a:pt x="10" y="68"/>
                  </a:lnTo>
                  <a:lnTo>
                    <a:pt x="10" y="71"/>
                  </a:lnTo>
                  <a:lnTo>
                    <a:pt x="7" y="78"/>
                  </a:lnTo>
                  <a:lnTo>
                    <a:pt x="7" y="80"/>
                  </a:lnTo>
                  <a:lnTo>
                    <a:pt x="5" y="85"/>
                  </a:lnTo>
                  <a:lnTo>
                    <a:pt x="5" y="90"/>
                  </a:lnTo>
                  <a:lnTo>
                    <a:pt x="3" y="94"/>
                  </a:lnTo>
                  <a:lnTo>
                    <a:pt x="3" y="97"/>
                  </a:lnTo>
                  <a:lnTo>
                    <a:pt x="3" y="104"/>
                  </a:lnTo>
                  <a:lnTo>
                    <a:pt x="0" y="106"/>
                  </a:lnTo>
                  <a:lnTo>
                    <a:pt x="0" y="108"/>
                  </a:lnTo>
                  <a:lnTo>
                    <a:pt x="17" y="149"/>
                  </a:lnTo>
                  <a:lnTo>
                    <a:pt x="24" y="146"/>
                  </a:lnTo>
                  <a:lnTo>
                    <a:pt x="38" y="108"/>
                  </a:lnTo>
                  <a:lnTo>
                    <a:pt x="38" y="108"/>
                  </a:lnTo>
                  <a:lnTo>
                    <a:pt x="38" y="104"/>
                  </a:lnTo>
                  <a:lnTo>
                    <a:pt x="36" y="99"/>
                  </a:lnTo>
                  <a:lnTo>
                    <a:pt x="36" y="97"/>
                  </a:lnTo>
                  <a:lnTo>
                    <a:pt x="36" y="92"/>
                  </a:lnTo>
                  <a:lnTo>
                    <a:pt x="33" y="90"/>
                  </a:lnTo>
                  <a:lnTo>
                    <a:pt x="33" y="85"/>
                  </a:lnTo>
                  <a:lnTo>
                    <a:pt x="33" y="82"/>
                  </a:lnTo>
                  <a:lnTo>
                    <a:pt x="31" y="78"/>
                  </a:lnTo>
                  <a:lnTo>
                    <a:pt x="31" y="75"/>
                  </a:lnTo>
                  <a:lnTo>
                    <a:pt x="31" y="71"/>
                  </a:lnTo>
                  <a:lnTo>
                    <a:pt x="29" y="68"/>
                  </a:lnTo>
                  <a:lnTo>
                    <a:pt x="29" y="64"/>
                  </a:lnTo>
                  <a:lnTo>
                    <a:pt x="29" y="61"/>
                  </a:lnTo>
                  <a:lnTo>
                    <a:pt x="26" y="56"/>
                  </a:lnTo>
                  <a:lnTo>
                    <a:pt x="26" y="54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6" y="33"/>
                  </a:lnTo>
                  <a:lnTo>
                    <a:pt x="26" y="33"/>
                  </a:lnTo>
                  <a:lnTo>
                    <a:pt x="36" y="26"/>
                  </a:lnTo>
                  <a:lnTo>
                    <a:pt x="29" y="9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Freeform 148"/>
            <p:cNvSpPr/>
            <p:nvPr/>
          </p:nvSpPr>
          <p:spPr bwMode="auto">
            <a:xfrm>
              <a:off x="5148263" y="5772151"/>
              <a:ext cx="225425" cy="173038"/>
            </a:xfrm>
            <a:custGeom>
              <a:avLst/>
              <a:gdLst>
                <a:gd name="T0" fmla="*/ 3 w 60"/>
                <a:gd name="T1" fmla="*/ 10 h 46"/>
                <a:gd name="T2" fmla="*/ 30 w 60"/>
                <a:gd name="T3" fmla="*/ 44 h 46"/>
                <a:gd name="T4" fmla="*/ 57 w 60"/>
                <a:gd name="T5" fmla="*/ 7 h 46"/>
                <a:gd name="T6" fmla="*/ 57 w 60"/>
                <a:gd name="T7" fmla="*/ 4 h 46"/>
                <a:gd name="T8" fmla="*/ 58 w 60"/>
                <a:gd name="T9" fmla="*/ 3 h 46"/>
                <a:gd name="T10" fmla="*/ 60 w 60"/>
                <a:gd name="T11" fmla="*/ 0 h 46"/>
                <a:gd name="T12" fmla="*/ 59 w 60"/>
                <a:gd name="T13" fmla="*/ 7 h 46"/>
                <a:gd name="T14" fmla="*/ 30 w 60"/>
                <a:gd name="T15" fmla="*/ 46 h 46"/>
                <a:gd name="T16" fmla="*/ 0 w 60"/>
                <a:gd name="T17" fmla="*/ 8 h 46"/>
                <a:gd name="T18" fmla="*/ 3 w 60"/>
                <a:gd name="T19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46">
                  <a:moveTo>
                    <a:pt x="3" y="10"/>
                  </a:moveTo>
                  <a:cubicBezTo>
                    <a:pt x="6" y="29"/>
                    <a:pt x="21" y="44"/>
                    <a:pt x="30" y="44"/>
                  </a:cubicBezTo>
                  <a:cubicBezTo>
                    <a:pt x="40" y="44"/>
                    <a:pt x="55" y="27"/>
                    <a:pt x="57" y="7"/>
                  </a:cubicBezTo>
                  <a:cubicBezTo>
                    <a:pt x="57" y="6"/>
                    <a:pt x="57" y="5"/>
                    <a:pt x="57" y="4"/>
                  </a:cubicBezTo>
                  <a:cubicBezTo>
                    <a:pt x="58" y="4"/>
                    <a:pt x="58" y="3"/>
                    <a:pt x="58" y="3"/>
                  </a:cubicBezTo>
                  <a:cubicBezTo>
                    <a:pt x="59" y="2"/>
                    <a:pt x="59" y="1"/>
                    <a:pt x="60" y="0"/>
                  </a:cubicBezTo>
                  <a:cubicBezTo>
                    <a:pt x="60" y="3"/>
                    <a:pt x="60" y="5"/>
                    <a:pt x="59" y="7"/>
                  </a:cubicBezTo>
                  <a:cubicBezTo>
                    <a:pt x="57" y="29"/>
                    <a:pt x="41" y="46"/>
                    <a:pt x="30" y="46"/>
                  </a:cubicBezTo>
                  <a:cubicBezTo>
                    <a:pt x="19" y="46"/>
                    <a:pt x="3" y="30"/>
                    <a:pt x="0" y="8"/>
                  </a:cubicBezTo>
                  <a:cubicBezTo>
                    <a:pt x="1" y="9"/>
                    <a:pt x="2" y="10"/>
                    <a:pt x="3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Freeform 149"/>
            <p:cNvSpPr>
              <a:spLocks noEditPoints="1"/>
            </p:cNvSpPr>
            <p:nvPr/>
          </p:nvSpPr>
          <p:spPr bwMode="auto">
            <a:xfrm>
              <a:off x="5132388" y="5634039"/>
              <a:ext cx="247650" cy="184150"/>
            </a:xfrm>
            <a:custGeom>
              <a:avLst/>
              <a:gdLst>
                <a:gd name="T0" fmla="*/ 36 w 66"/>
                <a:gd name="T1" fmla="*/ 4 h 49"/>
                <a:gd name="T2" fmla="*/ 36 w 66"/>
                <a:gd name="T3" fmla="*/ 4 h 49"/>
                <a:gd name="T4" fmla="*/ 58 w 66"/>
                <a:gd name="T5" fmla="*/ 13 h 49"/>
                <a:gd name="T6" fmla="*/ 60 w 66"/>
                <a:gd name="T7" fmla="*/ 21 h 49"/>
                <a:gd name="T8" fmla="*/ 61 w 66"/>
                <a:gd name="T9" fmla="*/ 22 h 49"/>
                <a:gd name="T10" fmla="*/ 61 w 66"/>
                <a:gd name="T11" fmla="*/ 23 h 49"/>
                <a:gd name="T12" fmla="*/ 62 w 66"/>
                <a:gd name="T13" fmla="*/ 29 h 49"/>
                <a:gd name="T14" fmla="*/ 61 w 66"/>
                <a:gd name="T15" fmla="*/ 34 h 49"/>
                <a:gd name="T16" fmla="*/ 60 w 66"/>
                <a:gd name="T17" fmla="*/ 31 h 49"/>
                <a:gd name="T18" fmla="*/ 58 w 66"/>
                <a:gd name="T19" fmla="*/ 28 h 49"/>
                <a:gd name="T20" fmla="*/ 55 w 66"/>
                <a:gd name="T21" fmla="*/ 30 h 49"/>
                <a:gd name="T22" fmla="*/ 8 w 66"/>
                <a:gd name="T23" fmla="*/ 39 h 49"/>
                <a:gd name="T24" fmla="*/ 6 w 66"/>
                <a:gd name="T25" fmla="*/ 39 h 49"/>
                <a:gd name="T26" fmla="*/ 6 w 66"/>
                <a:gd name="T27" fmla="*/ 24 h 49"/>
                <a:gd name="T28" fmla="*/ 24 w 66"/>
                <a:gd name="T29" fmla="*/ 6 h 49"/>
                <a:gd name="T30" fmla="*/ 36 w 66"/>
                <a:gd name="T31" fmla="*/ 4 h 49"/>
                <a:gd name="T32" fmla="*/ 36 w 66"/>
                <a:gd name="T33" fmla="*/ 0 h 49"/>
                <a:gd name="T34" fmla="*/ 23 w 66"/>
                <a:gd name="T35" fmla="*/ 2 h 49"/>
                <a:gd name="T36" fmla="*/ 3 w 66"/>
                <a:gd name="T37" fmla="*/ 23 h 49"/>
                <a:gd name="T38" fmla="*/ 3 w 66"/>
                <a:gd name="T39" fmla="*/ 43 h 49"/>
                <a:gd name="T40" fmla="*/ 4 w 66"/>
                <a:gd name="T41" fmla="*/ 43 h 49"/>
                <a:gd name="T42" fmla="*/ 4 w 66"/>
                <a:gd name="T43" fmla="*/ 43 h 49"/>
                <a:gd name="T44" fmla="*/ 6 w 66"/>
                <a:gd name="T45" fmla="*/ 43 h 49"/>
                <a:gd name="T46" fmla="*/ 8 w 66"/>
                <a:gd name="T47" fmla="*/ 43 h 49"/>
                <a:gd name="T48" fmla="*/ 56 w 66"/>
                <a:gd name="T49" fmla="*/ 33 h 49"/>
                <a:gd name="T50" fmla="*/ 59 w 66"/>
                <a:gd name="T51" fmla="*/ 38 h 49"/>
                <a:gd name="T52" fmla="*/ 61 w 66"/>
                <a:gd name="T53" fmla="*/ 49 h 49"/>
                <a:gd name="T54" fmla="*/ 63 w 66"/>
                <a:gd name="T55" fmla="*/ 48 h 49"/>
                <a:gd name="T56" fmla="*/ 66 w 66"/>
                <a:gd name="T57" fmla="*/ 30 h 49"/>
                <a:gd name="T58" fmla="*/ 64 w 66"/>
                <a:gd name="T59" fmla="*/ 21 h 49"/>
                <a:gd name="T60" fmla="*/ 60 w 66"/>
                <a:gd name="T61" fmla="*/ 11 h 49"/>
                <a:gd name="T62" fmla="*/ 36 w 66"/>
                <a:gd name="T6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" h="49">
                  <a:moveTo>
                    <a:pt x="36" y="4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44" y="4"/>
                    <a:pt x="52" y="7"/>
                    <a:pt x="58" y="13"/>
                  </a:cubicBezTo>
                  <a:cubicBezTo>
                    <a:pt x="59" y="14"/>
                    <a:pt x="60" y="17"/>
                    <a:pt x="60" y="21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2" y="24"/>
                    <a:pt x="62" y="27"/>
                    <a:pt x="62" y="29"/>
                  </a:cubicBezTo>
                  <a:cubicBezTo>
                    <a:pt x="62" y="31"/>
                    <a:pt x="62" y="33"/>
                    <a:pt x="61" y="34"/>
                  </a:cubicBezTo>
                  <a:cubicBezTo>
                    <a:pt x="61" y="33"/>
                    <a:pt x="60" y="32"/>
                    <a:pt x="60" y="31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40" y="38"/>
                    <a:pt x="17" y="39"/>
                    <a:pt x="8" y="39"/>
                  </a:cubicBezTo>
                  <a:cubicBezTo>
                    <a:pt x="7" y="39"/>
                    <a:pt x="6" y="39"/>
                    <a:pt x="6" y="39"/>
                  </a:cubicBezTo>
                  <a:cubicBezTo>
                    <a:pt x="5" y="36"/>
                    <a:pt x="4" y="30"/>
                    <a:pt x="6" y="24"/>
                  </a:cubicBezTo>
                  <a:cubicBezTo>
                    <a:pt x="8" y="17"/>
                    <a:pt x="15" y="8"/>
                    <a:pt x="24" y="6"/>
                  </a:cubicBezTo>
                  <a:cubicBezTo>
                    <a:pt x="27" y="5"/>
                    <a:pt x="31" y="4"/>
                    <a:pt x="36" y="4"/>
                  </a:cubicBezTo>
                  <a:close/>
                  <a:moveTo>
                    <a:pt x="36" y="0"/>
                  </a:moveTo>
                  <a:cubicBezTo>
                    <a:pt x="31" y="0"/>
                    <a:pt x="27" y="1"/>
                    <a:pt x="23" y="2"/>
                  </a:cubicBezTo>
                  <a:cubicBezTo>
                    <a:pt x="13" y="4"/>
                    <a:pt x="5" y="14"/>
                    <a:pt x="3" y="23"/>
                  </a:cubicBezTo>
                  <a:cubicBezTo>
                    <a:pt x="0" y="33"/>
                    <a:pt x="3" y="43"/>
                    <a:pt x="3" y="43"/>
                  </a:cubicBezTo>
                  <a:cubicBezTo>
                    <a:pt x="3" y="43"/>
                    <a:pt x="3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3"/>
                    <a:pt x="5" y="43"/>
                    <a:pt x="6" y="43"/>
                  </a:cubicBezTo>
                  <a:cubicBezTo>
                    <a:pt x="6" y="43"/>
                    <a:pt x="7" y="43"/>
                    <a:pt x="8" y="43"/>
                  </a:cubicBezTo>
                  <a:cubicBezTo>
                    <a:pt x="18" y="43"/>
                    <a:pt x="41" y="41"/>
                    <a:pt x="56" y="33"/>
                  </a:cubicBezTo>
                  <a:cubicBezTo>
                    <a:pt x="57" y="34"/>
                    <a:pt x="58" y="36"/>
                    <a:pt x="59" y="38"/>
                  </a:cubicBezTo>
                  <a:cubicBezTo>
                    <a:pt x="61" y="45"/>
                    <a:pt x="61" y="49"/>
                    <a:pt x="61" y="49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48"/>
                    <a:pt x="64" y="44"/>
                    <a:pt x="66" y="30"/>
                  </a:cubicBezTo>
                  <a:cubicBezTo>
                    <a:pt x="66" y="26"/>
                    <a:pt x="65" y="23"/>
                    <a:pt x="64" y="21"/>
                  </a:cubicBezTo>
                  <a:cubicBezTo>
                    <a:pt x="64" y="17"/>
                    <a:pt x="62" y="12"/>
                    <a:pt x="60" y="11"/>
                  </a:cubicBezTo>
                  <a:cubicBezTo>
                    <a:pt x="52" y="2"/>
                    <a:pt x="43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Freeform 150"/>
            <p:cNvSpPr/>
            <p:nvPr/>
          </p:nvSpPr>
          <p:spPr bwMode="auto">
            <a:xfrm>
              <a:off x="5349876" y="5788026"/>
              <a:ext cx="41275" cy="60325"/>
            </a:xfrm>
            <a:custGeom>
              <a:avLst/>
              <a:gdLst>
                <a:gd name="T0" fmla="*/ 8 w 11"/>
                <a:gd name="T1" fmla="*/ 0 h 16"/>
                <a:gd name="T2" fmla="*/ 3 w 11"/>
                <a:gd name="T3" fmla="*/ 7 h 16"/>
                <a:gd name="T4" fmla="*/ 2 w 11"/>
                <a:gd name="T5" fmla="*/ 16 h 16"/>
                <a:gd name="T6" fmla="*/ 2 w 11"/>
                <a:gd name="T7" fmla="*/ 16 h 16"/>
                <a:gd name="T8" fmla="*/ 9 w 11"/>
                <a:gd name="T9" fmla="*/ 9 h 16"/>
                <a:gd name="T10" fmla="*/ 9 w 11"/>
                <a:gd name="T11" fmla="*/ 0 h 16"/>
                <a:gd name="T12" fmla="*/ 8 w 1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6">
                  <a:moveTo>
                    <a:pt x="8" y="0"/>
                  </a:moveTo>
                  <a:cubicBezTo>
                    <a:pt x="7" y="0"/>
                    <a:pt x="4" y="3"/>
                    <a:pt x="3" y="7"/>
                  </a:cubicBezTo>
                  <a:cubicBezTo>
                    <a:pt x="1" y="11"/>
                    <a:pt x="0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6"/>
                    <a:pt x="8" y="13"/>
                    <a:pt x="9" y="9"/>
                  </a:cubicBezTo>
                  <a:cubicBezTo>
                    <a:pt x="11" y="5"/>
                    <a:pt x="11" y="1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0" name="Freeform 151"/>
            <p:cNvSpPr/>
            <p:nvPr/>
          </p:nvSpPr>
          <p:spPr bwMode="auto">
            <a:xfrm>
              <a:off x="5129213" y="5788026"/>
              <a:ext cx="41275" cy="60325"/>
            </a:xfrm>
            <a:custGeom>
              <a:avLst/>
              <a:gdLst>
                <a:gd name="T0" fmla="*/ 2 w 11"/>
                <a:gd name="T1" fmla="*/ 0 h 16"/>
                <a:gd name="T2" fmla="*/ 2 w 11"/>
                <a:gd name="T3" fmla="*/ 0 h 16"/>
                <a:gd name="T4" fmla="*/ 1 w 11"/>
                <a:gd name="T5" fmla="*/ 9 h 16"/>
                <a:gd name="T6" fmla="*/ 8 w 11"/>
                <a:gd name="T7" fmla="*/ 16 h 16"/>
                <a:gd name="T8" fmla="*/ 9 w 11"/>
                <a:gd name="T9" fmla="*/ 16 h 16"/>
                <a:gd name="T10" fmla="*/ 8 w 11"/>
                <a:gd name="T11" fmla="*/ 7 h 16"/>
                <a:gd name="T12" fmla="*/ 2 w 1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6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5"/>
                    <a:pt x="1" y="9"/>
                  </a:cubicBezTo>
                  <a:cubicBezTo>
                    <a:pt x="3" y="13"/>
                    <a:pt x="6" y="16"/>
                    <a:pt x="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0" y="11"/>
                    <a:pt x="8" y="7"/>
                  </a:cubicBezTo>
                  <a:cubicBezTo>
                    <a:pt x="7" y="3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1" name="Freeform 152"/>
            <p:cNvSpPr>
              <a:spLocks noEditPoints="1"/>
            </p:cNvSpPr>
            <p:nvPr/>
          </p:nvSpPr>
          <p:spPr bwMode="auto">
            <a:xfrm>
              <a:off x="5260976" y="5922964"/>
              <a:ext cx="96838" cy="93663"/>
            </a:xfrm>
            <a:custGeom>
              <a:avLst/>
              <a:gdLst>
                <a:gd name="T0" fmla="*/ 17 w 26"/>
                <a:gd name="T1" fmla="*/ 5 h 25"/>
                <a:gd name="T2" fmla="*/ 19 w 26"/>
                <a:gd name="T3" fmla="*/ 8 h 25"/>
                <a:gd name="T4" fmla="*/ 19 w 26"/>
                <a:gd name="T5" fmla="*/ 8 h 25"/>
                <a:gd name="T6" fmla="*/ 8 w 26"/>
                <a:gd name="T7" fmla="*/ 19 h 25"/>
                <a:gd name="T8" fmla="*/ 5 w 26"/>
                <a:gd name="T9" fmla="*/ 13 h 25"/>
                <a:gd name="T10" fmla="*/ 17 w 26"/>
                <a:gd name="T11" fmla="*/ 5 h 25"/>
                <a:gd name="T12" fmla="*/ 19 w 26"/>
                <a:gd name="T13" fmla="*/ 0 h 25"/>
                <a:gd name="T14" fmla="*/ 0 w 26"/>
                <a:gd name="T15" fmla="*/ 11 h 25"/>
                <a:gd name="T16" fmla="*/ 6 w 26"/>
                <a:gd name="T17" fmla="*/ 25 h 25"/>
                <a:gd name="T18" fmla="*/ 22 w 26"/>
                <a:gd name="T19" fmla="*/ 11 h 25"/>
                <a:gd name="T20" fmla="*/ 24 w 26"/>
                <a:gd name="T21" fmla="*/ 8 h 25"/>
                <a:gd name="T22" fmla="*/ 19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7" y="5"/>
                  </a:moveTo>
                  <a:cubicBezTo>
                    <a:pt x="18" y="6"/>
                    <a:pt x="19" y="7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7" y="5"/>
                    <a:pt x="17" y="5"/>
                    <a:pt x="17" y="5"/>
                  </a:cubicBezTo>
                  <a:close/>
                  <a:moveTo>
                    <a:pt x="19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6" y="10"/>
                    <a:pt x="24" y="8"/>
                  </a:cubicBezTo>
                  <a:cubicBezTo>
                    <a:pt x="23" y="6"/>
                    <a:pt x="20" y="4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Freeform 153"/>
            <p:cNvSpPr>
              <a:spLocks noEditPoints="1"/>
            </p:cNvSpPr>
            <p:nvPr/>
          </p:nvSpPr>
          <p:spPr bwMode="auto">
            <a:xfrm>
              <a:off x="5162551" y="5922964"/>
              <a:ext cx="98425" cy="93663"/>
            </a:xfrm>
            <a:custGeom>
              <a:avLst/>
              <a:gdLst>
                <a:gd name="T0" fmla="*/ 9 w 26"/>
                <a:gd name="T1" fmla="*/ 5 h 25"/>
                <a:gd name="T2" fmla="*/ 21 w 26"/>
                <a:gd name="T3" fmla="*/ 13 h 25"/>
                <a:gd name="T4" fmla="*/ 18 w 26"/>
                <a:gd name="T5" fmla="*/ 19 h 25"/>
                <a:gd name="T6" fmla="*/ 7 w 26"/>
                <a:gd name="T7" fmla="*/ 8 h 25"/>
                <a:gd name="T8" fmla="*/ 7 w 26"/>
                <a:gd name="T9" fmla="*/ 8 h 25"/>
                <a:gd name="T10" fmla="*/ 9 w 26"/>
                <a:gd name="T11" fmla="*/ 5 h 25"/>
                <a:gd name="T12" fmla="*/ 6 w 26"/>
                <a:gd name="T13" fmla="*/ 0 h 25"/>
                <a:gd name="T14" fmla="*/ 2 w 26"/>
                <a:gd name="T15" fmla="*/ 8 h 25"/>
                <a:gd name="T16" fmla="*/ 4 w 26"/>
                <a:gd name="T17" fmla="*/ 11 h 25"/>
                <a:gd name="T18" fmla="*/ 19 w 26"/>
                <a:gd name="T19" fmla="*/ 25 h 25"/>
                <a:gd name="T20" fmla="*/ 26 w 26"/>
                <a:gd name="T21" fmla="*/ 11 h 25"/>
                <a:gd name="T22" fmla="*/ 6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9" y="5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8" y="6"/>
                    <a:pt x="9" y="5"/>
                  </a:cubicBezTo>
                  <a:close/>
                  <a:moveTo>
                    <a:pt x="6" y="0"/>
                  </a:moveTo>
                  <a:cubicBezTo>
                    <a:pt x="6" y="4"/>
                    <a:pt x="3" y="6"/>
                    <a:pt x="2" y="8"/>
                  </a:cubicBezTo>
                  <a:cubicBezTo>
                    <a:pt x="0" y="10"/>
                    <a:pt x="4" y="11"/>
                    <a:pt x="4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Freeform 154"/>
            <p:cNvSpPr/>
            <p:nvPr/>
          </p:nvSpPr>
          <p:spPr bwMode="auto">
            <a:xfrm>
              <a:off x="5260976" y="5964239"/>
              <a:ext cx="176213" cy="244475"/>
            </a:xfrm>
            <a:custGeom>
              <a:avLst/>
              <a:gdLst>
                <a:gd name="T0" fmla="*/ 24 w 47"/>
                <a:gd name="T1" fmla="*/ 12 h 65"/>
                <a:gd name="T2" fmla="*/ 27 w 47"/>
                <a:gd name="T3" fmla="*/ 5 h 65"/>
                <a:gd name="T4" fmla="*/ 28 w 47"/>
                <a:gd name="T5" fmla="*/ 5 h 65"/>
                <a:gd name="T6" fmla="*/ 35 w 47"/>
                <a:gd name="T7" fmla="*/ 7 h 65"/>
                <a:gd name="T8" fmla="*/ 36 w 47"/>
                <a:gd name="T9" fmla="*/ 7 h 65"/>
                <a:gd name="T10" fmla="*/ 36 w 47"/>
                <a:gd name="T11" fmla="*/ 7 h 65"/>
                <a:gd name="T12" fmla="*/ 41 w 47"/>
                <a:gd name="T13" fmla="*/ 8 h 65"/>
                <a:gd name="T14" fmla="*/ 47 w 47"/>
                <a:gd name="T15" fmla="*/ 6 h 65"/>
                <a:gd name="T16" fmla="*/ 36 w 47"/>
                <a:gd name="T17" fmla="*/ 3 h 65"/>
                <a:gd name="T18" fmla="*/ 29 w 47"/>
                <a:gd name="T19" fmla="*/ 1 h 65"/>
                <a:gd name="T20" fmla="*/ 25 w 47"/>
                <a:gd name="T21" fmla="*/ 0 h 65"/>
                <a:gd name="T22" fmla="*/ 0 w 47"/>
                <a:gd name="T23" fmla="*/ 59 h 65"/>
                <a:gd name="T24" fmla="*/ 0 w 47"/>
                <a:gd name="T25" fmla="*/ 65 h 65"/>
                <a:gd name="T26" fmla="*/ 17 w 47"/>
                <a:gd name="T27" fmla="*/ 61 h 65"/>
                <a:gd name="T28" fmla="*/ 17 w 47"/>
                <a:gd name="T29" fmla="*/ 57 h 65"/>
                <a:gd name="T30" fmla="*/ 4 w 47"/>
                <a:gd name="T31" fmla="*/ 60 h 65"/>
                <a:gd name="T32" fmla="*/ 4 w 47"/>
                <a:gd name="T33" fmla="*/ 60 h 65"/>
                <a:gd name="T34" fmla="*/ 17 w 47"/>
                <a:gd name="T35" fmla="*/ 28 h 65"/>
                <a:gd name="T36" fmla="*/ 24 w 47"/>
                <a:gd name="T37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65">
                  <a:moveTo>
                    <a:pt x="24" y="12"/>
                  </a:moveTo>
                  <a:cubicBezTo>
                    <a:pt x="27" y="5"/>
                    <a:pt x="27" y="5"/>
                    <a:pt x="2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8" y="7"/>
                    <a:pt x="40" y="8"/>
                    <a:pt x="41" y="8"/>
                  </a:cubicBezTo>
                  <a:cubicBezTo>
                    <a:pt x="43" y="7"/>
                    <a:pt x="45" y="6"/>
                    <a:pt x="47" y="6"/>
                  </a:cubicBezTo>
                  <a:cubicBezTo>
                    <a:pt x="42" y="4"/>
                    <a:pt x="36" y="3"/>
                    <a:pt x="36" y="3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0"/>
                    <a:pt x="17" y="58"/>
                    <a:pt x="17" y="57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17" y="28"/>
                    <a:pt x="17" y="28"/>
                  </a:cubicBezTo>
                  <a:cubicBezTo>
                    <a:pt x="18" y="26"/>
                    <a:pt x="16" y="18"/>
                    <a:pt x="24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" name="Freeform 155"/>
            <p:cNvSpPr>
              <a:spLocks noEditPoints="1"/>
            </p:cNvSpPr>
            <p:nvPr/>
          </p:nvSpPr>
          <p:spPr bwMode="auto">
            <a:xfrm>
              <a:off x="5027613" y="5953126"/>
              <a:ext cx="233363" cy="255588"/>
            </a:xfrm>
            <a:custGeom>
              <a:avLst/>
              <a:gdLst>
                <a:gd name="T0" fmla="*/ 34 w 62"/>
                <a:gd name="T1" fmla="*/ 6 h 68"/>
                <a:gd name="T2" fmla="*/ 58 w 62"/>
                <a:gd name="T3" fmla="*/ 63 h 68"/>
                <a:gd name="T4" fmla="*/ 58 w 62"/>
                <a:gd name="T5" fmla="*/ 63 h 68"/>
                <a:gd name="T6" fmla="*/ 7 w 62"/>
                <a:gd name="T7" fmla="*/ 52 h 68"/>
                <a:gd name="T8" fmla="*/ 7 w 62"/>
                <a:gd name="T9" fmla="*/ 16 h 68"/>
                <a:gd name="T10" fmla="*/ 24 w 62"/>
                <a:gd name="T11" fmla="*/ 12 h 68"/>
                <a:gd name="T12" fmla="*/ 25 w 62"/>
                <a:gd name="T13" fmla="*/ 12 h 68"/>
                <a:gd name="T14" fmla="*/ 26 w 62"/>
                <a:gd name="T15" fmla="*/ 11 h 68"/>
                <a:gd name="T16" fmla="*/ 31 w 62"/>
                <a:gd name="T17" fmla="*/ 8 h 68"/>
                <a:gd name="T18" fmla="*/ 31 w 62"/>
                <a:gd name="T19" fmla="*/ 8 h 68"/>
                <a:gd name="T20" fmla="*/ 32 w 62"/>
                <a:gd name="T21" fmla="*/ 8 h 68"/>
                <a:gd name="T22" fmla="*/ 34 w 62"/>
                <a:gd name="T23" fmla="*/ 6 h 68"/>
                <a:gd name="T24" fmla="*/ 36 w 62"/>
                <a:gd name="T25" fmla="*/ 0 h 68"/>
                <a:gd name="T26" fmla="*/ 34 w 62"/>
                <a:gd name="T27" fmla="*/ 2 h 68"/>
                <a:gd name="T28" fmla="*/ 29 w 62"/>
                <a:gd name="T29" fmla="*/ 5 h 68"/>
                <a:gd name="T30" fmla="*/ 24 w 62"/>
                <a:gd name="T31" fmla="*/ 8 h 68"/>
                <a:gd name="T32" fmla="*/ 4 w 62"/>
                <a:gd name="T33" fmla="*/ 14 h 68"/>
                <a:gd name="T34" fmla="*/ 4 w 62"/>
                <a:gd name="T35" fmla="*/ 56 h 68"/>
                <a:gd name="T36" fmla="*/ 62 w 62"/>
                <a:gd name="T37" fmla="*/ 68 h 68"/>
                <a:gd name="T38" fmla="*/ 62 w 62"/>
                <a:gd name="T39" fmla="*/ 62 h 68"/>
                <a:gd name="T40" fmla="*/ 36 w 62"/>
                <a:gd name="T4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68">
                  <a:moveTo>
                    <a:pt x="34" y="6"/>
                  </a:moveTo>
                  <a:cubicBezTo>
                    <a:pt x="58" y="63"/>
                    <a:pt x="58" y="63"/>
                    <a:pt x="58" y="63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6" y="37"/>
                    <a:pt x="5" y="19"/>
                    <a:pt x="7" y="16"/>
                  </a:cubicBezTo>
                  <a:cubicBezTo>
                    <a:pt x="8" y="14"/>
                    <a:pt x="16" y="12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6"/>
                    <a:pt x="34" y="6"/>
                    <a:pt x="34" y="6"/>
                  </a:cubicBezTo>
                  <a:close/>
                  <a:moveTo>
                    <a:pt x="36" y="0"/>
                  </a:moveTo>
                  <a:cubicBezTo>
                    <a:pt x="34" y="2"/>
                    <a:pt x="34" y="2"/>
                    <a:pt x="34" y="2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7" y="9"/>
                    <a:pt x="4" y="14"/>
                  </a:cubicBezTo>
                  <a:cubicBezTo>
                    <a:pt x="0" y="19"/>
                    <a:pt x="4" y="56"/>
                    <a:pt x="4" y="5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Freeform 156"/>
            <p:cNvSpPr>
              <a:spLocks noEditPoints="1"/>
            </p:cNvSpPr>
            <p:nvPr/>
          </p:nvSpPr>
          <p:spPr bwMode="auto">
            <a:xfrm>
              <a:off x="5230813" y="5961064"/>
              <a:ext cx="60325" cy="236538"/>
            </a:xfrm>
            <a:custGeom>
              <a:avLst/>
              <a:gdLst>
                <a:gd name="T0" fmla="*/ 19 w 38"/>
                <a:gd name="T1" fmla="*/ 11 h 149"/>
                <a:gd name="T2" fmla="*/ 21 w 38"/>
                <a:gd name="T3" fmla="*/ 14 h 149"/>
                <a:gd name="T4" fmla="*/ 19 w 38"/>
                <a:gd name="T5" fmla="*/ 26 h 149"/>
                <a:gd name="T6" fmla="*/ 19 w 38"/>
                <a:gd name="T7" fmla="*/ 26 h 149"/>
                <a:gd name="T8" fmla="*/ 19 w 38"/>
                <a:gd name="T9" fmla="*/ 14 h 149"/>
                <a:gd name="T10" fmla="*/ 19 w 38"/>
                <a:gd name="T11" fmla="*/ 11 h 149"/>
                <a:gd name="T12" fmla="*/ 19 w 38"/>
                <a:gd name="T13" fmla="*/ 64 h 149"/>
                <a:gd name="T14" fmla="*/ 21 w 38"/>
                <a:gd name="T15" fmla="*/ 73 h 149"/>
                <a:gd name="T16" fmla="*/ 23 w 38"/>
                <a:gd name="T17" fmla="*/ 82 h 149"/>
                <a:gd name="T18" fmla="*/ 23 w 38"/>
                <a:gd name="T19" fmla="*/ 90 h 149"/>
                <a:gd name="T20" fmla="*/ 26 w 38"/>
                <a:gd name="T21" fmla="*/ 99 h 149"/>
                <a:gd name="T22" fmla="*/ 28 w 38"/>
                <a:gd name="T23" fmla="*/ 108 h 149"/>
                <a:gd name="T24" fmla="*/ 19 w 38"/>
                <a:gd name="T25" fmla="*/ 132 h 149"/>
                <a:gd name="T26" fmla="*/ 9 w 38"/>
                <a:gd name="T27" fmla="*/ 106 h 149"/>
                <a:gd name="T28" fmla="*/ 9 w 38"/>
                <a:gd name="T29" fmla="*/ 99 h 149"/>
                <a:gd name="T30" fmla="*/ 11 w 38"/>
                <a:gd name="T31" fmla="*/ 92 h 149"/>
                <a:gd name="T32" fmla="*/ 14 w 38"/>
                <a:gd name="T33" fmla="*/ 85 h 149"/>
                <a:gd name="T34" fmla="*/ 16 w 38"/>
                <a:gd name="T35" fmla="*/ 78 h 149"/>
                <a:gd name="T36" fmla="*/ 16 w 38"/>
                <a:gd name="T37" fmla="*/ 71 h 149"/>
                <a:gd name="T38" fmla="*/ 19 w 38"/>
                <a:gd name="T39" fmla="*/ 64 h 149"/>
                <a:gd name="T40" fmla="*/ 23 w 38"/>
                <a:gd name="T41" fmla="*/ 0 h 149"/>
                <a:gd name="T42" fmla="*/ 14 w 38"/>
                <a:gd name="T43" fmla="*/ 0 h 149"/>
                <a:gd name="T44" fmla="*/ 2 w 38"/>
                <a:gd name="T45" fmla="*/ 26 h 149"/>
                <a:gd name="T46" fmla="*/ 11 w 38"/>
                <a:gd name="T47" fmla="*/ 33 h 149"/>
                <a:gd name="T48" fmla="*/ 14 w 38"/>
                <a:gd name="T49" fmla="*/ 42 h 149"/>
                <a:gd name="T50" fmla="*/ 11 w 38"/>
                <a:gd name="T51" fmla="*/ 49 h 149"/>
                <a:gd name="T52" fmla="*/ 11 w 38"/>
                <a:gd name="T53" fmla="*/ 56 h 149"/>
                <a:gd name="T54" fmla="*/ 9 w 38"/>
                <a:gd name="T55" fmla="*/ 64 h 149"/>
                <a:gd name="T56" fmla="*/ 7 w 38"/>
                <a:gd name="T57" fmla="*/ 71 h 149"/>
                <a:gd name="T58" fmla="*/ 7 w 38"/>
                <a:gd name="T59" fmla="*/ 78 h 149"/>
                <a:gd name="T60" fmla="*/ 4 w 38"/>
                <a:gd name="T61" fmla="*/ 85 h 149"/>
                <a:gd name="T62" fmla="*/ 2 w 38"/>
                <a:gd name="T63" fmla="*/ 92 h 149"/>
                <a:gd name="T64" fmla="*/ 2 w 38"/>
                <a:gd name="T65" fmla="*/ 99 h 149"/>
                <a:gd name="T66" fmla="*/ 0 w 38"/>
                <a:gd name="T67" fmla="*/ 108 h 149"/>
                <a:gd name="T68" fmla="*/ 14 w 38"/>
                <a:gd name="T69" fmla="*/ 146 h 149"/>
                <a:gd name="T70" fmla="*/ 38 w 38"/>
                <a:gd name="T71" fmla="*/ 108 h 149"/>
                <a:gd name="T72" fmla="*/ 35 w 38"/>
                <a:gd name="T73" fmla="*/ 104 h 149"/>
                <a:gd name="T74" fmla="*/ 35 w 38"/>
                <a:gd name="T75" fmla="*/ 94 h 149"/>
                <a:gd name="T76" fmla="*/ 33 w 38"/>
                <a:gd name="T77" fmla="*/ 85 h 149"/>
                <a:gd name="T78" fmla="*/ 30 w 38"/>
                <a:gd name="T79" fmla="*/ 78 h 149"/>
                <a:gd name="T80" fmla="*/ 28 w 38"/>
                <a:gd name="T81" fmla="*/ 68 h 149"/>
                <a:gd name="T82" fmla="*/ 26 w 38"/>
                <a:gd name="T83" fmla="*/ 59 h 149"/>
                <a:gd name="T84" fmla="*/ 23 w 38"/>
                <a:gd name="T85" fmla="*/ 49 h 149"/>
                <a:gd name="T86" fmla="*/ 26 w 38"/>
                <a:gd name="T87" fmla="*/ 42 h 149"/>
                <a:gd name="T88" fmla="*/ 26 w 38"/>
                <a:gd name="T89" fmla="*/ 33 h 149"/>
                <a:gd name="T90" fmla="*/ 28 w 38"/>
                <a:gd name="T91" fmla="*/ 11 h 149"/>
                <a:gd name="T92" fmla="*/ 23 w 38"/>
                <a:gd name="T9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8" h="149">
                  <a:moveTo>
                    <a:pt x="19" y="11"/>
                  </a:moveTo>
                  <a:lnTo>
                    <a:pt x="19" y="11"/>
                  </a:lnTo>
                  <a:lnTo>
                    <a:pt x="19" y="11"/>
                  </a:lnTo>
                  <a:lnTo>
                    <a:pt x="21" y="14"/>
                  </a:lnTo>
                  <a:lnTo>
                    <a:pt x="23" y="23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6"/>
                  </a:lnTo>
                  <a:lnTo>
                    <a:pt x="14" y="23"/>
                  </a:lnTo>
                  <a:lnTo>
                    <a:pt x="19" y="14"/>
                  </a:lnTo>
                  <a:lnTo>
                    <a:pt x="19" y="11"/>
                  </a:lnTo>
                  <a:lnTo>
                    <a:pt x="19" y="11"/>
                  </a:lnTo>
                  <a:close/>
                  <a:moveTo>
                    <a:pt x="19" y="64"/>
                  </a:moveTo>
                  <a:lnTo>
                    <a:pt x="19" y="64"/>
                  </a:lnTo>
                  <a:lnTo>
                    <a:pt x="19" y="71"/>
                  </a:lnTo>
                  <a:lnTo>
                    <a:pt x="21" y="73"/>
                  </a:lnTo>
                  <a:lnTo>
                    <a:pt x="21" y="78"/>
                  </a:lnTo>
                  <a:lnTo>
                    <a:pt x="23" y="82"/>
                  </a:lnTo>
                  <a:lnTo>
                    <a:pt x="23" y="87"/>
                  </a:lnTo>
                  <a:lnTo>
                    <a:pt x="23" y="90"/>
                  </a:lnTo>
                  <a:lnTo>
                    <a:pt x="26" y="97"/>
                  </a:lnTo>
                  <a:lnTo>
                    <a:pt x="26" y="99"/>
                  </a:lnTo>
                  <a:lnTo>
                    <a:pt x="28" y="106"/>
                  </a:lnTo>
                  <a:lnTo>
                    <a:pt x="28" y="108"/>
                  </a:lnTo>
                  <a:lnTo>
                    <a:pt x="28" y="108"/>
                  </a:lnTo>
                  <a:lnTo>
                    <a:pt x="19" y="132"/>
                  </a:lnTo>
                  <a:lnTo>
                    <a:pt x="9" y="108"/>
                  </a:lnTo>
                  <a:lnTo>
                    <a:pt x="9" y="106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11" y="94"/>
                  </a:lnTo>
                  <a:lnTo>
                    <a:pt x="11" y="92"/>
                  </a:lnTo>
                  <a:lnTo>
                    <a:pt x="14" y="87"/>
                  </a:lnTo>
                  <a:lnTo>
                    <a:pt x="14" y="85"/>
                  </a:lnTo>
                  <a:lnTo>
                    <a:pt x="14" y="80"/>
                  </a:lnTo>
                  <a:lnTo>
                    <a:pt x="16" y="78"/>
                  </a:lnTo>
                  <a:lnTo>
                    <a:pt x="16" y="73"/>
                  </a:lnTo>
                  <a:lnTo>
                    <a:pt x="16" y="71"/>
                  </a:lnTo>
                  <a:lnTo>
                    <a:pt x="19" y="66"/>
                  </a:lnTo>
                  <a:lnTo>
                    <a:pt x="19" y="64"/>
                  </a:lnTo>
                  <a:lnTo>
                    <a:pt x="19" y="64"/>
                  </a:lnTo>
                  <a:close/>
                  <a:moveTo>
                    <a:pt x="23" y="0"/>
                  </a:moveTo>
                  <a:lnTo>
                    <a:pt x="19" y="2"/>
                  </a:lnTo>
                  <a:lnTo>
                    <a:pt x="14" y="0"/>
                  </a:lnTo>
                  <a:lnTo>
                    <a:pt x="9" y="9"/>
                  </a:lnTo>
                  <a:lnTo>
                    <a:pt x="2" y="26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1" y="42"/>
                  </a:lnTo>
                  <a:lnTo>
                    <a:pt x="14" y="42"/>
                  </a:lnTo>
                  <a:lnTo>
                    <a:pt x="14" y="47"/>
                  </a:lnTo>
                  <a:lnTo>
                    <a:pt x="11" y="49"/>
                  </a:lnTo>
                  <a:lnTo>
                    <a:pt x="11" y="54"/>
                  </a:lnTo>
                  <a:lnTo>
                    <a:pt x="11" y="56"/>
                  </a:lnTo>
                  <a:lnTo>
                    <a:pt x="9" y="61"/>
                  </a:lnTo>
                  <a:lnTo>
                    <a:pt x="9" y="64"/>
                  </a:lnTo>
                  <a:lnTo>
                    <a:pt x="9" y="68"/>
                  </a:lnTo>
                  <a:lnTo>
                    <a:pt x="7" y="71"/>
                  </a:lnTo>
                  <a:lnTo>
                    <a:pt x="7" y="75"/>
                  </a:lnTo>
                  <a:lnTo>
                    <a:pt x="7" y="78"/>
                  </a:lnTo>
                  <a:lnTo>
                    <a:pt x="4" y="82"/>
                  </a:lnTo>
                  <a:lnTo>
                    <a:pt x="4" y="85"/>
                  </a:lnTo>
                  <a:lnTo>
                    <a:pt x="4" y="90"/>
                  </a:lnTo>
                  <a:lnTo>
                    <a:pt x="2" y="92"/>
                  </a:lnTo>
                  <a:lnTo>
                    <a:pt x="2" y="97"/>
                  </a:lnTo>
                  <a:lnTo>
                    <a:pt x="2" y="99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4" y="146"/>
                  </a:lnTo>
                  <a:lnTo>
                    <a:pt x="21" y="149"/>
                  </a:lnTo>
                  <a:lnTo>
                    <a:pt x="38" y="108"/>
                  </a:lnTo>
                  <a:lnTo>
                    <a:pt x="38" y="106"/>
                  </a:lnTo>
                  <a:lnTo>
                    <a:pt x="35" y="104"/>
                  </a:lnTo>
                  <a:lnTo>
                    <a:pt x="35" y="97"/>
                  </a:lnTo>
                  <a:lnTo>
                    <a:pt x="35" y="94"/>
                  </a:lnTo>
                  <a:lnTo>
                    <a:pt x="33" y="90"/>
                  </a:lnTo>
                  <a:lnTo>
                    <a:pt x="33" y="85"/>
                  </a:lnTo>
                  <a:lnTo>
                    <a:pt x="30" y="80"/>
                  </a:lnTo>
                  <a:lnTo>
                    <a:pt x="30" y="78"/>
                  </a:lnTo>
                  <a:lnTo>
                    <a:pt x="28" y="71"/>
                  </a:lnTo>
                  <a:lnTo>
                    <a:pt x="28" y="68"/>
                  </a:lnTo>
                  <a:lnTo>
                    <a:pt x="28" y="61"/>
                  </a:lnTo>
                  <a:lnTo>
                    <a:pt x="26" y="59"/>
                  </a:lnTo>
                  <a:lnTo>
                    <a:pt x="26" y="54"/>
                  </a:lnTo>
                  <a:lnTo>
                    <a:pt x="23" y="49"/>
                  </a:lnTo>
                  <a:lnTo>
                    <a:pt x="23" y="42"/>
                  </a:lnTo>
                  <a:lnTo>
                    <a:pt x="26" y="42"/>
                  </a:lnTo>
                  <a:lnTo>
                    <a:pt x="26" y="33"/>
                  </a:lnTo>
                  <a:lnTo>
                    <a:pt x="26" y="33"/>
                  </a:lnTo>
                  <a:lnTo>
                    <a:pt x="35" y="26"/>
                  </a:lnTo>
                  <a:lnTo>
                    <a:pt x="28" y="1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79064" y="4026825"/>
            <a:ext cx="6402705" cy="645160"/>
            <a:chOff x="3517847" y="3535453"/>
            <a:chExt cx="6728638" cy="760098"/>
          </a:xfrm>
        </p:grpSpPr>
        <p:sp>
          <p:nvSpPr>
            <p:cNvPr id="4" name="椭圆 3"/>
            <p:cNvSpPr/>
            <p:nvPr/>
          </p:nvSpPr>
          <p:spPr>
            <a:xfrm>
              <a:off x="3723860" y="3591041"/>
              <a:ext cx="603271" cy="603271"/>
            </a:xfrm>
            <a:prstGeom prst="ellipse">
              <a:avLst/>
            </a:prstGeom>
            <a:gradFill>
              <a:gsLst>
                <a:gs pos="0">
                  <a:srgbClr val="E4E4E4"/>
                </a:gs>
                <a:gs pos="100000">
                  <a:schemeClr val="bg1"/>
                </a:gs>
              </a:gsLst>
              <a:lin ang="2700000" scaled="0"/>
            </a:gradFill>
            <a:ln w="38100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13500000" scaled="0"/>
              </a:gradFill>
            </a:ln>
            <a:effectLst>
              <a:outerShdw blurRad="177800" dist="1143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3517847" y="3705985"/>
              <a:ext cx="1011245" cy="433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443427" y="3535453"/>
              <a:ext cx="5803058" cy="76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3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合并各个成员各模块功能</a:t>
              </a:r>
              <a:endPara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80969" y="4941860"/>
            <a:ext cx="6625591" cy="645160"/>
            <a:chOff x="3517847" y="3535453"/>
            <a:chExt cx="6962869" cy="760098"/>
          </a:xfrm>
        </p:grpSpPr>
        <p:sp>
          <p:nvSpPr>
            <p:cNvPr id="8" name="椭圆 7"/>
            <p:cNvSpPr/>
            <p:nvPr/>
          </p:nvSpPr>
          <p:spPr>
            <a:xfrm>
              <a:off x="3723860" y="3591041"/>
              <a:ext cx="603271" cy="603271"/>
            </a:xfrm>
            <a:prstGeom prst="ellipse">
              <a:avLst/>
            </a:prstGeom>
            <a:gradFill>
              <a:gsLst>
                <a:gs pos="0">
                  <a:srgbClr val="E4E4E4"/>
                </a:gs>
                <a:gs pos="100000">
                  <a:schemeClr val="bg1"/>
                </a:gs>
              </a:gsLst>
              <a:lin ang="2700000" scaled="0"/>
            </a:gradFill>
            <a:ln w="38100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13500000" scaled="0"/>
              </a:gradFill>
            </a:ln>
            <a:effectLst>
              <a:outerShdw blurRad="177800" dist="1143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3517847" y="3705985"/>
              <a:ext cx="1011245" cy="433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94811" y="3535453"/>
              <a:ext cx="5985905" cy="76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3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endPara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3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1328036" y="142435"/>
            <a:ext cx="3617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确定组内项目负责人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14340" y="1758950"/>
            <a:ext cx="584263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合理分配工作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保持与组员的沟通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跟进项目开发进度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定期汇报项目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26655" y="1924072"/>
            <a:ext cx="3245956" cy="2332044"/>
            <a:chOff x="4978401" y="3759201"/>
            <a:chExt cx="1308101" cy="939800"/>
          </a:xfrm>
        </p:grpSpPr>
        <p:sp>
          <p:nvSpPr>
            <p:cNvPr id="10" name="Freeform 248"/>
            <p:cNvSpPr>
              <a:spLocks noEditPoints="1"/>
            </p:cNvSpPr>
            <p:nvPr/>
          </p:nvSpPr>
          <p:spPr bwMode="auto">
            <a:xfrm>
              <a:off x="5613401" y="3852863"/>
              <a:ext cx="461963" cy="466725"/>
            </a:xfrm>
            <a:custGeom>
              <a:avLst/>
              <a:gdLst>
                <a:gd name="T0" fmla="*/ 123 w 123"/>
                <a:gd name="T1" fmla="*/ 64 h 124"/>
                <a:gd name="T2" fmla="*/ 123 w 123"/>
                <a:gd name="T3" fmla="*/ 59 h 124"/>
                <a:gd name="T4" fmla="*/ 107 w 123"/>
                <a:gd name="T5" fmla="*/ 50 h 124"/>
                <a:gd name="T6" fmla="*/ 102 w 123"/>
                <a:gd name="T7" fmla="*/ 38 h 124"/>
                <a:gd name="T8" fmla="*/ 107 w 123"/>
                <a:gd name="T9" fmla="*/ 20 h 124"/>
                <a:gd name="T10" fmla="*/ 103 w 123"/>
                <a:gd name="T11" fmla="*/ 16 h 124"/>
                <a:gd name="T12" fmla="*/ 85 w 123"/>
                <a:gd name="T13" fmla="*/ 21 h 124"/>
                <a:gd name="T14" fmla="*/ 73 w 123"/>
                <a:gd name="T15" fmla="*/ 16 h 124"/>
                <a:gd name="T16" fmla="*/ 64 w 123"/>
                <a:gd name="T17" fmla="*/ 0 h 124"/>
                <a:gd name="T18" fmla="*/ 58 w 123"/>
                <a:gd name="T19" fmla="*/ 0 h 124"/>
                <a:gd name="T20" fmla="*/ 50 w 123"/>
                <a:gd name="T21" fmla="*/ 17 h 124"/>
                <a:gd name="T22" fmla="*/ 37 w 123"/>
                <a:gd name="T23" fmla="*/ 22 h 124"/>
                <a:gd name="T24" fmla="*/ 19 w 123"/>
                <a:gd name="T25" fmla="*/ 17 h 124"/>
                <a:gd name="T26" fmla="*/ 16 w 123"/>
                <a:gd name="T27" fmla="*/ 20 h 124"/>
                <a:gd name="T28" fmla="*/ 21 w 123"/>
                <a:gd name="T29" fmla="*/ 38 h 124"/>
                <a:gd name="T30" fmla="*/ 16 w 123"/>
                <a:gd name="T31" fmla="*/ 51 h 124"/>
                <a:gd name="T32" fmla="*/ 0 w 123"/>
                <a:gd name="T33" fmla="*/ 60 h 124"/>
                <a:gd name="T34" fmla="*/ 0 w 123"/>
                <a:gd name="T35" fmla="*/ 65 h 124"/>
                <a:gd name="T36" fmla="*/ 16 w 123"/>
                <a:gd name="T37" fmla="*/ 74 h 124"/>
                <a:gd name="T38" fmla="*/ 21 w 123"/>
                <a:gd name="T39" fmla="*/ 86 h 124"/>
                <a:gd name="T40" fmla="*/ 16 w 123"/>
                <a:gd name="T41" fmla="*/ 104 h 124"/>
                <a:gd name="T42" fmla="*/ 20 w 123"/>
                <a:gd name="T43" fmla="*/ 108 h 124"/>
                <a:gd name="T44" fmla="*/ 38 w 123"/>
                <a:gd name="T45" fmla="*/ 102 h 124"/>
                <a:gd name="T46" fmla="*/ 50 w 123"/>
                <a:gd name="T47" fmla="*/ 107 h 124"/>
                <a:gd name="T48" fmla="*/ 59 w 123"/>
                <a:gd name="T49" fmla="*/ 124 h 124"/>
                <a:gd name="T50" fmla="*/ 65 w 123"/>
                <a:gd name="T51" fmla="*/ 123 h 124"/>
                <a:gd name="T52" fmla="*/ 74 w 123"/>
                <a:gd name="T53" fmla="*/ 107 h 124"/>
                <a:gd name="T54" fmla="*/ 86 w 123"/>
                <a:gd name="T55" fmla="*/ 102 h 124"/>
                <a:gd name="T56" fmla="*/ 104 w 123"/>
                <a:gd name="T57" fmla="*/ 107 h 124"/>
                <a:gd name="T58" fmla="*/ 107 w 123"/>
                <a:gd name="T59" fmla="*/ 103 h 124"/>
                <a:gd name="T60" fmla="*/ 102 w 123"/>
                <a:gd name="T61" fmla="*/ 85 h 124"/>
                <a:gd name="T62" fmla="*/ 107 w 123"/>
                <a:gd name="T63" fmla="*/ 73 h 124"/>
                <a:gd name="T64" fmla="*/ 123 w 123"/>
                <a:gd name="T65" fmla="*/ 64 h 124"/>
                <a:gd name="T66" fmla="*/ 83 w 123"/>
                <a:gd name="T67" fmla="*/ 82 h 124"/>
                <a:gd name="T68" fmla="*/ 41 w 123"/>
                <a:gd name="T69" fmla="*/ 83 h 124"/>
                <a:gd name="T70" fmla="*/ 41 w 123"/>
                <a:gd name="T71" fmla="*/ 41 h 124"/>
                <a:gd name="T72" fmla="*/ 82 w 123"/>
                <a:gd name="T73" fmla="*/ 41 h 124"/>
                <a:gd name="T74" fmla="*/ 83 w 123"/>
                <a:gd name="T75" fmla="*/ 8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124">
                  <a:moveTo>
                    <a:pt x="123" y="64"/>
                  </a:moveTo>
                  <a:cubicBezTo>
                    <a:pt x="123" y="59"/>
                    <a:pt x="123" y="59"/>
                    <a:pt x="123" y="59"/>
                  </a:cubicBezTo>
                  <a:cubicBezTo>
                    <a:pt x="123" y="54"/>
                    <a:pt x="116" y="50"/>
                    <a:pt x="107" y="50"/>
                  </a:cubicBezTo>
                  <a:cubicBezTo>
                    <a:pt x="106" y="46"/>
                    <a:pt x="104" y="41"/>
                    <a:pt x="102" y="38"/>
                  </a:cubicBezTo>
                  <a:cubicBezTo>
                    <a:pt x="108" y="31"/>
                    <a:pt x="110" y="23"/>
                    <a:pt x="107" y="20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0" y="13"/>
                    <a:pt x="92" y="15"/>
                    <a:pt x="85" y="21"/>
                  </a:cubicBezTo>
                  <a:cubicBezTo>
                    <a:pt x="81" y="19"/>
                    <a:pt x="77" y="17"/>
                    <a:pt x="73" y="16"/>
                  </a:cubicBezTo>
                  <a:cubicBezTo>
                    <a:pt x="72" y="7"/>
                    <a:pt x="68" y="0"/>
                    <a:pt x="6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4" y="0"/>
                    <a:pt x="50" y="7"/>
                    <a:pt x="50" y="17"/>
                  </a:cubicBezTo>
                  <a:cubicBezTo>
                    <a:pt x="45" y="18"/>
                    <a:pt x="41" y="19"/>
                    <a:pt x="37" y="22"/>
                  </a:cubicBezTo>
                  <a:cubicBezTo>
                    <a:pt x="31" y="16"/>
                    <a:pt x="23" y="13"/>
                    <a:pt x="19" y="1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4"/>
                    <a:pt x="15" y="32"/>
                    <a:pt x="21" y="38"/>
                  </a:cubicBezTo>
                  <a:cubicBezTo>
                    <a:pt x="19" y="42"/>
                    <a:pt x="17" y="46"/>
                    <a:pt x="16" y="51"/>
                  </a:cubicBezTo>
                  <a:cubicBezTo>
                    <a:pt x="7" y="51"/>
                    <a:pt x="0" y="55"/>
                    <a:pt x="0" y="6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70"/>
                    <a:pt x="7" y="74"/>
                    <a:pt x="16" y="74"/>
                  </a:cubicBezTo>
                  <a:cubicBezTo>
                    <a:pt x="17" y="78"/>
                    <a:pt x="19" y="82"/>
                    <a:pt x="21" y="86"/>
                  </a:cubicBezTo>
                  <a:cubicBezTo>
                    <a:pt x="15" y="93"/>
                    <a:pt x="13" y="101"/>
                    <a:pt x="16" y="104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4" y="111"/>
                    <a:pt x="31" y="109"/>
                    <a:pt x="38" y="102"/>
                  </a:cubicBezTo>
                  <a:cubicBezTo>
                    <a:pt x="42" y="105"/>
                    <a:pt x="46" y="106"/>
                    <a:pt x="50" y="107"/>
                  </a:cubicBezTo>
                  <a:cubicBezTo>
                    <a:pt x="51" y="116"/>
                    <a:pt x="55" y="124"/>
                    <a:pt x="59" y="124"/>
                  </a:cubicBezTo>
                  <a:cubicBezTo>
                    <a:pt x="65" y="123"/>
                    <a:pt x="65" y="123"/>
                    <a:pt x="65" y="123"/>
                  </a:cubicBezTo>
                  <a:cubicBezTo>
                    <a:pt x="69" y="123"/>
                    <a:pt x="73" y="116"/>
                    <a:pt x="74" y="107"/>
                  </a:cubicBezTo>
                  <a:cubicBezTo>
                    <a:pt x="78" y="106"/>
                    <a:pt x="82" y="104"/>
                    <a:pt x="86" y="102"/>
                  </a:cubicBezTo>
                  <a:cubicBezTo>
                    <a:pt x="93" y="108"/>
                    <a:pt x="100" y="110"/>
                    <a:pt x="104" y="107"/>
                  </a:cubicBezTo>
                  <a:cubicBezTo>
                    <a:pt x="107" y="103"/>
                    <a:pt x="107" y="103"/>
                    <a:pt x="107" y="103"/>
                  </a:cubicBezTo>
                  <a:cubicBezTo>
                    <a:pt x="111" y="100"/>
                    <a:pt x="108" y="92"/>
                    <a:pt x="102" y="85"/>
                  </a:cubicBezTo>
                  <a:cubicBezTo>
                    <a:pt x="104" y="81"/>
                    <a:pt x="106" y="77"/>
                    <a:pt x="107" y="73"/>
                  </a:cubicBezTo>
                  <a:cubicBezTo>
                    <a:pt x="116" y="73"/>
                    <a:pt x="123" y="69"/>
                    <a:pt x="123" y="64"/>
                  </a:cubicBezTo>
                  <a:close/>
                  <a:moveTo>
                    <a:pt x="83" y="82"/>
                  </a:moveTo>
                  <a:cubicBezTo>
                    <a:pt x="71" y="94"/>
                    <a:pt x="52" y="94"/>
                    <a:pt x="41" y="83"/>
                  </a:cubicBezTo>
                  <a:cubicBezTo>
                    <a:pt x="29" y="71"/>
                    <a:pt x="29" y="53"/>
                    <a:pt x="41" y="41"/>
                  </a:cubicBezTo>
                  <a:cubicBezTo>
                    <a:pt x="52" y="30"/>
                    <a:pt x="71" y="29"/>
                    <a:pt x="82" y="41"/>
                  </a:cubicBezTo>
                  <a:cubicBezTo>
                    <a:pt x="94" y="52"/>
                    <a:pt x="94" y="71"/>
                    <a:pt x="83" y="82"/>
                  </a:cubicBezTo>
                  <a:close/>
                </a:path>
              </a:pathLst>
            </a:custGeom>
            <a:solidFill>
              <a:srgbClr val="C5EA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249"/>
            <p:cNvSpPr>
              <a:spLocks noEditPoints="1"/>
            </p:cNvSpPr>
            <p:nvPr/>
          </p:nvSpPr>
          <p:spPr bwMode="auto">
            <a:xfrm>
              <a:off x="5827714" y="4262438"/>
              <a:ext cx="379413" cy="379413"/>
            </a:xfrm>
            <a:custGeom>
              <a:avLst/>
              <a:gdLst>
                <a:gd name="T0" fmla="*/ 89 w 101"/>
                <a:gd name="T1" fmla="*/ 53 h 101"/>
                <a:gd name="T2" fmla="*/ 88 w 101"/>
                <a:gd name="T3" fmla="*/ 42 h 101"/>
                <a:gd name="T4" fmla="*/ 97 w 101"/>
                <a:gd name="T5" fmla="*/ 30 h 101"/>
                <a:gd name="T6" fmla="*/ 95 w 101"/>
                <a:gd name="T7" fmla="*/ 26 h 101"/>
                <a:gd name="T8" fmla="*/ 80 w 101"/>
                <a:gd name="T9" fmla="*/ 25 h 101"/>
                <a:gd name="T10" fmla="*/ 72 w 101"/>
                <a:gd name="T11" fmla="*/ 18 h 101"/>
                <a:gd name="T12" fmla="*/ 69 w 101"/>
                <a:gd name="T13" fmla="*/ 3 h 101"/>
                <a:gd name="T14" fmla="*/ 65 w 101"/>
                <a:gd name="T15" fmla="*/ 1 h 101"/>
                <a:gd name="T16" fmla="*/ 53 w 101"/>
                <a:gd name="T17" fmla="*/ 12 h 101"/>
                <a:gd name="T18" fmla="*/ 43 w 101"/>
                <a:gd name="T19" fmla="*/ 12 h 101"/>
                <a:gd name="T20" fmla="*/ 30 w 101"/>
                <a:gd name="T21" fmla="*/ 4 h 101"/>
                <a:gd name="T22" fmla="*/ 26 w 101"/>
                <a:gd name="T23" fmla="*/ 6 h 101"/>
                <a:gd name="T24" fmla="*/ 25 w 101"/>
                <a:gd name="T25" fmla="*/ 21 h 101"/>
                <a:gd name="T26" fmla="*/ 18 w 101"/>
                <a:gd name="T27" fmla="*/ 29 h 101"/>
                <a:gd name="T28" fmla="*/ 3 w 101"/>
                <a:gd name="T29" fmla="*/ 32 h 101"/>
                <a:gd name="T30" fmla="*/ 2 w 101"/>
                <a:gd name="T31" fmla="*/ 36 h 101"/>
                <a:gd name="T32" fmla="*/ 12 w 101"/>
                <a:gd name="T33" fmla="*/ 47 h 101"/>
                <a:gd name="T34" fmla="*/ 13 w 101"/>
                <a:gd name="T35" fmla="*/ 58 h 101"/>
                <a:gd name="T36" fmla="*/ 4 w 101"/>
                <a:gd name="T37" fmla="*/ 71 h 101"/>
                <a:gd name="T38" fmla="*/ 6 w 101"/>
                <a:gd name="T39" fmla="*/ 75 h 101"/>
                <a:gd name="T40" fmla="*/ 21 w 101"/>
                <a:gd name="T41" fmla="*/ 76 h 101"/>
                <a:gd name="T42" fmla="*/ 30 w 101"/>
                <a:gd name="T43" fmla="*/ 83 h 101"/>
                <a:gd name="T44" fmla="*/ 32 w 101"/>
                <a:gd name="T45" fmla="*/ 98 h 101"/>
                <a:gd name="T46" fmla="*/ 36 w 101"/>
                <a:gd name="T47" fmla="*/ 99 h 101"/>
                <a:gd name="T48" fmla="*/ 48 w 101"/>
                <a:gd name="T49" fmla="*/ 89 h 101"/>
                <a:gd name="T50" fmla="*/ 59 w 101"/>
                <a:gd name="T51" fmla="*/ 88 h 101"/>
                <a:gd name="T52" fmla="*/ 71 w 101"/>
                <a:gd name="T53" fmla="*/ 97 h 101"/>
                <a:gd name="T54" fmla="*/ 75 w 101"/>
                <a:gd name="T55" fmla="*/ 95 h 101"/>
                <a:gd name="T56" fmla="*/ 76 w 101"/>
                <a:gd name="T57" fmla="*/ 80 h 101"/>
                <a:gd name="T58" fmla="*/ 83 w 101"/>
                <a:gd name="T59" fmla="*/ 71 h 101"/>
                <a:gd name="T60" fmla="*/ 98 w 101"/>
                <a:gd name="T61" fmla="*/ 69 h 101"/>
                <a:gd name="T62" fmla="*/ 100 w 101"/>
                <a:gd name="T63" fmla="*/ 64 h 101"/>
                <a:gd name="T64" fmla="*/ 89 w 101"/>
                <a:gd name="T65" fmla="*/ 53 h 101"/>
                <a:gd name="T66" fmla="*/ 61 w 101"/>
                <a:gd name="T67" fmla="*/ 72 h 101"/>
                <a:gd name="T68" fmla="*/ 29 w 101"/>
                <a:gd name="T69" fmla="*/ 61 h 101"/>
                <a:gd name="T70" fmla="*/ 40 w 101"/>
                <a:gd name="T71" fmla="*/ 28 h 101"/>
                <a:gd name="T72" fmla="*/ 72 w 101"/>
                <a:gd name="T73" fmla="*/ 39 h 101"/>
                <a:gd name="T74" fmla="*/ 61 w 101"/>
                <a:gd name="T75" fmla="*/ 7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01">
                  <a:moveTo>
                    <a:pt x="89" y="53"/>
                  </a:moveTo>
                  <a:cubicBezTo>
                    <a:pt x="89" y="50"/>
                    <a:pt x="89" y="46"/>
                    <a:pt x="88" y="42"/>
                  </a:cubicBezTo>
                  <a:cubicBezTo>
                    <a:pt x="95" y="39"/>
                    <a:pt x="99" y="33"/>
                    <a:pt x="97" y="30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2"/>
                    <a:pt x="87" y="22"/>
                    <a:pt x="80" y="25"/>
                  </a:cubicBezTo>
                  <a:cubicBezTo>
                    <a:pt x="77" y="22"/>
                    <a:pt x="75" y="20"/>
                    <a:pt x="72" y="18"/>
                  </a:cubicBezTo>
                  <a:cubicBezTo>
                    <a:pt x="74" y="11"/>
                    <a:pt x="73" y="4"/>
                    <a:pt x="69" y="3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0"/>
                    <a:pt x="56" y="5"/>
                    <a:pt x="53" y="12"/>
                  </a:cubicBezTo>
                  <a:cubicBezTo>
                    <a:pt x="50" y="11"/>
                    <a:pt x="46" y="12"/>
                    <a:pt x="43" y="12"/>
                  </a:cubicBezTo>
                  <a:cubicBezTo>
                    <a:pt x="39" y="6"/>
                    <a:pt x="33" y="2"/>
                    <a:pt x="30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2" y="7"/>
                    <a:pt x="22" y="14"/>
                    <a:pt x="25" y="21"/>
                  </a:cubicBezTo>
                  <a:cubicBezTo>
                    <a:pt x="23" y="23"/>
                    <a:pt x="20" y="26"/>
                    <a:pt x="18" y="29"/>
                  </a:cubicBezTo>
                  <a:cubicBezTo>
                    <a:pt x="11" y="27"/>
                    <a:pt x="4" y="28"/>
                    <a:pt x="3" y="32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40"/>
                    <a:pt x="5" y="45"/>
                    <a:pt x="12" y="47"/>
                  </a:cubicBezTo>
                  <a:cubicBezTo>
                    <a:pt x="12" y="51"/>
                    <a:pt x="12" y="55"/>
                    <a:pt x="13" y="58"/>
                  </a:cubicBezTo>
                  <a:cubicBezTo>
                    <a:pt x="6" y="62"/>
                    <a:pt x="2" y="67"/>
                    <a:pt x="4" y="71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8" y="78"/>
                    <a:pt x="14" y="79"/>
                    <a:pt x="21" y="76"/>
                  </a:cubicBezTo>
                  <a:cubicBezTo>
                    <a:pt x="24" y="78"/>
                    <a:pt x="27" y="81"/>
                    <a:pt x="30" y="83"/>
                  </a:cubicBezTo>
                  <a:cubicBezTo>
                    <a:pt x="27" y="90"/>
                    <a:pt x="29" y="97"/>
                    <a:pt x="32" y="98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40" y="101"/>
                    <a:pt x="45" y="96"/>
                    <a:pt x="48" y="89"/>
                  </a:cubicBezTo>
                  <a:cubicBezTo>
                    <a:pt x="51" y="89"/>
                    <a:pt x="55" y="89"/>
                    <a:pt x="59" y="88"/>
                  </a:cubicBezTo>
                  <a:cubicBezTo>
                    <a:pt x="62" y="95"/>
                    <a:pt x="68" y="99"/>
                    <a:pt x="71" y="97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9" y="93"/>
                    <a:pt x="79" y="87"/>
                    <a:pt x="76" y="80"/>
                  </a:cubicBezTo>
                  <a:cubicBezTo>
                    <a:pt x="79" y="77"/>
                    <a:pt x="81" y="74"/>
                    <a:pt x="83" y="71"/>
                  </a:cubicBezTo>
                  <a:cubicBezTo>
                    <a:pt x="90" y="73"/>
                    <a:pt x="97" y="72"/>
                    <a:pt x="98" y="69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1" y="61"/>
                    <a:pt x="96" y="56"/>
                    <a:pt x="89" y="53"/>
                  </a:cubicBezTo>
                  <a:close/>
                  <a:moveTo>
                    <a:pt x="61" y="72"/>
                  </a:moveTo>
                  <a:cubicBezTo>
                    <a:pt x="49" y="78"/>
                    <a:pt x="35" y="73"/>
                    <a:pt x="29" y="61"/>
                  </a:cubicBezTo>
                  <a:cubicBezTo>
                    <a:pt x="23" y="49"/>
                    <a:pt x="28" y="34"/>
                    <a:pt x="40" y="28"/>
                  </a:cubicBezTo>
                  <a:cubicBezTo>
                    <a:pt x="52" y="23"/>
                    <a:pt x="66" y="27"/>
                    <a:pt x="72" y="39"/>
                  </a:cubicBezTo>
                  <a:cubicBezTo>
                    <a:pt x="78" y="52"/>
                    <a:pt x="73" y="66"/>
                    <a:pt x="61" y="72"/>
                  </a:cubicBezTo>
                  <a:close/>
                </a:path>
              </a:pathLst>
            </a:custGeom>
            <a:solidFill>
              <a:srgbClr val="C5EA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250"/>
            <p:cNvSpPr>
              <a:spLocks noEditPoints="1"/>
            </p:cNvSpPr>
            <p:nvPr/>
          </p:nvSpPr>
          <p:spPr bwMode="auto">
            <a:xfrm>
              <a:off x="6086476" y="4086226"/>
              <a:ext cx="187325" cy="187325"/>
            </a:xfrm>
            <a:custGeom>
              <a:avLst/>
              <a:gdLst>
                <a:gd name="T0" fmla="*/ 44 w 50"/>
                <a:gd name="T1" fmla="*/ 27 h 50"/>
                <a:gd name="T2" fmla="*/ 44 w 50"/>
                <a:gd name="T3" fmla="*/ 21 h 50"/>
                <a:gd name="T4" fmla="*/ 48 w 50"/>
                <a:gd name="T5" fmla="*/ 15 h 50"/>
                <a:gd name="T6" fmla="*/ 47 w 50"/>
                <a:gd name="T7" fmla="*/ 13 h 50"/>
                <a:gd name="T8" fmla="*/ 39 w 50"/>
                <a:gd name="T9" fmla="*/ 13 h 50"/>
                <a:gd name="T10" fmla="*/ 35 w 50"/>
                <a:gd name="T11" fmla="*/ 9 h 50"/>
                <a:gd name="T12" fmla="*/ 34 w 50"/>
                <a:gd name="T13" fmla="*/ 2 h 50"/>
                <a:gd name="T14" fmla="*/ 32 w 50"/>
                <a:gd name="T15" fmla="*/ 1 h 50"/>
                <a:gd name="T16" fmla="*/ 26 w 50"/>
                <a:gd name="T17" fmla="*/ 6 h 50"/>
                <a:gd name="T18" fmla="*/ 21 w 50"/>
                <a:gd name="T19" fmla="*/ 6 h 50"/>
                <a:gd name="T20" fmla="*/ 15 w 50"/>
                <a:gd name="T21" fmla="*/ 2 h 50"/>
                <a:gd name="T22" fmla="*/ 13 w 50"/>
                <a:gd name="T23" fmla="*/ 3 h 50"/>
                <a:gd name="T24" fmla="*/ 12 w 50"/>
                <a:gd name="T25" fmla="*/ 11 h 50"/>
                <a:gd name="T26" fmla="*/ 9 w 50"/>
                <a:gd name="T27" fmla="*/ 15 h 50"/>
                <a:gd name="T28" fmla="*/ 1 w 50"/>
                <a:gd name="T29" fmla="*/ 16 h 50"/>
                <a:gd name="T30" fmla="*/ 1 w 50"/>
                <a:gd name="T31" fmla="*/ 18 h 50"/>
                <a:gd name="T32" fmla="*/ 6 w 50"/>
                <a:gd name="T33" fmla="*/ 24 h 50"/>
                <a:gd name="T34" fmla="*/ 6 w 50"/>
                <a:gd name="T35" fmla="*/ 29 h 50"/>
                <a:gd name="T36" fmla="*/ 2 w 50"/>
                <a:gd name="T37" fmla="*/ 35 h 50"/>
                <a:gd name="T38" fmla="*/ 3 w 50"/>
                <a:gd name="T39" fmla="*/ 37 h 50"/>
                <a:gd name="T40" fmla="*/ 10 w 50"/>
                <a:gd name="T41" fmla="*/ 38 h 50"/>
                <a:gd name="T42" fmla="*/ 15 w 50"/>
                <a:gd name="T43" fmla="*/ 41 h 50"/>
                <a:gd name="T44" fmla="*/ 16 w 50"/>
                <a:gd name="T45" fmla="*/ 49 h 50"/>
                <a:gd name="T46" fmla="*/ 18 w 50"/>
                <a:gd name="T47" fmla="*/ 49 h 50"/>
                <a:gd name="T48" fmla="*/ 24 w 50"/>
                <a:gd name="T49" fmla="*/ 44 h 50"/>
                <a:gd name="T50" fmla="*/ 29 w 50"/>
                <a:gd name="T51" fmla="*/ 44 h 50"/>
                <a:gd name="T52" fmla="*/ 35 w 50"/>
                <a:gd name="T53" fmla="*/ 48 h 50"/>
                <a:gd name="T54" fmla="*/ 37 w 50"/>
                <a:gd name="T55" fmla="*/ 47 h 50"/>
                <a:gd name="T56" fmla="*/ 37 w 50"/>
                <a:gd name="T57" fmla="*/ 40 h 50"/>
                <a:gd name="T58" fmla="*/ 41 w 50"/>
                <a:gd name="T59" fmla="*/ 36 h 50"/>
                <a:gd name="T60" fmla="*/ 49 w 50"/>
                <a:gd name="T61" fmla="*/ 34 h 50"/>
                <a:gd name="T62" fmla="*/ 49 w 50"/>
                <a:gd name="T63" fmla="*/ 32 h 50"/>
                <a:gd name="T64" fmla="*/ 44 w 50"/>
                <a:gd name="T65" fmla="*/ 27 h 50"/>
                <a:gd name="T66" fmla="*/ 30 w 50"/>
                <a:gd name="T67" fmla="*/ 36 h 50"/>
                <a:gd name="T68" fmla="*/ 14 w 50"/>
                <a:gd name="T69" fmla="*/ 31 h 50"/>
                <a:gd name="T70" fmla="*/ 20 w 50"/>
                <a:gd name="T71" fmla="*/ 14 h 50"/>
                <a:gd name="T72" fmla="*/ 36 w 50"/>
                <a:gd name="T73" fmla="*/ 20 h 50"/>
                <a:gd name="T74" fmla="*/ 30 w 50"/>
                <a:gd name="T75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" h="50">
                  <a:moveTo>
                    <a:pt x="44" y="27"/>
                  </a:moveTo>
                  <a:cubicBezTo>
                    <a:pt x="44" y="25"/>
                    <a:pt x="44" y="23"/>
                    <a:pt x="44" y="21"/>
                  </a:cubicBezTo>
                  <a:cubicBezTo>
                    <a:pt x="47" y="19"/>
                    <a:pt x="49" y="17"/>
                    <a:pt x="48" y="15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6" y="11"/>
                    <a:pt x="43" y="11"/>
                    <a:pt x="39" y="13"/>
                  </a:cubicBezTo>
                  <a:cubicBezTo>
                    <a:pt x="38" y="11"/>
                    <a:pt x="37" y="10"/>
                    <a:pt x="35" y="9"/>
                  </a:cubicBezTo>
                  <a:cubicBezTo>
                    <a:pt x="36" y="6"/>
                    <a:pt x="36" y="2"/>
                    <a:pt x="34" y="2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0" y="0"/>
                    <a:pt x="28" y="3"/>
                    <a:pt x="26" y="6"/>
                  </a:cubicBezTo>
                  <a:cubicBezTo>
                    <a:pt x="25" y="6"/>
                    <a:pt x="23" y="6"/>
                    <a:pt x="21" y="6"/>
                  </a:cubicBezTo>
                  <a:cubicBezTo>
                    <a:pt x="19" y="3"/>
                    <a:pt x="16" y="1"/>
                    <a:pt x="15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1" y="4"/>
                    <a:pt x="11" y="7"/>
                    <a:pt x="12" y="11"/>
                  </a:cubicBezTo>
                  <a:cubicBezTo>
                    <a:pt x="11" y="12"/>
                    <a:pt x="10" y="13"/>
                    <a:pt x="9" y="15"/>
                  </a:cubicBezTo>
                  <a:cubicBezTo>
                    <a:pt x="5" y="14"/>
                    <a:pt x="2" y="14"/>
                    <a:pt x="1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20"/>
                    <a:pt x="2" y="22"/>
                    <a:pt x="6" y="24"/>
                  </a:cubicBezTo>
                  <a:cubicBezTo>
                    <a:pt x="6" y="26"/>
                    <a:pt x="6" y="27"/>
                    <a:pt x="6" y="29"/>
                  </a:cubicBezTo>
                  <a:cubicBezTo>
                    <a:pt x="3" y="31"/>
                    <a:pt x="1" y="34"/>
                    <a:pt x="2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" y="39"/>
                    <a:pt x="7" y="39"/>
                    <a:pt x="10" y="38"/>
                  </a:cubicBezTo>
                  <a:cubicBezTo>
                    <a:pt x="12" y="39"/>
                    <a:pt x="13" y="40"/>
                    <a:pt x="15" y="41"/>
                  </a:cubicBezTo>
                  <a:cubicBezTo>
                    <a:pt x="14" y="45"/>
                    <a:pt x="14" y="48"/>
                    <a:pt x="16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0" y="50"/>
                    <a:pt x="22" y="48"/>
                    <a:pt x="24" y="44"/>
                  </a:cubicBezTo>
                  <a:cubicBezTo>
                    <a:pt x="25" y="44"/>
                    <a:pt x="27" y="44"/>
                    <a:pt x="29" y="44"/>
                  </a:cubicBezTo>
                  <a:cubicBezTo>
                    <a:pt x="31" y="47"/>
                    <a:pt x="34" y="49"/>
                    <a:pt x="35" y="48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9" y="46"/>
                    <a:pt x="39" y="43"/>
                    <a:pt x="37" y="40"/>
                  </a:cubicBezTo>
                  <a:cubicBezTo>
                    <a:pt x="39" y="38"/>
                    <a:pt x="40" y="37"/>
                    <a:pt x="41" y="36"/>
                  </a:cubicBezTo>
                  <a:cubicBezTo>
                    <a:pt x="45" y="37"/>
                    <a:pt x="48" y="36"/>
                    <a:pt x="49" y="34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0" y="30"/>
                    <a:pt x="48" y="28"/>
                    <a:pt x="44" y="27"/>
                  </a:cubicBezTo>
                  <a:close/>
                  <a:moveTo>
                    <a:pt x="30" y="36"/>
                  </a:moveTo>
                  <a:cubicBezTo>
                    <a:pt x="24" y="39"/>
                    <a:pt x="17" y="37"/>
                    <a:pt x="14" y="31"/>
                  </a:cubicBezTo>
                  <a:cubicBezTo>
                    <a:pt x="11" y="25"/>
                    <a:pt x="14" y="17"/>
                    <a:pt x="20" y="14"/>
                  </a:cubicBezTo>
                  <a:cubicBezTo>
                    <a:pt x="26" y="11"/>
                    <a:pt x="33" y="14"/>
                    <a:pt x="36" y="20"/>
                  </a:cubicBezTo>
                  <a:cubicBezTo>
                    <a:pt x="39" y="26"/>
                    <a:pt x="36" y="33"/>
                    <a:pt x="30" y="36"/>
                  </a:cubicBezTo>
                  <a:close/>
                </a:path>
              </a:pathLst>
            </a:custGeom>
            <a:solidFill>
              <a:srgbClr val="C5EA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251"/>
            <p:cNvSpPr>
              <a:spLocks noEditPoints="1"/>
            </p:cNvSpPr>
            <p:nvPr/>
          </p:nvSpPr>
          <p:spPr bwMode="auto">
            <a:xfrm>
              <a:off x="5605464" y="3846513"/>
              <a:ext cx="481013" cy="479425"/>
            </a:xfrm>
            <a:custGeom>
              <a:avLst/>
              <a:gdLst>
                <a:gd name="T0" fmla="*/ 66 w 128"/>
                <a:gd name="T1" fmla="*/ 4 h 128"/>
                <a:gd name="T2" fmla="*/ 72 w 128"/>
                <a:gd name="T3" fmla="*/ 20 h 128"/>
                <a:gd name="T4" fmla="*/ 86 w 128"/>
                <a:gd name="T5" fmla="*/ 25 h 128"/>
                <a:gd name="T6" fmla="*/ 91 w 128"/>
                <a:gd name="T7" fmla="*/ 25 h 128"/>
                <a:gd name="T8" fmla="*/ 104 w 128"/>
                <a:gd name="T9" fmla="*/ 19 h 128"/>
                <a:gd name="T10" fmla="*/ 102 w 128"/>
                <a:gd name="T11" fmla="*/ 36 h 128"/>
                <a:gd name="T12" fmla="*/ 102 w 128"/>
                <a:gd name="T13" fmla="*/ 41 h 128"/>
                <a:gd name="T14" fmla="*/ 108 w 128"/>
                <a:gd name="T15" fmla="*/ 55 h 128"/>
                <a:gd name="T16" fmla="*/ 124 w 128"/>
                <a:gd name="T17" fmla="*/ 61 h 128"/>
                <a:gd name="T18" fmla="*/ 111 w 128"/>
                <a:gd name="T19" fmla="*/ 72 h 128"/>
                <a:gd name="T20" fmla="*/ 107 w 128"/>
                <a:gd name="T21" fmla="*/ 75 h 128"/>
                <a:gd name="T22" fmla="*/ 101 w 128"/>
                <a:gd name="T23" fmla="*/ 89 h 128"/>
                <a:gd name="T24" fmla="*/ 109 w 128"/>
                <a:gd name="T25" fmla="*/ 104 h 128"/>
                <a:gd name="T26" fmla="*/ 103 w 128"/>
                <a:gd name="T27" fmla="*/ 109 h 128"/>
                <a:gd name="T28" fmla="*/ 89 w 128"/>
                <a:gd name="T29" fmla="*/ 101 h 128"/>
                <a:gd name="T30" fmla="*/ 75 w 128"/>
                <a:gd name="T31" fmla="*/ 107 h 128"/>
                <a:gd name="T32" fmla="*/ 72 w 128"/>
                <a:gd name="T33" fmla="*/ 111 h 128"/>
                <a:gd name="T34" fmla="*/ 61 w 128"/>
                <a:gd name="T35" fmla="*/ 124 h 128"/>
                <a:gd name="T36" fmla="*/ 56 w 128"/>
                <a:gd name="T37" fmla="*/ 108 h 128"/>
                <a:gd name="T38" fmla="*/ 41 w 128"/>
                <a:gd name="T39" fmla="*/ 103 h 128"/>
                <a:gd name="T40" fmla="*/ 37 w 128"/>
                <a:gd name="T41" fmla="*/ 103 h 128"/>
                <a:gd name="T42" fmla="*/ 23 w 128"/>
                <a:gd name="T43" fmla="*/ 109 h 128"/>
                <a:gd name="T44" fmla="*/ 25 w 128"/>
                <a:gd name="T45" fmla="*/ 91 h 128"/>
                <a:gd name="T46" fmla="*/ 25 w 128"/>
                <a:gd name="T47" fmla="*/ 87 h 128"/>
                <a:gd name="T48" fmla="*/ 20 w 128"/>
                <a:gd name="T49" fmla="*/ 73 h 128"/>
                <a:gd name="T50" fmla="*/ 3 w 128"/>
                <a:gd name="T51" fmla="*/ 67 h 128"/>
                <a:gd name="T52" fmla="*/ 17 w 128"/>
                <a:gd name="T53" fmla="*/ 56 h 128"/>
                <a:gd name="T54" fmla="*/ 20 w 128"/>
                <a:gd name="T55" fmla="*/ 53 h 128"/>
                <a:gd name="T56" fmla="*/ 26 w 128"/>
                <a:gd name="T57" fmla="*/ 39 h 128"/>
                <a:gd name="T58" fmla="*/ 19 w 128"/>
                <a:gd name="T59" fmla="*/ 24 h 128"/>
                <a:gd name="T60" fmla="*/ 24 w 128"/>
                <a:gd name="T61" fmla="*/ 19 h 128"/>
                <a:gd name="T62" fmla="*/ 38 w 128"/>
                <a:gd name="T63" fmla="*/ 27 h 128"/>
                <a:gd name="T64" fmla="*/ 52 w 128"/>
                <a:gd name="T65" fmla="*/ 21 h 128"/>
                <a:gd name="T66" fmla="*/ 55 w 128"/>
                <a:gd name="T67" fmla="*/ 17 h 128"/>
                <a:gd name="T68" fmla="*/ 66 w 128"/>
                <a:gd name="T69" fmla="*/ 4 h 128"/>
                <a:gd name="T70" fmla="*/ 64 w 128"/>
                <a:gd name="T71" fmla="*/ 98 h 128"/>
                <a:gd name="T72" fmla="*/ 88 w 128"/>
                <a:gd name="T73" fmla="*/ 39 h 128"/>
                <a:gd name="T74" fmla="*/ 39 w 128"/>
                <a:gd name="T75" fmla="*/ 40 h 128"/>
                <a:gd name="T76" fmla="*/ 40 w 128"/>
                <a:gd name="T77" fmla="*/ 88 h 128"/>
                <a:gd name="T78" fmla="*/ 66 w 128"/>
                <a:gd name="T79" fmla="*/ 0 h 128"/>
                <a:gd name="T80" fmla="*/ 60 w 128"/>
                <a:gd name="T81" fmla="*/ 0 h 128"/>
                <a:gd name="T82" fmla="*/ 39 w 128"/>
                <a:gd name="T83" fmla="*/ 22 h 128"/>
                <a:gd name="T84" fmla="*/ 20 w 128"/>
                <a:gd name="T85" fmla="*/ 17 h 128"/>
                <a:gd name="T86" fmla="*/ 22 w 128"/>
                <a:gd name="T87" fmla="*/ 40 h 128"/>
                <a:gd name="T88" fmla="*/ 0 w 128"/>
                <a:gd name="T89" fmla="*/ 62 h 128"/>
                <a:gd name="T90" fmla="*/ 17 w 128"/>
                <a:gd name="T91" fmla="*/ 76 h 128"/>
                <a:gd name="T92" fmla="*/ 17 w 128"/>
                <a:gd name="T93" fmla="*/ 108 h 128"/>
                <a:gd name="T94" fmla="*/ 25 w 128"/>
                <a:gd name="T95" fmla="*/ 113 h 128"/>
                <a:gd name="T96" fmla="*/ 52 w 128"/>
                <a:gd name="T97" fmla="*/ 111 h 128"/>
                <a:gd name="T98" fmla="*/ 61 w 128"/>
                <a:gd name="T99" fmla="*/ 128 h 128"/>
                <a:gd name="T100" fmla="*/ 76 w 128"/>
                <a:gd name="T101" fmla="*/ 111 h 128"/>
                <a:gd name="T102" fmla="*/ 103 w 128"/>
                <a:gd name="T103" fmla="*/ 112 h 128"/>
                <a:gd name="T104" fmla="*/ 111 w 128"/>
                <a:gd name="T105" fmla="*/ 107 h 128"/>
                <a:gd name="T106" fmla="*/ 111 w 128"/>
                <a:gd name="T107" fmla="*/ 76 h 128"/>
                <a:gd name="T108" fmla="*/ 128 w 128"/>
                <a:gd name="T109" fmla="*/ 61 h 128"/>
                <a:gd name="T110" fmla="*/ 105 w 128"/>
                <a:gd name="T111" fmla="*/ 39 h 128"/>
                <a:gd name="T112" fmla="*/ 107 w 128"/>
                <a:gd name="T113" fmla="*/ 16 h 128"/>
                <a:gd name="T114" fmla="*/ 88 w 128"/>
                <a:gd name="T115" fmla="*/ 22 h 128"/>
                <a:gd name="T116" fmla="*/ 66 w 128"/>
                <a:gd name="T117" fmla="*/ 0 h 128"/>
                <a:gd name="T118" fmla="*/ 42 w 128"/>
                <a:gd name="T119" fmla="*/ 86 h 128"/>
                <a:gd name="T120" fmla="*/ 64 w 128"/>
                <a:gd name="T121" fmla="*/ 33 h 128"/>
                <a:gd name="T122" fmla="*/ 85 w 128"/>
                <a:gd name="T123" fmla="*/ 8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" h="128">
                  <a:moveTo>
                    <a:pt x="66" y="0"/>
                  </a:moveTo>
                  <a:cubicBezTo>
                    <a:pt x="66" y="4"/>
                    <a:pt x="66" y="4"/>
                    <a:pt x="66" y="4"/>
                  </a:cubicBezTo>
                  <a:cubicBezTo>
                    <a:pt x="68" y="4"/>
                    <a:pt x="71" y="8"/>
                    <a:pt x="72" y="17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9" y="21"/>
                    <a:pt x="83" y="23"/>
                    <a:pt x="86" y="25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5" y="20"/>
                    <a:pt x="100" y="19"/>
                    <a:pt x="102" y="19"/>
                  </a:cubicBezTo>
                  <a:cubicBezTo>
                    <a:pt x="103" y="19"/>
                    <a:pt x="104" y="19"/>
                    <a:pt x="104" y="1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4"/>
                    <a:pt x="108" y="30"/>
                    <a:pt x="102" y="36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4" y="44"/>
                    <a:pt x="106" y="48"/>
                    <a:pt x="107" y="52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0" y="55"/>
                    <a:pt x="110" y="55"/>
                    <a:pt x="110" y="55"/>
                  </a:cubicBezTo>
                  <a:cubicBezTo>
                    <a:pt x="119" y="55"/>
                    <a:pt x="124" y="59"/>
                    <a:pt x="124" y="61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4" y="68"/>
                    <a:pt x="119" y="71"/>
                    <a:pt x="111" y="72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7" y="75"/>
                    <a:pt x="107" y="75"/>
                    <a:pt x="107" y="75"/>
                  </a:cubicBezTo>
                  <a:cubicBezTo>
                    <a:pt x="106" y="79"/>
                    <a:pt x="105" y="83"/>
                    <a:pt x="102" y="86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9" y="97"/>
                    <a:pt x="110" y="103"/>
                    <a:pt x="109" y="104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4" y="109"/>
                    <a:pt x="103" y="109"/>
                    <a:pt x="103" y="109"/>
                  </a:cubicBezTo>
                  <a:cubicBezTo>
                    <a:pt x="101" y="109"/>
                    <a:pt x="96" y="107"/>
                    <a:pt x="91" y="103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3" y="104"/>
                    <a:pt x="79" y="106"/>
                    <a:pt x="75" y="107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2" y="119"/>
                    <a:pt x="69" y="124"/>
                    <a:pt x="67" y="124"/>
                  </a:cubicBezTo>
                  <a:cubicBezTo>
                    <a:pt x="61" y="124"/>
                    <a:pt x="61" y="124"/>
                    <a:pt x="61" y="124"/>
                  </a:cubicBezTo>
                  <a:cubicBezTo>
                    <a:pt x="60" y="124"/>
                    <a:pt x="56" y="119"/>
                    <a:pt x="56" y="111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49" y="106"/>
                    <a:pt x="45" y="105"/>
                    <a:pt x="41" y="103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2" y="108"/>
                    <a:pt x="27" y="109"/>
                    <a:pt x="25" y="109"/>
                  </a:cubicBezTo>
                  <a:cubicBezTo>
                    <a:pt x="25" y="109"/>
                    <a:pt x="24" y="109"/>
                    <a:pt x="23" y="109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18" y="104"/>
                    <a:pt x="19" y="98"/>
                    <a:pt x="25" y="91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3" y="83"/>
                    <a:pt x="21" y="79"/>
                    <a:pt x="20" y="75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8" y="72"/>
                    <a:pt x="3" y="69"/>
                    <a:pt x="3" y="67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0"/>
                    <a:pt x="8" y="56"/>
                    <a:pt x="17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49"/>
                    <a:pt x="23" y="45"/>
                    <a:pt x="25" y="4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18" y="31"/>
                    <a:pt x="18" y="25"/>
                    <a:pt x="19" y="24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7" y="19"/>
                    <a:pt x="31" y="21"/>
                    <a:pt x="36" y="25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4" y="23"/>
                    <a:pt x="48" y="22"/>
                    <a:pt x="52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8"/>
                    <a:pt x="59" y="4"/>
                    <a:pt x="60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lose/>
                  <a:moveTo>
                    <a:pt x="64" y="98"/>
                  </a:moveTo>
                  <a:cubicBezTo>
                    <a:pt x="73" y="98"/>
                    <a:pt x="82" y="95"/>
                    <a:pt x="88" y="88"/>
                  </a:cubicBezTo>
                  <a:cubicBezTo>
                    <a:pt x="101" y="74"/>
                    <a:pt x="101" y="53"/>
                    <a:pt x="88" y="39"/>
                  </a:cubicBezTo>
                  <a:cubicBezTo>
                    <a:pt x="81" y="33"/>
                    <a:pt x="73" y="30"/>
                    <a:pt x="64" y="30"/>
                  </a:cubicBezTo>
                  <a:cubicBezTo>
                    <a:pt x="54" y="30"/>
                    <a:pt x="46" y="33"/>
                    <a:pt x="39" y="40"/>
                  </a:cubicBezTo>
                  <a:cubicBezTo>
                    <a:pt x="33" y="46"/>
                    <a:pt x="29" y="55"/>
                    <a:pt x="29" y="64"/>
                  </a:cubicBezTo>
                  <a:cubicBezTo>
                    <a:pt x="29" y="73"/>
                    <a:pt x="33" y="82"/>
                    <a:pt x="40" y="88"/>
                  </a:cubicBezTo>
                  <a:cubicBezTo>
                    <a:pt x="46" y="95"/>
                    <a:pt x="55" y="98"/>
                    <a:pt x="64" y="98"/>
                  </a:cubicBezTo>
                  <a:close/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5" y="0"/>
                    <a:pt x="52" y="7"/>
                    <a:pt x="51" y="17"/>
                  </a:cubicBezTo>
                  <a:cubicBezTo>
                    <a:pt x="47" y="18"/>
                    <a:pt x="43" y="20"/>
                    <a:pt x="39" y="22"/>
                  </a:cubicBezTo>
                  <a:cubicBezTo>
                    <a:pt x="34" y="18"/>
                    <a:pt x="28" y="15"/>
                    <a:pt x="24" y="15"/>
                  </a:cubicBezTo>
                  <a:cubicBezTo>
                    <a:pt x="23" y="15"/>
                    <a:pt x="21" y="16"/>
                    <a:pt x="20" y="17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3" y="24"/>
                    <a:pt x="15" y="33"/>
                    <a:pt x="22" y="40"/>
                  </a:cubicBezTo>
                  <a:cubicBezTo>
                    <a:pt x="19" y="44"/>
                    <a:pt x="18" y="48"/>
                    <a:pt x="17" y="52"/>
                  </a:cubicBezTo>
                  <a:cubicBezTo>
                    <a:pt x="7" y="53"/>
                    <a:pt x="0" y="57"/>
                    <a:pt x="0" y="6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7" y="76"/>
                    <a:pt x="17" y="76"/>
                  </a:cubicBezTo>
                  <a:cubicBezTo>
                    <a:pt x="18" y="81"/>
                    <a:pt x="20" y="85"/>
                    <a:pt x="22" y="89"/>
                  </a:cubicBezTo>
                  <a:cubicBezTo>
                    <a:pt x="16" y="96"/>
                    <a:pt x="13" y="104"/>
                    <a:pt x="17" y="108"/>
                  </a:cubicBezTo>
                  <a:cubicBezTo>
                    <a:pt x="21" y="111"/>
                    <a:pt x="21" y="111"/>
                    <a:pt x="21" y="111"/>
                  </a:cubicBezTo>
                  <a:cubicBezTo>
                    <a:pt x="22" y="113"/>
                    <a:pt x="23" y="113"/>
                    <a:pt x="25" y="113"/>
                  </a:cubicBezTo>
                  <a:cubicBezTo>
                    <a:pt x="29" y="113"/>
                    <a:pt x="34" y="110"/>
                    <a:pt x="39" y="106"/>
                  </a:cubicBezTo>
                  <a:cubicBezTo>
                    <a:pt x="43" y="108"/>
                    <a:pt x="48" y="110"/>
                    <a:pt x="52" y="111"/>
                  </a:cubicBezTo>
                  <a:cubicBezTo>
                    <a:pt x="52" y="120"/>
                    <a:pt x="57" y="128"/>
                    <a:pt x="61" y="128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72" y="128"/>
                    <a:pt x="76" y="120"/>
                    <a:pt x="76" y="111"/>
                  </a:cubicBezTo>
                  <a:cubicBezTo>
                    <a:pt x="80" y="110"/>
                    <a:pt x="85" y="108"/>
                    <a:pt x="89" y="105"/>
                  </a:cubicBezTo>
                  <a:cubicBezTo>
                    <a:pt x="94" y="110"/>
                    <a:pt x="99" y="112"/>
                    <a:pt x="103" y="112"/>
                  </a:cubicBezTo>
                  <a:cubicBezTo>
                    <a:pt x="105" y="112"/>
                    <a:pt x="106" y="112"/>
                    <a:pt x="107" y="111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5" y="103"/>
                    <a:pt x="112" y="95"/>
                    <a:pt x="106" y="88"/>
                  </a:cubicBezTo>
                  <a:cubicBezTo>
                    <a:pt x="108" y="84"/>
                    <a:pt x="110" y="80"/>
                    <a:pt x="111" y="76"/>
                  </a:cubicBezTo>
                  <a:cubicBezTo>
                    <a:pt x="120" y="75"/>
                    <a:pt x="128" y="71"/>
                    <a:pt x="128" y="66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8" y="56"/>
                    <a:pt x="120" y="52"/>
                    <a:pt x="111" y="51"/>
                  </a:cubicBezTo>
                  <a:cubicBezTo>
                    <a:pt x="109" y="47"/>
                    <a:pt x="108" y="43"/>
                    <a:pt x="105" y="39"/>
                  </a:cubicBezTo>
                  <a:cubicBezTo>
                    <a:pt x="112" y="32"/>
                    <a:pt x="114" y="24"/>
                    <a:pt x="111" y="20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05" y="15"/>
                    <a:pt x="104" y="15"/>
                    <a:pt x="102" y="15"/>
                  </a:cubicBezTo>
                  <a:cubicBezTo>
                    <a:pt x="98" y="15"/>
                    <a:pt x="93" y="17"/>
                    <a:pt x="88" y="22"/>
                  </a:cubicBezTo>
                  <a:cubicBezTo>
                    <a:pt x="84" y="20"/>
                    <a:pt x="80" y="18"/>
                    <a:pt x="75" y="17"/>
                  </a:cubicBezTo>
                  <a:cubicBezTo>
                    <a:pt x="75" y="7"/>
                    <a:pt x="71" y="0"/>
                    <a:pt x="66" y="0"/>
                  </a:cubicBezTo>
                  <a:close/>
                  <a:moveTo>
                    <a:pt x="64" y="94"/>
                  </a:moveTo>
                  <a:cubicBezTo>
                    <a:pt x="56" y="94"/>
                    <a:pt x="48" y="92"/>
                    <a:pt x="42" y="86"/>
                  </a:cubicBezTo>
                  <a:cubicBezTo>
                    <a:pt x="30" y="74"/>
                    <a:pt x="30" y="54"/>
                    <a:pt x="42" y="42"/>
                  </a:cubicBezTo>
                  <a:cubicBezTo>
                    <a:pt x="48" y="36"/>
                    <a:pt x="56" y="33"/>
                    <a:pt x="64" y="33"/>
                  </a:cubicBezTo>
                  <a:cubicBezTo>
                    <a:pt x="71" y="33"/>
                    <a:pt x="79" y="36"/>
                    <a:pt x="85" y="42"/>
                  </a:cubicBezTo>
                  <a:cubicBezTo>
                    <a:pt x="97" y="54"/>
                    <a:pt x="97" y="73"/>
                    <a:pt x="85" y="85"/>
                  </a:cubicBezTo>
                  <a:cubicBezTo>
                    <a:pt x="79" y="91"/>
                    <a:pt x="72" y="94"/>
                    <a:pt x="64" y="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252"/>
            <p:cNvSpPr>
              <a:spLocks noEditPoints="1"/>
            </p:cNvSpPr>
            <p:nvPr/>
          </p:nvSpPr>
          <p:spPr bwMode="auto">
            <a:xfrm>
              <a:off x="5816601" y="4259263"/>
              <a:ext cx="390525" cy="382588"/>
            </a:xfrm>
            <a:custGeom>
              <a:avLst/>
              <a:gdLst>
                <a:gd name="T0" fmla="*/ 70 w 104"/>
                <a:gd name="T1" fmla="*/ 5 h 102"/>
                <a:gd name="T2" fmla="*/ 72 w 104"/>
                <a:gd name="T3" fmla="*/ 21 h 102"/>
                <a:gd name="T4" fmla="*/ 84 w 104"/>
                <a:gd name="T5" fmla="*/ 29 h 102"/>
                <a:gd name="T6" fmla="*/ 97 w 104"/>
                <a:gd name="T7" fmla="*/ 32 h 102"/>
                <a:gd name="T8" fmla="*/ 87 w 104"/>
                <a:gd name="T9" fmla="*/ 44 h 102"/>
                <a:gd name="T10" fmla="*/ 90 w 104"/>
                <a:gd name="T11" fmla="*/ 58 h 102"/>
                <a:gd name="T12" fmla="*/ 93 w 104"/>
                <a:gd name="T13" fmla="*/ 71 h 102"/>
                <a:gd name="T14" fmla="*/ 82 w 104"/>
                <a:gd name="T15" fmla="*/ 71 h 102"/>
                <a:gd name="T16" fmla="*/ 75 w 104"/>
                <a:gd name="T17" fmla="*/ 83 h 102"/>
                <a:gd name="T18" fmla="*/ 71 w 104"/>
                <a:gd name="T19" fmla="*/ 96 h 102"/>
                <a:gd name="T20" fmla="*/ 59 w 104"/>
                <a:gd name="T21" fmla="*/ 87 h 102"/>
                <a:gd name="T22" fmla="*/ 46 w 104"/>
                <a:gd name="T23" fmla="*/ 87 h 102"/>
                <a:gd name="T24" fmla="*/ 38 w 104"/>
                <a:gd name="T25" fmla="*/ 99 h 102"/>
                <a:gd name="T26" fmla="*/ 34 w 104"/>
                <a:gd name="T27" fmla="*/ 83 h 102"/>
                <a:gd name="T28" fmla="*/ 22 w 104"/>
                <a:gd name="T29" fmla="*/ 73 h 102"/>
                <a:gd name="T30" fmla="*/ 9 w 104"/>
                <a:gd name="T31" fmla="*/ 75 h 102"/>
                <a:gd name="T32" fmla="*/ 17 w 104"/>
                <a:gd name="T33" fmla="*/ 62 h 102"/>
                <a:gd name="T34" fmla="*/ 16 w 104"/>
                <a:gd name="T35" fmla="*/ 46 h 102"/>
                <a:gd name="T36" fmla="*/ 6 w 104"/>
                <a:gd name="T37" fmla="*/ 33 h 102"/>
                <a:gd name="T38" fmla="*/ 20 w 104"/>
                <a:gd name="T39" fmla="*/ 34 h 102"/>
                <a:gd name="T40" fmla="*/ 30 w 104"/>
                <a:gd name="T41" fmla="*/ 22 h 102"/>
                <a:gd name="T42" fmla="*/ 32 w 104"/>
                <a:gd name="T43" fmla="*/ 6 h 102"/>
                <a:gd name="T44" fmla="*/ 42 w 104"/>
                <a:gd name="T45" fmla="*/ 16 h 102"/>
                <a:gd name="T46" fmla="*/ 54 w 104"/>
                <a:gd name="T47" fmla="*/ 15 h 102"/>
                <a:gd name="T48" fmla="*/ 65 w 104"/>
                <a:gd name="T49" fmla="*/ 4 h 102"/>
                <a:gd name="T50" fmla="*/ 65 w 104"/>
                <a:gd name="T51" fmla="*/ 77 h 102"/>
                <a:gd name="T52" fmla="*/ 52 w 104"/>
                <a:gd name="T53" fmla="*/ 22 h 102"/>
                <a:gd name="T54" fmla="*/ 52 w 104"/>
                <a:gd name="T55" fmla="*/ 80 h 102"/>
                <a:gd name="T56" fmla="*/ 52 w 104"/>
                <a:gd name="T57" fmla="*/ 11 h 102"/>
                <a:gd name="T58" fmla="*/ 30 w 104"/>
                <a:gd name="T59" fmla="*/ 3 h 102"/>
                <a:gd name="T60" fmla="*/ 18 w 104"/>
                <a:gd name="T61" fmla="*/ 29 h 102"/>
                <a:gd name="T62" fmla="*/ 1 w 104"/>
                <a:gd name="T63" fmla="*/ 37 h 102"/>
                <a:gd name="T64" fmla="*/ 3 w 104"/>
                <a:gd name="T65" fmla="*/ 73 h 102"/>
                <a:gd name="T66" fmla="*/ 21 w 104"/>
                <a:gd name="T67" fmla="*/ 77 h 102"/>
                <a:gd name="T68" fmla="*/ 37 w 104"/>
                <a:gd name="T69" fmla="*/ 102 h 102"/>
                <a:gd name="T70" fmla="*/ 52 w 104"/>
                <a:gd name="T71" fmla="*/ 91 h 102"/>
                <a:gd name="T72" fmla="*/ 73 w 104"/>
                <a:gd name="T73" fmla="*/ 100 h 102"/>
                <a:gd name="T74" fmla="*/ 85 w 104"/>
                <a:gd name="T75" fmla="*/ 73 h 102"/>
                <a:gd name="T76" fmla="*/ 103 w 104"/>
                <a:gd name="T77" fmla="*/ 66 h 102"/>
                <a:gd name="T78" fmla="*/ 100 w 104"/>
                <a:gd name="T79" fmla="*/ 30 h 102"/>
                <a:gd name="T80" fmla="*/ 82 w 104"/>
                <a:gd name="T81" fmla="*/ 25 h 102"/>
                <a:gd name="T82" fmla="*/ 66 w 104"/>
                <a:gd name="T83" fmla="*/ 0 h 102"/>
                <a:gd name="T84" fmla="*/ 29 w 104"/>
                <a:gd name="T85" fmla="*/ 63 h 102"/>
                <a:gd name="T86" fmla="*/ 74 w 104"/>
                <a:gd name="T87" fmla="*/ 4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4" h="102">
                  <a:moveTo>
                    <a:pt x="65" y="0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1" y="6"/>
                    <a:pt x="72" y="10"/>
                    <a:pt x="70" y="1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4" y="23"/>
                    <a:pt x="77" y="25"/>
                    <a:pt x="79" y="28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6" y="27"/>
                    <a:pt x="89" y="27"/>
                    <a:pt x="92" y="27"/>
                  </a:cubicBezTo>
                  <a:cubicBezTo>
                    <a:pt x="94" y="27"/>
                    <a:pt x="95" y="27"/>
                    <a:pt x="95" y="27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7" y="32"/>
                    <a:pt x="95" y="36"/>
                    <a:pt x="89" y="40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8" y="47"/>
                    <a:pt x="88" y="51"/>
                    <a:pt x="88" y="54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7" y="60"/>
                    <a:pt x="99" y="64"/>
                    <a:pt x="99" y="65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8" y="70"/>
                    <a:pt x="96" y="71"/>
                    <a:pt x="93" y="71"/>
                  </a:cubicBezTo>
                  <a:cubicBezTo>
                    <a:pt x="91" y="71"/>
                    <a:pt x="89" y="70"/>
                    <a:pt x="86" y="7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0" y="74"/>
                    <a:pt x="78" y="77"/>
                    <a:pt x="76" y="79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7" y="89"/>
                    <a:pt x="76" y="94"/>
                    <a:pt x="76" y="94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2" y="96"/>
                    <a:pt x="71" y="96"/>
                    <a:pt x="71" y="96"/>
                  </a:cubicBezTo>
                  <a:cubicBezTo>
                    <a:pt x="70" y="96"/>
                    <a:pt x="66" y="94"/>
                    <a:pt x="63" y="89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7" y="87"/>
                    <a:pt x="54" y="88"/>
                    <a:pt x="52" y="88"/>
                  </a:cubicBezTo>
                  <a:cubicBezTo>
                    <a:pt x="51" y="88"/>
                    <a:pt x="50" y="88"/>
                    <a:pt x="49" y="88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3" y="96"/>
                    <a:pt x="40" y="99"/>
                    <a:pt x="38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33" y="97"/>
                    <a:pt x="32" y="93"/>
                    <a:pt x="34" y="86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2" y="82"/>
                    <a:pt x="32" y="82"/>
                    <a:pt x="32" y="82"/>
                  </a:cubicBezTo>
                  <a:cubicBezTo>
                    <a:pt x="29" y="80"/>
                    <a:pt x="26" y="78"/>
                    <a:pt x="24" y="75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17" y="75"/>
                    <a:pt x="14" y="76"/>
                    <a:pt x="12" y="76"/>
                  </a:cubicBezTo>
                  <a:cubicBezTo>
                    <a:pt x="10" y="76"/>
                    <a:pt x="9" y="75"/>
                    <a:pt x="9" y="75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0"/>
                    <a:pt x="8" y="66"/>
                    <a:pt x="14" y="63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56"/>
                    <a:pt x="15" y="52"/>
                    <a:pt x="16" y="49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6" y="42"/>
                    <a:pt x="4" y="39"/>
                    <a:pt x="4" y="38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7" y="32"/>
                    <a:pt x="11" y="32"/>
                  </a:cubicBezTo>
                  <a:cubicBezTo>
                    <a:pt x="13" y="32"/>
                    <a:pt x="15" y="32"/>
                    <a:pt x="17" y="3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3" y="29"/>
                    <a:pt x="25" y="26"/>
                    <a:pt x="28" y="24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6" y="13"/>
                    <a:pt x="27" y="9"/>
                    <a:pt x="28" y="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4" y="6"/>
                    <a:pt x="37" y="9"/>
                    <a:pt x="40" y="14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7" y="15"/>
                    <a:pt x="49" y="15"/>
                    <a:pt x="52" y="15"/>
                  </a:cubicBezTo>
                  <a:cubicBezTo>
                    <a:pt x="53" y="15"/>
                    <a:pt x="54" y="15"/>
                    <a:pt x="54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61" y="7"/>
                    <a:pt x="64" y="4"/>
                    <a:pt x="65" y="4"/>
                  </a:cubicBezTo>
                  <a:cubicBezTo>
                    <a:pt x="65" y="0"/>
                    <a:pt x="65" y="0"/>
                    <a:pt x="65" y="0"/>
                  </a:cubicBezTo>
                  <a:close/>
                  <a:moveTo>
                    <a:pt x="52" y="80"/>
                  </a:moveTo>
                  <a:cubicBezTo>
                    <a:pt x="56" y="80"/>
                    <a:pt x="61" y="79"/>
                    <a:pt x="65" y="77"/>
                  </a:cubicBezTo>
                  <a:cubicBezTo>
                    <a:pt x="72" y="74"/>
                    <a:pt x="77" y="68"/>
                    <a:pt x="79" y="61"/>
                  </a:cubicBezTo>
                  <a:cubicBezTo>
                    <a:pt x="82" y="53"/>
                    <a:pt x="81" y="45"/>
                    <a:pt x="78" y="38"/>
                  </a:cubicBezTo>
                  <a:cubicBezTo>
                    <a:pt x="73" y="28"/>
                    <a:pt x="63" y="22"/>
                    <a:pt x="52" y="22"/>
                  </a:cubicBezTo>
                  <a:cubicBezTo>
                    <a:pt x="47" y="22"/>
                    <a:pt x="43" y="23"/>
                    <a:pt x="39" y="25"/>
                  </a:cubicBezTo>
                  <a:cubicBezTo>
                    <a:pt x="25" y="32"/>
                    <a:pt x="19" y="50"/>
                    <a:pt x="26" y="64"/>
                  </a:cubicBezTo>
                  <a:cubicBezTo>
                    <a:pt x="31" y="74"/>
                    <a:pt x="41" y="80"/>
                    <a:pt x="52" y="80"/>
                  </a:cubicBezTo>
                  <a:close/>
                  <a:moveTo>
                    <a:pt x="65" y="0"/>
                  </a:moveTo>
                  <a:cubicBezTo>
                    <a:pt x="62" y="0"/>
                    <a:pt x="57" y="5"/>
                    <a:pt x="55" y="11"/>
                  </a:cubicBezTo>
                  <a:cubicBezTo>
                    <a:pt x="54" y="11"/>
                    <a:pt x="53" y="11"/>
                    <a:pt x="52" y="11"/>
                  </a:cubicBezTo>
                  <a:cubicBezTo>
                    <a:pt x="49" y="11"/>
                    <a:pt x="46" y="11"/>
                    <a:pt x="43" y="12"/>
                  </a:cubicBezTo>
                  <a:cubicBezTo>
                    <a:pt x="40" y="6"/>
                    <a:pt x="36" y="2"/>
                    <a:pt x="32" y="2"/>
                  </a:cubicBezTo>
                  <a:cubicBezTo>
                    <a:pt x="32" y="2"/>
                    <a:pt x="31" y="3"/>
                    <a:pt x="30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7"/>
                    <a:pt x="22" y="14"/>
                    <a:pt x="26" y="21"/>
                  </a:cubicBezTo>
                  <a:cubicBezTo>
                    <a:pt x="23" y="23"/>
                    <a:pt x="20" y="26"/>
                    <a:pt x="18" y="29"/>
                  </a:cubicBezTo>
                  <a:cubicBezTo>
                    <a:pt x="16" y="29"/>
                    <a:pt x="13" y="28"/>
                    <a:pt x="11" y="28"/>
                  </a:cubicBezTo>
                  <a:cubicBezTo>
                    <a:pt x="7" y="28"/>
                    <a:pt x="3" y="30"/>
                    <a:pt x="2" y="32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40"/>
                    <a:pt x="4" y="46"/>
                    <a:pt x="12" y="48"/>
                  </a:cubicBezTo>
                  <a:cubicBezTo>
                    <a:pt x="12" y="52"/>
                    <a:pt x="12" y="56"/>
                    <a:pt x="13" y="60"/>
                  </a:cubicBezTo>
                  <a:cubicBezTo>
                    <a:pt x="6" y="63"/>
                    <a:pt x="2" y="69"/>
                    <a:pt x="3" y="73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6" y="79"/>
                    <a:pt x="9" y="80"/>
                    <a:pt x="12" y="80"/>
                  </a:cubicBezTo>
                  <a:cubicBezTo>
                    <a:pt x="15" y="80"/>
                    <a:pt x="18" y="79"/>
                    <a:pt x="21" y="77"/>
                  </a:cubicBezTo>
                  <a:cubicBezTo>
                    <a:pt x="24" y="80"/>
                    <a:pt x="27" y="83"/>
                    <a:pt x="30" y="85"/>
                  </a:cubicBezTo>
                  <a:cubicBezTo>
                    <a:pt x="28" y="92"/>
                    <a:pt x="29" y="99"/>
                    <a:pt x="33" y="101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7" y="102"/>
                    <a:pt x="38" y="102"/>
                    <a:pt x="38" y="102"/>
                  </a:cubicBezTo>
                  <a:cubicBezTo>
                    <a:pt x="42" y="102"/>
                    <a:pt x="46" y="98"/>
                    <a:pt x="49" y="91"/>
                  </a:cubicBezTo>
                  <a:cubicBezTo>
                    <a:pt x="50" y="91"/>
                    <a:pt x="51" y="91"/>
                    <a:pt x="52" y="91"/>
                  </a:cubicBezTo>
                  <a:cubicBezTo>
                    <a:pt x="55" y="91"/>
                    <a:pt x="57" y="91"/>
                    <a:pt x="60" y="91"/>
                  </a:cubicBezTo>
                  <a:cubicBezTo>
                    <a:pt x="63" y="96"/>
                    <a:pt x="68" y="100"/>
                    <a:pt x="71" y="100"/>
                  </a:cubicBezTo>
                  <a:cubicBezTo>
                    <a:pt x="72" y="100"/>
                    <a:pt x="73" y="100"/>
                    <a:pt x="73" y="100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81" y="96"/>
                    <a:pt x="81" y="89"/>
                    <a:pt x="78" y="82"/>
                  </a:cubicBezTo>
                  <a:cubicBezTo>
                    <a:pt x="81" y="79"/>
                    <a:pt x="83" y="76"/>
                    <a:pt x="85" y="73"/>
                  </a:cubicBezTo>
                  <a:cubicBezTo>
                    <a:pt x="88" y="74"/>
                    <a:pt x="90" y="74"/>
                    <a:pt x="93" y="74"/>
                  </a:cubicBezTo>
                  <a:cubicBezTo>
                    <a:pt x="97" y="74"/>
                    <a:pt x="100" y="73"/>
                    <a:pt x="101" y="70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2"/>
                    <a:pt x="99" y="57"/>
                    <a:pt x="92" y="54"/>
                  </a:cubicBezTo>
                  <a:cubicBezTo>
                    <a:pt x="92" y="51"/>
                    <a:pt x="92" y="47"/>
                    <a:pt x="91" y="43"/>
                  </a:cubicBezTo>
                  <a:cubicBezTo>
                    <a:pt x="98" y="39"/>
                    <a:pt x="102" y="33"/>
                    <a:pt x="100" y="30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7" y="24"/>
                    <a:pt x="95" y="23"/>
                    <a:pt x="92" y="23"/>
                  </a:cubicBezTo>
                  <a:cubicBezTo>
                    <a:pt x="89" y="23"/>
                    <a:pt x="86" y="24"/>
                    <a:pt x="82" y="25"/>
                  </a:cubicBezTo>
                  <a:cubicBezTo>
                    <a:pt x="80" y="22"/>
                    <a:pt x="77" y="20"/>
                    <a:pt x="74" y="18"/>
                  </a:cubicBezTo>
                  <a:cubicBezTo>
                    <a:pt x="76" y="10"/>
                    <a:pt x="75" y="3"/>
                    <a:pt x="71" y="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5" y="0"/>
                  </a:cubicBezTo>
                  <a:close/>
                  <a:moveTo>
                    <a:pt x="52" y="77"/>
                  </a:moveTo>
                  <a:cubicBezTo>
                    <a:pt x="43" y="77"/>
                    <a:pt x="34" y="71"/>
                    <a:pt x="29" y="63"/>
                  </a:cubicBezTo>
                  <a:cubicBezTo>
                    <a:pt x="23" y="50"/>
                    <a:pt x="28" y="35"/>
                    <a:pt x="41" y="29"/>
                  </a:cubicBezTo>
                  <a:cubicBezTo>
                    <a:pt x="44" y="27"/>
                    <a:pt x="48" y="26"/>
                    <a:pt x="52" y="26"/>
                  </a:cubicBezTo>
                  <a:cubicBezTo>
                    <a:pt x="61" y="26"/>
                    <a:pt x="70" y="31"/>
                    <a:pt x="74" y="40"/>
                  </a:cubicBezTo>
                  <a:cubicBezTo>
                    <a:pt x="81" y="53"/>
                    <a:pt x="75" y="68"/>
                    <a:pt x="63" y="74"/>
                  </a:cubicBezTo>
                  <a:cubicBezTo>
                    <a:pt x="59" y="76"/>
                    <a:pt x="56" y="77"/>
                    <a:pt x="52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253"/>
            <p:cNvSpPr>
              <a:spLocks noEditPoints="1"/>
            </p:cNvSpPr>
            <p:nvPr/>
          </p:nvSpPr>
          <p:spPr bwMode="auto">
            <a:xfrm>
              <a:off x="6075364" y="4078288"/>
              <a:ext cx="211138" cy="203200"/>
            </a:xfrm>
            <a:custGeom>
              <a:avLst/>
              <a:gdLst>
                <a:gd name="T0" fmla="*/ 37 w 56"/>
                <a:gd name="T1" fmla="*/ 4 h 54"/>
                <a:gd name="T2" fmla="*/ 39 w 56"/>
                <a:gd name="T3" fmla="*/ 13 h 54"/>
                <a:gd name="T4" fmla="*/ 45 w 56"/>
                <a:gd name="T5" fmla="*/ 16 h 54"/>
                <a:gd name="T6" fmla="*/ 50 w 56"/>
                <a:gd name="T7" fmla="*/ 17 h 54"/>
                <a:gd name="T8" fmla="*/ 46 w 56"/>
                <a:gd name="T9" fmla="*/ 25 h 54"/>
                <a:gd name="T10" fmla="*/ 48 w 56"/>
                <a:gd name="T11" fmla="*/ 31 h 54"/>
                <a:gd name="T12" fmla="*/ 48 w 56"/>
                <a:gd name="T13" fmla="*/ 37 h 54"/>
                <a:gd name="T14" fmla="*/ 42 w 56"/>
                <a:gd name="T15" fmla="*/ 38 h 54"/>
                <a:gd name="T16" fmla="*/ 40 w 56"/>
                <a:gd name="T17" fmla="*/ 44 h 54"/>
                <a:gd name="T18" fmla="*/ 34 w 56"/>
                <a:gd name="T19" fmla="*/ 47 h 54"/>
                <a:gd name="T20" fmla="*/ 28 w 56"/>
                <a:gd name="T21" fmla="*/ 45 h 54"/>
                <a:gd name="T22" fmla="*/ 24 w 56"/>
                <a:gd name="T23" fmla="*/ 47 h 54"/>
                <a:gd name="T24" fmla="*/ 19 w 56"/>
                <a:gd name="T25" fmla="*/ 50 h 54"/>
                <a:gd name="T26" fmla="*/ 17 w 56"/>
                <a:gd name="T27" fmla="*/ 42 h 54"/>
                <a:gd name="T28" fmla="*/ 11 w 56"/>
                <a:gd name="T29" fmla="*/ 39 h 54"/>
                <a:gd name="T30" fmla="*/ 6 w 56"/>
                <a:gd name="T31" fmla="*/ 37 h 54"/>
                <a:gd name="T32" fmla="*/ 10 w 56"/>
                <a:gd name="T33" fmla="*/ 30 h 54"/>
                <a:gd name="T34" fmla="*/ 8 w 56"/>
                <a:gd name="T35" fmla="*/ 24 h 54"/>
                <a:gd name="T36" fmla="*/ 8 w 56"/>
                <a:gd name="T37" fmla="*/ 18 h 54"/>
                <a:gd name="T38" fmla="*/ 14 w 56"/>
                <a:gd name="T39" fmla="*/ 16 h 54"/>
                <a:gd name="T40" fmla="*/ 16 w 56"/>
                <a:gd name="T41" fmla="*/ 10 h 54"/>
                <a:gd name="T42" fmla="*/ 22 w 56"/>
                <a:gd name="T43" fmla="*/ 8 h 54"/>
                <a:gd name="T44" fmla="*/ 28 w 56"/>
                <a:gd name="T45" fmla="*/ 9 h 54"/>
                <a:gd name="T46" fmla="*/ 32 w 56"/>
                <a:gd name="T47" fmla="*/ 7 h 54"/>
                <a:gd name="T48" fmla="*/ 34 w 56"/>
                <a:gd name="T49" fmla="*/ 40 h 54"/>
                <a:gd name="T50" fmla="*/ 22 w 56"/>
                <a:gd name="T51" fmla="*/ 14 h 54"/>
                <a:gd name="T52" fmla="*/ 35 w 56"/>
                <a:gd name="T53" fmla="*/ 0 h 54"/>
                <a:gd name="T54" fmla="*/ 25 w 56"/>
                <a:gd name="T55" fmla="*/ 6 h 54"/>
                <a:gd name="T56" fmla="*/ 14 w 56"/>
                <a:gd name="T57" fmla="*/ 3 h 54"/>
                <a:gd name="T58" fmla="*/ 8 w 56"/>
                <a:gd name="T59" fmla="*/ 14 h 54"/>
                <a:gd name="T60" fmla="*/ 6 w 56"/>
                <a:gd name="T61" fmla="*/ 27 h 54"/>
                <a:gd name="T62" fmla="*/ 3 w 56"/>
                <a:gd name="T63" fmla="*/ 41 h 54"/>
                <a:gd name="T64" fmla="*/ 15 w 56"/>
                <a:gd name="T65" fmla="*/ 45 h 54"/>
                <a:gd name="T66" fmla="*/ 21 w 56"/>
                <a:gd name="T67" fmla="*/ 54 h 54"/>
                <a:gd name="T68" fmla="*/ 31 w 56"/>
                <a:gd name="T69" fmla="*/ 49 h 54"/>
                <a:gd name="T70" fmla="*/ 41 w 56"/>
                <a:gd name="T71" fmla="*/ 52 h 54"/>
                <a:gd name="T72" fmla="*/ 48 w 56"/>
                <a:gd name="T73" fmla="*/ 40 h 54"/>
                <a:gd name="T74" fmla="*/ 50 w 56"/>
                <a:gd name="T75" fmla="*/ 27 h 54"/>
                <a:gd name="T76" fmla="*/ 53 w 56"/>
                <a:gd name="T77" fmla="*/ 14 h 54"/>
                <a:gd name="T78" fmla="*/ 41 w 56"/>
                <a:gd name="T79" fmla="*/ 10 h 54"/>
                <a:gd name="T80" fmla="*/ 35 w 56"/>
                <a:gd name="T81" fmla="*/ 0 h 54"/>
                <a:gd name="T82" fmla="*/ 23 w 56"/>
                <a:gd name="T83" fmla="*/ 18 h 54"/>
                <a:gd name="T84" fmla="*/ 33 w 56"/>
                <a:gd name="T85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" h="54">
                  <a:moveTo>
                    <a:pt x="35" y="4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5"/>
                    <a:pt x="38" y="6"/>
                    <a:pt x="37" y="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40" y="14"/>
                    <a:pt x="41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6" y="15"/>
                    <a:pt x="47" y="15"/>
                    <a:pt x="48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8"/>
                    <a:pt x="50" y="19"/>
                    <a:pt x="47" y="21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6"/>
                    <a:pt x="46" y="27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1" y="32"/>
                    <a:pt x="52" y="34"/>
                    <a:pt x="51" y="34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6"/>
                    <a:pt x="50" y="37"/>
                    <a:pt x="48" y="37"/>
                  </a:cubicBezTo>
                  <a:cubicBezTo>
                    <a:pt x="48" y="37"/>
                    <a:pt x="47" y="37"/>
                    <a:pt x="46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9"/>
                    <a:pt x="41" y="39"/>
                    <a:pt x="41" y="40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1" y="47"/>
                    <a:pt x="40" y="48"/>
                    <a:pt x="40" y="48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7" y="50"/>
                    <a:pt x="36" y="49"/>
                    <a:pt x="34" y="47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0" y="45"/>
                    <a:pt x="29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50"/>
                    <a:pt x="22" y="51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8" y="48"/>
                    <a:pt x="19" y="45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6" y="41"/>
                    <a:pt x="16" y="40"/>
                    <a:pt x="15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39"/>
                    <a:pt x="9" y="39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6" y="35"/>
                    <a:pt x="9" y="33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9"/>
                    <a:pt x="10" y="28"/>
                    <a:pt x="10" y="27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5" y="22"/>
                    <a:pt x="4" y="21"/>
                    <a:pt x="5" y="20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8"/>
                    <a:pt x="8" y="18"/>
                  </a:cubicBezTo>
                  <a:cubicBezTo>
                    <a:pt x="8" y="18"/>
                    <a:pt x="9" y="18"/>
                    <a:pt x="10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5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8"/>
                    <a:pt x="16" y="6"/>
                    <a:pt x="16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5"/>
                    <a:pt x="20" y="6"/>
                    <a:pt x="22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7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3" y="5"/>
                    <a:pt x="34" y="4"/>
                    <a:pt x="35" y="4"/>
                  </a:cubicBezTo>
                  <a:close/>
                  <a:moveTo>
                    <a:pt x="28" y="42"/>
                  </a:moveTo>
                  <a:cubicBezTo>
                    <a:pt x="30" y="42"/>
                    <a:pt x="32" y="41"/>
                    <a:pt x="34" y="40"/>
                  </a:cubicBezTo>
                  <a:cubicBezTo>
                    <a:pt x="41" y="37"/>
                    <a:pt x="44" y="28"/>
                    <a:pt x="41" y="21"/>
                  </a:cubicBezTo>
                  <a:cubicBezTo>
                    <a:pt x="38" y="16"/>
                    <a:pt x="33" y="13"/>
                    <a:pt x="28" y="13"/>
                  </a:cubicBezTo>
                  <a:cubicBezTo>
                    <a:pt x="26" y="13"/>
                    <a:pt x="24" y="13"/>
                    <a:pt x="22" y="14"/>
                  </a:cubicBezTo>
                  <a:cubicBezTo>
                    <a:pt x="14" y="18"/>
                    <a:pt x="12" y="26"/>
                    <a:pt x="15" y="34"/>
                  </a:cubicBezTo>
                  <a:cubicBezTo>
                    <a:pt x="18" y="38"/>
                    <a:pt x="22" y="42"/>
                    <a:pt x="28" y="42"/>
                  </a:cubicBezTo>
                  <a:close/>
                  <a:moveTo>
                    <a:pt x="35" y="0"/>
                  </a:moveTo>
                  <a:cubicBezTo>
                    <a:pt x="32" y="0"/>
                    <a:pt x="30" y="2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6" y="6"/>
                    <a:pt x="25" y="6"/>
                  </a:cubicBezTo>
                  <a:cubicBezTo>
                    <a:pt x="23" y="3"/>
                    <a:pt x="20" y="1"/>
                    <a:pt x="18" y="1"/>
                  </a:cubicBezTo>
                  <a:cubicBezTo>
                    <a:pt x="18" y="1"/>
                    <a:pt x="17" y="1"/>
                    <a:pt x="17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4"/>
                    <a:pt x="11" y="7"/>
                    <a:pt x="13" y="12"/>
                  </a:cubicBezTo>
                  <a:cubicBezTo>
                    <a:pt x="12" y="12"/>
                    <a:pt x="11" y="13"/>
                    <a:pt x="11" y="14"/>
                  </a:cubicBezTo>
                  <a:cubicBezTo>
                    <a:pt x="10" y="14"/>
                    <a:pt x="9" y="14"/>
                    <a:pt x="8" y="14"/>
                  </a:cubicBezTo>
                  <a:cubicBezTo>
                    <a:pt x="5" y="14"/>
                    <a:pt x="2" y="15"/>
                    <a:pt x="2" y="17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2"/>
                    <a:pt x="2" y="25"/>
                    <a:pt x="6" y="27"/>
                  </a:cubicBezTo>
                  <a:cubicBezTo>
                    <a:pt x="6" y="28"/>
                    <a:pt x="6" y="29"/>
                    <a:pt x="6" y="30"/>
                  </a:cubicBezTo>
                  <a:cubicBezTo>
                    <a:pt x="3" y="33"/>
                    <a:pt x="1" y="36"/>
                    <a:pt x="2" y="39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2"/>
                    <a:pt x="6" y="43"/>
                    <a:pt x="8" y="43"/>
                  </a:cubicBezTo>
                  <a:cubicBezTo>
                    <a:pt x="10" y="43"/>
                    <a:pt x="11" y="43"/>
                    <a:pt x="12" y="42"/>
                  </a:cubicBezTo>
                  <a:cubicBezTo>
                    <a:pt x="13" y="43"/>
                    <a:pt x="14" y="44"/>
                    <a:pt x="15" y="45"/>
                  </a:cubicBezTo>
                  <a:cubicBezTo>
                    <a:pt x="14" y="49"/>
                    <a:pt x="15" y="53"/>
                    <a:pt x="18" y="53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4" y="54"/>
                    <a:pt x="26" y="52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49"/>
                    <a:pt x="31" y="49"/>
                  </a:cubicBezTo>
                  <a:cubicBezTo>
                    <a:pt x="33" y="52"/>
                    <a:pt x="35" y="53"/>
                    <a:pt x="38" y="53"/>
                  </a:cubicBezTo>
                  <a:cubicBezTo>
                    <a:pt x="38" y="53"/>
                    <a:pt x="39" y="53"/>
                    <a:pt x="39" y="53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4" y="51"/>
                    <a:pt x="45" y="47"/>
                    <a:pt x="43" y="43"/>
                  </a:cubicBezTo>
                  <a:cubicBezTo>
                    <a:pt x="44" y="42"/>
                    <a:pt x="45" y="41"/>
                    <a:pt x="45" y="40"/>
                  </a:cubicBezTo>
                  <a:cubicBezTo>
                    <a:pt x="46" y="40"/>
                    <a:pt x="47" y="40"/>
                    <a:pt x="48" y="40"/>
                  </a:cubicBezTo>
                  <a:cubicBezTo>
                    <a:pt x="51" y="40"/>
                    <a:pt x="54" y="39"/>
                    <a:pt x="54" y="37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6" y="32"/>
                    <a:pt x="54" y="29"/>
                    <a:pt x="50" y="27"/>
                  </a:cubicBezTo>
                  <a:cubicBezTo>
                    <a:pt x="50" y="26"/>
                    <a:pt x="50" y="25"/>
                    <a:pt x="49" y="24"/>
                  </a:cubicBezTo>
                  <a:cubicBezTo>
                    <a:pt x="53" y="22"/>
                    <a:pt x="55" y="18"/>
                    <a:pt x="54" y="16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2"/>
                    <a:pt x="50" y="11"/>
                    <a:pt x="48" y="11"/>
                  </a:cubicBezTo>
                  <a:cubicBezTo>
                    <a:pt x="46" y="11"/>
                    <a:pt x="45" y="11"/>
                    <a:pt x="44" y="12"/>
                  </a:cubicBezTo>
                  <a:cubicBezTo>
                    <a:pt x="43" y="11"/>
                    <a:pt x="42" y="10"/>
                    <a:pt x="41" y="10"/>
                  </a:cubicBezTo>
                  <a:cubicBezTo>
                    <a:pt x="42" y="5"/>
                    <a:pt x="41" y="2"/>
                    <a:pt x="38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28" y="38"/>
                  </a:moveTo>
                  <a:cubicBezTo>
                    <a:pt x="24" y="38"/>
                    <a:pt x="20" y="36"/>
                    <a:pt x="18" y="32"/>
                  </a:cubicBezTo>
                  <a:cubicBezTo>
                    <a:pt x="16" y="27"/>
                    <a:pt x="18" y="20"/>
                    <a:pt x="23" y="18"/>
                  </a:cubicBezTo>
                  <a:cubicBezTo>
                    <a:pt x="25" y="17"/>
                    <a:pt x="26" y="17"/>
                    <a:pt x="28" y="17"/>
                  </a:cubicBezTo>
                  <a:cubicBezTo>
                    <a:pt x="32" y="17"/>
                    <a:pt x="36" y="19"/>
                    <a:pt x="38" y="22"/>
                  </a:cubicBezTo>
                  <a:cubicBezTo>
                    <a:pt x="40" y="28"/>
                    <a:pt x="38" y="34"/>
                    <a:pt x="33" y="37"/>
                  </a:cubicBezTo>
                  <a:cubicBezTo>
                    <a:pt x="31" y="37"/>
                    <a:pt x="30" y="38"/>
                    <a:pt x="28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254"/>
            <p:cNvSpPr/>
            <p:nvPr/>
          </p:nvSpPr>
          <p:spPr bwMode="auto">
            <a:xfrm>
              <a:off x="5195889" y="3989388"/>
              <a:ext cx="365125" cy="277813"/>
            </a:xfrm>
            <a:custGeom>
              <a:avLst/>
              <a:gdLst>
                <a:gd name="T0" fmla="*/ 93 w 97"/>
                <a:gd name="T1" fmla="*/ 16 h 74"/>
                <a:gd name="T2" fmla="*/ 49 w 97"/>
                <a:gd name="T3" fmla="*/ 71 h 74"/>
                <a:gd name="T4" fmla="*/ 4 w 97"/>
                <a:gd name="T5" fmla="*/ 11 h 74"/>
                <a:gd name="T6" fmla="*/ 3 w 97"/>
                <a:gd name="T7" fmla="*/ 6 h 74"/>
                <a:gd name="T8" fmla="*/ 2 w 97"/>
                <a:gd name="T9" fmla="*/ 4 h 74"/>
                <a:gd name="T10" fmla="*/ 0 w 97"/>
                <a:gd name="T11" fmla="*/ 0 h 74"/>
                <a:gd name="T12" fmla="*/ 0 w 97"/>
                <a:gd name="T13" fmla="*/ 11 h 74"/>
                <a:gd name="T14" fmla="*/ 49 w 97"/>
                <a:gd name="T15" fmla="*/ 74 h 74"/>
                <a:gd name="T16" fmla="*/ 97 w 97"/>
                <a:gd name="T17" fmla="*/ 13 h 74"/>
                <a:gd name="T18" fmla="*/ 93 w 97"/>
                <a:gd name="T19" fmla="*/ 1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4">
                  <a:moveTo>
                    <a:pt x="93" y="16"/>
                  </a:moveTo>
                  <a:cubicBezTo>
                    <a:pt x="88" y="48"/>
                    <a:pt x="63" y="71"/>
                    <a:pt x="49" y="71"/>
                  </a:cubicBezTo>
                  <a:cubicBezTo>
                    <a:pt x="32" y="71"/>
                    <a:pt x="8" y="44"/>
                    <a:pt x="4" y="11"/>
                  </a:cubicBezTo>
                  <a:cubicBezTo>
                    <a:pt x="3" y="9"/>
                    <a:pt x="3" y="7"/>
                    <a:pt x="3" y="6"/>
                  </a:cubicBezTo>
                  <a:cubicBezTo>
                    <a:pt x="3" y="5"/>
                    <a:pt x="2" y="4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5" y="47"/>
                    <a:pt x="30" y="74"/>
                    <a:pt x="49" y="74"/>
                  </a:cubicBezTo>
                  <a:cubicBezTo>
                    <a:pt x="66" y="74"/>
                    <a:pt x="93" y="48"/>
                    <a:pt x="97" y="13"/>
                  </a:cubicBezTo>
                  <a:cubicBezTo>
                    <a:pt x="96" y="14"/>
                    <a:pt x="95" y="15"/>
                    <a:pt x="93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255"/>
            <p:cNvSpPr>
              <a:spLocks noEditPoints="1"/>
            </p:cNvSpPr>
            <p:nvPr/>
          </p:nvSpPr>
          <p:spPr bwMode="auto">
            <a:xfrm>
              <a:off x="5181601" y="3759201"/>
              <a:ext cx="409575" cy="296863"/>
            </a:xfrm>
            <a:custGeom>
              <a:avLst/>
              <a:gdLst>
                <a:gd name="T0" fmla="*/ 50 w 109"/>
                <a:gd name="T1" fmla="*/ 3 h 79"/>
                <a:gd name="T2" fmla="*/ 69 w 109"/>
                <a:gd name="T3" fmla="*/ 6 h 79"/>
                <a:gd name="T4" fmla="*/ 101 w 109"/>
                <a:gd name="T5" fmla="*/ 37 h 79"/>
                <a:gd name="T6" fmla="*/ 101 w 109"/>
                <a:gd name="T7" fmla="*/ 66 h 79"/>
                <a:gd name="T8" fmla="*/ 100 w 109"/>
                <a:gd name="T9" fmla="*/ 66 h 79"/>
                <a:gd name="T10" fmla="*/ 99 w 109"/>
                <a:gd name="T11" fmla="*/ 66 h 79"/>
                <a:gd name="T12" fmla="*/ 95 w 109"/>
                <a:gd name="T13" fmla="*/ 66 h 79"/>
                <a:gd name="T14" fmla="*/ 17 w 109"/>
                <a:gd name="T15" fmla="*/ 50 h 79"/>
                <a:gd name="T16" fmla="*/ 14 w 109"/>
                <a:gd name="T17" fmla="*/ 48 h 79"/>
                <a:gd name="T18" fmla="*/ 12 w 109"/>
                <a:gd name="T19" fmla="*/ 51 h 79"/>
                <a:gd name="T20" fmla="*/ 8 w 109"/>
                <a:gd name="T21" fmla="*/ 60 h 79"/>
                <a:gd name="T22" fmla="*/ 7 w 109"/>
                <a:gd name="T23" fmla="*/ 66 h 79"/>
                <a:gd name="T24" fmla="*/ 4 w 109"/>
                <a:gd name="T25" fmla="*/ 48 h 79"/>
                <a:gd name="T26" fmla="*/ 6 w 109"/>
                <a:gd name="T27" fmla="*/ 35 h 79"/>
                <a:gd name="T28" fmla="*/ 6 w 109"/>
                <a:gd name="T29" fmla="*/ 35 h 79"/>
                <a:gd name="T30" fmla="*/ 6 w 109"/>
                <a:gd name="T31" fmla="*/ 34 h 79"/>
                <a:gd name="T32" fmla="*/ 12 w 109"/>
                <a:gd name="T33" fmla="*/ 19 h 79"/>
                <a:gd name="T34" fmla="*/ 50 w 109"/>
                <a:gd name="T35" fmla="*/ 3 h 79"/>
                <a:gd name="T36" fmla="*/ 50 w 109"/>
                <a:gd name="T37" fmla="*/ 0 h 79"/>
                <a:gd name="T38" fmla="*/ 9 w 109"/>
                <a:gd name="T39" fmla="*/ 17 h 79"/>
                <a:gd name="T40" fmla="*/ 3 w 109"/>
                <a:gd name="T41" fmla="*/ 34 h 79"/>
                <a:gd name="T42" fmla="*/ 0 w 109"/>
                <a:gd name="T43" fmla="*/ 48 h 79"/>
                <a:gd name="T44" fmla="*/ 5 w 109"/>
                <a:gd name="T45" fmla="*/ 78 h 79"/>
                <a:gd name="T46" fmla="*/ 8 w 109"/>
                <a:gd name="T47" fmla="*/ 79 h 79"/>
                <a:gd name="T48" fmla="*/ 12 w 109"/>
                <a:gd name="T49" fmla="*/ 61 h 79"/>
                <a:gd name="T50" fmla="*/ 16 w 109"/>
                <a:gd name="T51" fmla="*/ 53 h 79"/>
                <a:gd name="T52" fmla="*/ 95 w 109"/>
                <a:gd name="T53" fmla="*/ 70 h 79"/>
                <a:gd name="T54" fmla="*/ 99 w 109"/>
                <a:gd name="T55" fmla="*/ 70 h 79"/>
                <a:gd name="T56" fmla="*/ 101 w 109"/>
                <a:gd name="T57" fmla="*/ 70 h 79"/>
                <a:gd name="T58" fmla="*/ 102 w 109"/>
                <a:gd name="T59" fmla="*/ 70 h 79"/>
                <a:gd name="T60" fmla="*/ 104 w 109"/>
                <a:gd name="T61" fmla="*/ 70 h 79"/>
                <a:gd name="T62" fmla="*/ 104 w 109"/>
                <a:gd name="T63" fmla="*/ 36 h 79"/>
                <a:gd name="T64" fmla="*/ 70 w 109"/>
                <a:gd name="T65" fmla="*/ 2 h 79"/>
                <a:gd name="T66" fmla="*/ 50 w 109"/>
                <a:gd name="T6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79">
                  <a:moveTo>
                    <a:pt x="50" y="3"/>
                  </a:moveTo>
                  <a:cubicBezTo>
                    <a:pt x="57" y="3"/>
                    <a:pt x="64" y="5"/>
                    <a:pt x="69" y="6"/>
                  </a:cubicBezTo>
                  <a:cubicBezTo>
                    <a:pt x="85" y="10"/>
                    <a:pt x="97" y="25"/>
                    <a:pt x="101" y="37"/>
                  </a:cubicBezTo>
                  <a:cubicBezTo>
                    <a:pt x="104" y="49"/>
                    <a:pt x="102" y="61"/>
                    <a:pt x="101" y="66"/>
                  </a:cubicBezTo>
                  <a:cubicBezTo>
                    <a:pt x="101" y="66"/>
                    <a:pt x="100" y="66"/>
                    <a:pt x="100" y="66"/>
                  </a:cubicBezTo>
                  <a:cubicBezTo>
                    <a:pt x="100" y="66"/>
                    <a:pt x="100" y="66"/>
                    <a:pt x="99" y="66"/>
                  </a:cubicBezTo>
                  <a:cubicBezTo>
                    <a:pt x="98" y="66"/>
                    <a:pt x="97" y="66"/>
                    <a:pt x="95" y="66"/>
                  </a:cubicBezTo>
                  <a:cubicBezTo>
                    <a:pt x="80" y="66"/>
                    <a:pt x="42" y="63"/>
                    <a:pt x="17" y="50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1" y="54"/>
                    <a:pt x="9" y="57"/>
                    <a:pt x="8" y="60"/>
                  </a:cubicBezTo>
                  <a:cubicBezTo>
                    <a:pt x="8" y="62"/>
                    <a:pt x="7" y="64"/>
                    <a:pt x="7" y="66"/>
                  </a:cubicBezTo>
                  <a:cubicBezTo>
                    <a:pt x="6" y="61"/>
                    <a:pt x="5" y="56"/>
                    <a:pt x="4" y="48"/>
                  </a:cubicBezTo>
                  <a:cubicBezTo>
                    <a:pt x="4" y="43"/>
                    <a:pt x="4" y="39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7" y="27"/>
                    <a:pt x="10" y="21"/>
                    <a:pt x="12" y="19"/>
                  </a:cubicBezTo>
                  <a:cubicBezTo>
                    <a:pt x="22" y="9"/>
                    <a:pt x="35" y="3"/>
                    <a:pt x="50" y="3"/>
                  </a:cubicBezTo>
                  <a:close/>
                  <a:moveTo>
                    <a:pt x="50" y="0"/>
                  </a:moveTo>
                  <a:cubicBezTo>
                    <a:pt x="37" y="0"/>
                    <a:pt x="22" y="3"/>
                    <a:pt x="9" y="17"/>
                  </a:cubicBezTo>
                  <a:cubicBezTo>
                    <a:pt x="6" y="20"/>
                    <a:pt x="3" y="26"/>
                    <a:pt x="3" y="34"/>
                  </a:cubicBezTo>
                  <a:cubicBezTo>
                    <a:pt x="1" y="37"/>
                    <a:pt x="0" y="42"/>
                    <a:pt x="0" y="48"/>
                  </a:cubicBezTo>
                  <a:cubicBezTo>
                    <a:pt x="3" y="71"/>
                    <a:pt x="5" y="78"/>
                    <a:pt x="5" y="78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79"/>
                    <a:pt x="8" y="72"/>
                    <a:pt x="12" y="61"/>
                  </a:cubicBezTo>
                  <a:cubicBezTo>
                    <a:pt x="13" y="59"/>
                    <a:pt x="14" y="56"/>
                    <a:pt x="16" y="53"/>
                  </a:cubicBezTo>
                  <a:cubicBezTo>
                    <a:pt x="40" y="67"/>
                    <a:pt x="78" y="69"/>
                    <a:pt x="95" y="70"/>
                  </a:cubicBezTo>
                  <a:cubicBezTo>
                    <a:pt x="97" y="70"/>
                    <a:pt x="98" y="70"/>
                    <a:pt x="99" y="70"/>
                  </a:cubicBezTo>
                  <a:cubicBezTo>
                    <a:pt x="100" y="70"/>
                    <a:pt x="100" y="70"/>
                    <a:pt x="101" y="70"/>
                  </a:cubicBezTo>
                  <a:cubicBezTo>
                    <a:pt x="101" y="70"/>
                    <a:pt x="102" y="70"/>
                    <a:pt x="102" y="70"/>
                  </a:cubicBezTo>
                  <a:cubicBezTo>
                    <a:pt x="103" y="70"/>
                    <a:pt x="104" y="70"/>
                    <a:pt x="104" y="70"/>
                  </a:cubicBezTo>
                  <a:cubicBezTo>
                    <a:pt x="104" y="70"/>
                    <a:pt x="109" y="53"/>
                    <a:pt x="104" y="36"/>
                  </a:cubicBezTo>
                  <a:cubicBezTo>
                    <a:pt x="100" y="22"/>
                    <a:pt x="87" y="7"/>
                    <a:pt x="70" y="2"/>
                  </a:cubicBezTo>
                  <a:cubicBezTo>
                    <a:pt x="65" y="1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256"/>
            <p:cNvSpPr>
              <a:spLocks noEditPoints="1"/>
            </p:cNvSpPr>
            <p:nvPr/>
          </p:nvSpPr>
          <p:spPr bwMode="auto">
            <a:xfrm>
              <a:off x="5162551" y="4006851"/>
              <a:ext cx="68263" cy="101600"/>
            </a:xfrm>
            <a:custGeom>
              <a:avLst/>
              <a:gdLst>
                <a:gd name="T0" fmla="*/ 5 w 18"/>
                <a:gd name="T1" fmla="*/ 5 h 27"/>
                <a:gd name="T2" fmla="*/ 10 w 18"/>
                <a:gd name="T3" fmla="*/ 13 h 27"/>
                <a:gd name="T4" fmla="*/ 13 w 18"/>
                <a:gd name="T5" fmla="*/ 23 h 27"/>
                <a:gd name="T6" fmla="*/ 6 w 18"/>
                <a:gd name="T7" fmla="*/ 14 h 27"/>
                <a:gd name="T8" fmla="*/ 5 w 18"/>
                <a:gd name="T9" fmla="*/ 5 h 27"/>
                <a:gd name="T10" fmla="*/ 4 w 18"/>
                <a:gd name="T11" fmla="*/ 0 h 27"/>
                <a:gd name="T12" fmla="*/ 3 w 18"/>
                <a:gd name="T13" fmla="*/ 1 h 27"/>
                <a:gd name="T14" fmla="*/ 3 w 18"/>
                <a:gd name="T15" fmla="*/ 16 h 27"/>
                <a:gd name="T16" fmla="*/ 14 w 18"/>
                <a:gd name="T17" fmla="*/ 27 h 27"/>
                <a:gd name="T18" fmla="*/ 15 w 18"/>
                <a:gd name="T19" fmla="*/ 27 h 27"/>
                <a:gd name="T20" fmla="*/ 13 w 18"/>
                <a:gd name="T21" fmla="*/ 12 h 27"/>
                <a:gd name="T22" fmla="*/ 4 w 18"/>
                <a:gd name="T2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7">
                  <a:moveTo>
                    <a:pt x="5" y="5"/>
                  </a:moveTo>
                  <a:cubicBezTo>
                    <a:pt x="6" y="6"/>
                    <a:pt x="8" y="8"/>
                    <a:pt x="10" y="13"/>
                  </a:cubicBezTo>
                  <a:cubicBezTo>
                    <a:pt x="12" y="18"/>
                    <a:pt x="12" y="21"/>
                    <a:pt x="13" y="23"/>
                  </a:cubicBezTo>
                  <a:cubicBezTo>
                    <a:pt x="11" y="22"/>
                    <a:pt x="8" y="19"/>
                    <a:pt x="6" y="14"/>
                  </a:cubicBezTo>
                  <a:cubicBezTo>
                    <a:pt x="5" y="10"/>
                    <a:pt x="4" y="6"/>
                    <a:pt x="5" y="5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3" y="1"/>
                  </a:cubicBezTo>
                  <a:cubicBezTo>
                    <a:pt x="0" y="2"/>
                    <a:pt x="0" y="8"/>
                    <a:pt x="3" y="16"/>
                  </a:cubicBezTo>
                  <a:cubicBezTo>
                    <a:pt x="5" y="22"/>
                    <a:pt x="11" y="27"/>
                    <a:pt x="14" y="27"/>
                  </a:cubicBezTo>
                  <a:cubicBezTo>
                    <a:pt x="14" y="27"/>
                    <a:pt x="15" y="27"/>
                    <a:pt x="15" y="27"/>
                  </a:cubicBezTo>
                  <a:cubicBezTo>
                    <a:pt x="18" y="26"/>
                    <a:pt x="16" y="19"/>
                    <a:pt x="13" y="12"/>
                  </a:cubicBezTo>
                  <a:cubicBezTo>
                    <a:pt x="11" y="5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257"/>
            <p:cNvSpPr>
              <a:spLocks noEditPoints="1"/>
            </p:cNvSpPr>
            <p:nvPr/>
          </p:nvSpPr>
          <p:spPr bwMode="auto">
            <a:xfrm>
              <a:off x="5527676" y="4006851"/>
              <a:ext cx="66675" cy="101600"/>
            </a:xfrm>
            <a:custGeom>
              <a:avLst/>
              <a:gdLst>
                <a:gd name="T0" fmla="*/ 13 w 18"/>
                <a:gd name="T1" fmla="*/ 5 h 27"/>
                <a:gd name="T2" fmla="*/ 12 w 18"/>
                <a:gd name="T3" fmla="*/ 14 h 27"/>
                <a:gd name="T4" fmla="*/ 6 w 18"/>
                <a:gd name="T5" fmla="*/ 23 h 27"/>
                <a:gd name="T6" fmla="*/ 8 w 18"/>
                <a:gd name="T7" fmla="*/ 13 h 27"/>
                <a:gd name="T8" fmla="*/ 13 w 18"/>
                <a:gd name="T9" fmla="*/ 5 h 27"/>
                <a:gd name="T10" fmla="*/ 14 w 18"/>
                <a:gd name="T11" fmla="*/ 0 h 27"/>
                <a:gd name="T12" fmla="*/ 5 w 18"/>
                <a:gd name="T13" fmla="*/ 12 h 27"/>
                <a:gd name="T14" fmla="*/ 3 w 18"/>
                <a:gd name="T15" fmla="*/ 27 h 27"/>
                <a:gd name="T16" fmla="*/ 4 w 18"/>
                <a:gd name="T17" fmla="*/ 27 h 27"/>
                <a:gd name="T18" fmla="*/ 16 w 18"/>
                <a:gd name="T19" fmla="*/ 16 h 27"/>
                <a:gd name="T20" fmla="*/ 15 w 18"/>
                <a:gd name="T21" fmla="*/ 1 h 27"/>
                <a:gd name="T22" fmla="*/ 14 w 18"/>
                <a:gd name="T2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7">
                  <a:moveTo>
                    <a:pt x="13" y="5"/>
                  </a:moveTo>
                  <a:cubicBezTo>
                    <a:pt x="14" y="6"/>
                    <a:pt x="14" y="10"/>
                    <a:pt x="12" y="14"/>
                  </a:cubicBezTo>
                  <a:cubicBezTo>
                    <a:pt x="11" y="19"/>
                    <a:pt x="8" y="22"/>
                    <a:pt x="6" y="23"/>
                  </a:cubicBezTo>
                  <a:cubicBezTo>
                    <a:pt x="6" y="21"/>
                    <a:pt x="6" y="18"/>
                    <a:pt x="8" y="13"/>
                  </a:cubicBezTo>
                  <a:cubicBezTo>
                    <a:pt x="10" y="8"/>
                    <a:pt x="12" y="6"/>
                    <a:pt x="13" y="5"/>
                  </a:cubicBezTo>
                  <a:close/>
                  <a:moveTo>
                    <a:pt x="14" y="0"/>
                  </a:moveTo>
                  <a:cubicBezTo>
                    <a:pt x="11" y="0"/>
                    <a:pt x="7" y="5"/>
                    <a:pt x="5" y="12"/>
                  </a:cubicBezTo>
                  <a:cubicBezTo>
                    <a:pt x="2" y="19"/>
                    <a:pt x="0" y="26"/>
                    <a:pt x="3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27"/>
                    <a:pt x="13" y="22"/>
                    <a:pt x="16" y="16"/>
                  </a:cubicBezTo>
                  <a:cubicBezTo>
                    <a:pt x="18" y="8"/>
                    <a:pt x="18" y="2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258"/>
            <p:cNvSpPr>
              <a:spLocks noEditPoints="1"/>
            </p:cNvSpPr>
            <p:nvPr/>
          </p:nvSpPr>
          <p:spPr bwMode="auto">
            <a:xfrm>
              <a:off x="5219701" y="4232276"/>
              <a:ext cx="160338" cy="153988"/>
            </a:xfrm>
            <a:custGeom>
              <a:avLst/>
              <a:gdLst>
                <a:gd name="T0" fmla="*/ 13 w 43"/>
                <a:gd name="T1" fmla="*/ 5 h 41"/>
                <a:gd name="T2" fmla="*/ 38 w 43"/>
                <a:gd name="T3" fmla="*/ 20 h 41"/>
                <a:gd name="T4" fmla="*/ 31 w 43"/>
                <a:gd name="T5" fmla="*/ 35 h 41"/>
                <a:gd name="T6" fmla="*/ 9 w 43"/>
                <a:gd name="T7" fmla="*/ 15 h 41"/>
                <a:gd name="T8" fmla="*/ 9 w 43"/>
                <a:gd name="T9" fmla="*/ 14 h 41"/>
                <a:gd name="T10" fmla="*/ 8 w 43"/>
                <a:gd name="T11" fmla="*/ 14 h 41"/>
                <a:gd name="T12" fmla="*/ 7 w 43"/>
                <a:gd name="T13" fmla="*/ 14 h 41"/>
                <a:gd name="T14" fmla="*/ 7 w 43"/>
                <a:gd name="T15" fmla="*/ 13 h 41"/>
                <a:gd name="T16" fmla="*/ 13 w 43"/>
                <a:gd name="T17" fmla="*/ 5 h 41"/>
                <a:gd name="T18" fmla="*/ 10 w 43"/>
                <a:gd name="T19" fmla="*/ 0 h 41"/>
                <a:gd name="T20" fmla="*/ 3 w 43"/>
                <a:gd name="T21" fmla="*/ 13 h 41"/>
                <a:gd name="T22" fmla="*/ 7 w 43"/>
                <a:gd name="T23" fmla="*/ 17 h 41"/>
                <a:gd name="T24" fmla="*/ 32 w 43"/>
                <a:gd name="T25" fmla="*/ 41 h 41"/>
                <a:gd name="T26" fmla="*/ 43 w 43"/>
                <a:gd name="T27" fmla="*/ 18 h 41"/>
                <a:gd name="T28" fmla="*/ 10 w 43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41">
                  <a:moveTo>
                    <a:pt x="13" y="5"/>
                  </a:moveTo>
                  <a:cubicBezTo>
                    <a:pt x="38" y="20"/>
                    <a:pt x="38" y="20"/>
                    <a:pt x="38" y="20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9" y="11"/>
                    <a:pt x="12" y="9"/>
                    <a:pt x="13" y="5"/>
                  </a:cubicBezTo>
                  <a:close/>
                  <a:moveTo>
                    <a:pt x="10" y="0"/>
                  </a:moveTo>
                  <a:cubicBezTo>
                    <a:pt x="10" y="7"/>
                    <a:pt x="5" y="10"/>
                    <a:pt x="3" y="13"/>
                  </a:cubicBezTo>
                  <a:cubicBezTo>
                    <a:pt x="0" y="16"/>
                    <a:pt x="7" y="17"/>
                    <a:pt x="7" y="1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10" y="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259"/>
            <p:cNvSpPr>
              <a:spLocks noEditPoints="1"/>
            </p:cNvSpPr>
            <p:nvPr/>
          </p:nvSpPr>
          <p:spPr bwMode="auto">
            <a:xfrm>
              <a:off x="5380039" y="4232276"/>
              <a:ext cx="158750" cy="153988"/>
            </a:xfrm>
            <a:custGeom>
              <a:avLst/>
              <a:gdLst>
                <a:gd name="T0" fmla="*/ 29 w 42"/>
                <a:gd name="T1" fmla="*/ 5 h 41"/>
                <a:gd name="T2" fmla="*/ 35 w 42"/>
                <a:gd name="T3" fmla="*/ 13 h 41"/>
                <a:gd name="T4" fmla="*/ 35 w 42"/>
                <a:gd name="T5" fmla="*/ 14 h 41"/>
                <a:gd name="T6" fmla="*/ 34 w 42"/>
                <a:gd name="T7" fmla="*/ 14 h 41"/>
                <a:gd name="T8" fmla="*/ 33 w 42"/>
                <a:gd name="T9" fmla="*/ 14 h 41"/>
                <a:gd name="T10" fmla="*/ 33 w 42"/>
                <a:gd name="T11" fmla="*/ 15 h 41"/>
                <a:gd name="T12" fmla="*/ 11 w 42"/>
                <a:gd name="T13" fmla="*/ 34 h 41"/>
                <a:gd name="T14" fmla="*/ 5 w 42"/>
                <a:gd name="T15" fmla="*/ 20 h 41"/>
                <a:gd name="T16" fmla="*/ 29 w 42"/>
                <a:gd name="T17" fmla="*/ 5 h 41"/>
                <a:gd name="T18" fmla="*/ 32 w 42"/>
                <a:gd name="T19" fmla="*/ 0 h 41"/>
                <a:gd name="T20" fmla="*/ 0 w 42"/>
                <a:gd name="T21" fmla="*/ 18 h 41"/>
                <a:gd name="T22" fmla="*/ 10 w 42"/>
                <a:gd name="T23" fmla="*/ 41 h 41"/>
                <a:gd name="T24" fmla="*/ 35 w 42"/>
                <a:gd name="T25" fmla="*/ 17 h 41"/>
                <a:gd name="T26" fmla="*/ 40 w 42"/>
                <a:gd name="T27" fmla="*/ 13 h 41"/>
                <a:gd name="T28" fmla="*/ 32 w 42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41">
                  <a:moveTo>
                    <a:pt x="29" y="5"/>
                  </a:moveTo>
                  <a:cubicBezTo>
                    <a:pt x="31" y="9"/>
                    <a:pt x="33" y="11"/>
                    <a:pt x="35" y="13"/>
                  </a:cubicBezTo>
                  <a:cubicBezTo>
                    <a:pt x="35" y="13"/>
                    <a:pt x="35" y="13"/>
                    <a:pt x="35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9" y="5"/>
                    <a:pt x="29" y="5"/>
                    <a:pt x="29" y="5"/>
                  </a:cubicBezTo>
                  <a:close/>
                  <a:moveTo>
                    <a:pt x="32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42" y="16"/>
                    <a:pt x="40" y="13"/>
                  </a:cubicBezTo>
                  <a:cubicBezTo>
                    <a:pt x="38" y="10"/>
                    <a:pt x="32" y="7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260"/>
            <p:cNvSpPr>
              <a:spLocks noEditPoints="1"/>
            </p:cNvSpPr>
            <p:nvPr/>
          </p:nvSpPr>
          <p:spPr bwMode="auto">
            <a:xfrm>
              <a:off x="4997451" y="4300538"/>
              <a:ext cx="382588" cy="398463"/>
            </a:xfrm>
            <a:custGeom>
              <a:avLst/>
              <a:gdLst>
                <a:gd name="T0" fmla="*/ 59 w 102"/>
                <a:gd name="T1" fmla="*/ 5 h 106"/>
                <a:gd name="T2" fmla="*/ 98 w 102"/>
                <a:gd name="T3" fmla="*/ 98 h 106"/>
                <a:gd name="T4" fmla="*/ 98 w 102"/>
                <a:gd name="T5" fmla="*/ 102 h 106"/>
                <a:gd name="T6" fmla="*/ 9 w 102"/>
                <a:gd name="T7" fmla="*/ 83 h 106"/>
                <a:gd name="T8" fmla="*/ 9 w 102"/>
                <a:gd name="T9" fmla="*/ 20 h 106"/>
                <a:gd name="T10" fmla="*/ 42 w 102"/>
                <a:gd name="T11" fmla="*/ 9 h 106"/>
                <a:gd name="T12" fmla="*/ 42 w 102"/>
                <a:gd name="T13" fmla="*/ 9 h 106"/>
                <a:gd name="T14" fmla="*/ 43 w 102"/>
                <a:gd name="T15" fmla="*/ 9 h 106"/>
                <a:gd name="T16" fmla="*/ 54 w 102"/>
                <a:gd name="T17" fmla="*/ 6 h 106"/>
                <a:gd name="T18" fmla="*/ 59 w 102"/>
                <a:gd name="T19" fmla="*/ 5 h 106"/>
                <a:gd name="T20" fmla="*/ 61 w 102"/>
                <a:gd name="T21" fmla="*/ 0 h 106"/>
                <a:gd name="T22" fmla="*/ 53 w 102"/>
                <a:gd name="T23" fmla="*/ 2 h 106"/>
                <a:gd name="T24" fmla="*/ 42 w 102"/>
                <a:gd name="T25" fmla="*/ 5 h 106"/>
                <a:gd name="T26" fmla="*/ 6 w 102"/>
                <a:gd name="T27" fmla="*/ 18 h 106"/>
                <a:gd name="T28" fmla="*/ 6 w 102"/>
                <a:gd name="T29" fmla="*/ 86 h 106"/>
                <a:gd name="T30" fmla="*/ 102 w 102"/>
                <a:gd name="T31" fmla="*/ 106 h 106"/>
                <a:gd name="T32" fmla="*/ 102 w 102"/>
                <a:gd name="T33" fmla="*/ 97 h 106"/>
                <a:gd name="T34" fmla="*/ 61 w 102"/>
                <a:gd name="T3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" h="106">
                  <a:moveTo>
                    <a:pt x="59" y="5"/>
                  </a:moveTo>
                  <a:cubicBezTo>
                    <a:pt x="98" y="98"/>
                    <a:pt x="98" y="98"/>
                    <a:pt x="98" y="98"/>
                  </a:cubicBezTo>
                  <a:cubicBezTo>
                    <a:pt x="98" y="102"/>
                    <a:pt x="98" y="102"/>
                    <a:pt x="98" y="102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7" y="56"/>
                    <a:pt x="6" y="24"/>
                    <a:pt x="9" y="20"/>
                  </a:cubicBezTo>
                  <a:cubicBezTo>
                    <a:pt x="12" y="15"/>
                    <a:pt x="30" y="11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9" y="5"/>
                    <a:pt x="59" y="5"/>
                    <a:pt x="59" y="5"/>
                  </a:cubicBezTo>
                  <a:close/>
                  <a:moveTo>
                    <a:pt x="61" y="0"/>
                  </a:moveTo>
                  <a:cubicBezTo>
                    <a:pt x="53" y="2"/>
                    <a:pt x="53" y="2"/>
                    <a:pt x="53" y="2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11" y="10"/>
                    <a:pt x="6" y="18"/>
                  </a:cubicBezTo>
                  <a:cubicBezTo>
                    <a:pt x="0" y="26"/>
                    <a:pt x="6" y="86"/>
                    <a:pt x="6" y="8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61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261"/>
            <p:cNvSpPr>
              <a:spLocks noEditPoints="1"/>
            </p:cNvSpPr>
            <p:nvPr/>
          </p:nvSpPr>
          <p:spPr bwMode="auto">
            <a:xfrm>
              <a:off x="5140326" y="4300538"/>
              <a:ext cx="236538" cy="371475"/>
            </a:xfrm>
            <a:custGeom>
              <a:avLst/>
              <a:gdLst>
                <a:gd name="T0" fmla="*/ 50 w 149"/>
                <a:gd name="T1" fmla="*/ 12 h 234"/>
                <a:gd name="T2" fmla="*/ 130 w 149"/>
                <a:gd name="T3" fmla="*/ 206 h 234"/>
                <a:gd name="T4" fmla="*/ 57 w 149"/>
                <a:gd name="T5" fmla="*/ 116 h 234"/>
                <a:gd name="T6" fmla="*/ 66 w 149"/>
                <a:gd name="T7" fmla="*/ 85 h 234"/>
                <a:gd name="T8" fmla="*/ 71 w 149"/>
                <a:gd name="T9" fmla="*/ 73 h 234"/>
                <a:gd name="T10" fmla="*/ 59 w 149"/>
                <a:gd name="T11" fmla="*/ 73 h 234"/>
                <a:gd name="T12" fmla="*/ 47 w 149"/>
                <a:gd name="T13" fmla="*/ 73 h 234"/>
                <a:gd name="T14" fmla="*/ 14 w 149"/>
                <a:gd name="T15" fmla="*/ 21 h 234"/>
                <a:gd name="T16" fmla="*/ 38 w 149"/>
                <a:gd name="T17" fmla="*/ 14 h 234"/>
                <a:gd name="T18" fmla="*/ 38 w 149"/>
                <a:gd name="T19" fmla="*/ 14 h 234"/>
                <a:gd name="T20" fmla="*/ 38 w 149"/>
                <a:gd name="T21" fmla="*/ 14 h 234"/>
                <a:gd name="T22" fmla="*/ 50 w 149"/>
                <a:gd name="T23" fmla="*/ 12 h 234"/>
                <a:gd name="T24" fmla="*/ 50 w 149"/>
                <a:gd name="T25" fmla="*/ 12 h 234"/>
                <a:gd name="T26" fmla="*/ 54 w 149"/>
                <a:gd name="T27" fmla="*/ 0 h 234"/>
                <a:gd name="T28" fmla="*/ 35 w 149"/>
                <a:gd name="T29" fmla="*/ 7 h 234"/>
                <a:gd name="T30" fmla="*/ 0 w 149"/>
                <a:gd name="T31" fmla="*/ 14 h 234"/>
                <a:gd name="T32" fmla="*/ 40 w 149"/>
                <a:gd name="T33" fmla="*/ 83 h 234"/>
                <a:gd name="T34" fmla="*/ 59 w 149"/>
                <a:gd name="T35" fmla="*/ 83 h 234"/>
                <a:gd name="T36" fmla="*/ 47 w 149"/>
                <a:gd name="T37" fmla="*/ 118 h 234"/>
                <a:gd name="T38" fmla="*/ 142 w 149"/>
                <a:gd name="T39" fmla="*/ 234 h 234"/>
                <a:gd name="T40" fmla="*/ 149 w 149"/>
                <a:gd name="T41" fmla="*/ 227 h 234"/>
                <a:gd name="T42" fmla="*/ 54 w 149"/>
                <a:gd name="T43" fmla="*/ 0 h 234"/>
                <a:gd name="T44" fmla="*/ 54 w 149"/>
                <a:gd name="T45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234">
                  <a:moveTo>
                    <a:pt x="50" y="12"/>
                  </a:moveTo>
                  <a:lnTo>
                    <a:pt x="130" y="206"/>
                  </a:lnTo>
                  <a:lnTo>
                    <a:pt x="57" y="116"/>
                  </a:lnTo>
                  <a:lnTo>
                    <a:pt x="66" y="85"/>
                  </a:lnTo>
                  <a:lnTo>
                    <a:pt x="71" y="73"/>
                  </a:lnTo>
                  <a:lnTo>
                    <a:pt x="59" y="73"/>
                  </a:lnTo>
                  <a:lnTo>
                    <a:pt x="47" y="73"/>
                  </a:lnTo>
                  <a:lnTo>
                    <a:pt x="14" y="21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50" y="12"/>
                  </a:lnTo>
                  <a:lnTo>
                    <a:pt x="50" y="12"/>
                  </a:lnTo>
                  <a:close/>
                  <a:moveTo>
                    <a:pt x="54" y="0"/>
                  </a:moveTo>
                  <a:lnTo>
                    <a:pt x="35" y="7"/>
                  </a:lnTo>
                  <a:lnTo>
                    <a:pt x="0" y="14"/>
                  </a:lnTo>
                  <a:lnTo>
                    <a:pt x="40" y="83"/>
                  </a:lnTo>
                  <a:lnTo>
                    <a:pt x="59" y="83"/>
                  </a:lnTo>
                  <a:lnTo>
                    <a:pt x="47" y="118"/>
                  </a:lnTo>
                  <a:lnTo>
                    <a:pt x="142" y="234"/>
                  </a:lnTo>
                  <a:lnTo>
                    <a:pt x="149" y="227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262"/>
            <p:cNvSpPr>
              <a:spLocks noEditPoints="1"/>
            </p:cNvSpPr>
            <p:nvPr/>
          </p:nvSpPr>
          <p:spPr bwMode="auto">
            <a:xfrm>
              <a:off x="5380039" y="4284663"/>
              <a:ext cx="379413" cy="414338"/>
            </a:xfrm>
            <a:custGeom>
              <a:avLst/>
              <a:gdLst>
                <a:gd name="T0" fmla="*/ 44 w 101"/>
                <a:gd name="T1" fmla="*/ 6 h 110"/>
                <a:gd name="T2" fmla="*/ 51 w 101"/>
                <a:gd name="T3" fmla="*/ 10 h 110"/>
                <a:gd name="T4" fmla="*/ 51 w 101"/>
                <a:gd name="T5" fmla="*/ 11 h 110"/>
                <a:gd name="T6" fmla="*/ 51 w 101"/>
                <a:gd name="T7" fmla="*/ 11 h 110"/>
                <a:gd name="T8" fmla="*/ 60 w 101"/>
                <a:gd name="T9" fmla="*/ 16 h 110"/>
                <a:gd name="T10" fmla="*/ 61 w 101"/>
                <a:gd name="T11" fmla="*/ 16 h 110"/>
                <a:gd name="T12" fmla="*/ 62 w 101"/>
                <a:gd name="T13" fmla="*/ 16 h 110"/>
                <a:gd name="T14" fmla="*/ 92 w 101"/>
                <a:gd name="T15" fmla="*/ 24 h 110"/>
                <a:gd name="T16" fmla="*/ 92 w 101"/>
                <a:gd name="T17" fmla="*/ 87 h 110"/>
                <a:gd name="T18" fmla="*/ 3 w 101"/>
                <a:gd name="T19" fmla="*/ 106 h 110"/>
                <a:gd name="T20" fmla="*/ 3 w 101"/>
                <a:gd name="T21" fmla="*/ 102 h 110"/>
                <a:gd name="T22" fmla="*/ 44 w 101"/>
                <a:gd name="T23" fmla="*/ 6 h 110"/>
                <a:gd name="T24" fmla="*/ 42 w 101"/>
                <a:gd name="T25" fmla="*/ 0 h 110"/>
                <a:gd name="T26" fmla="*/ 0 w 101"/>
                <a:gd name="T27" fmla="*/ 101 h 110"/>
                <a:gd name="T28" fmla="*/ 0 w 101"/>
                <a:gd name="T29" fmla="*/ 110 h 110"/>
                <a:gd name="T30" fmla="*/ 95 w 101"/>
                <a:gd name="T31" fmla="*/ 90 h 110"/>
                <a:gd name="T32" fmla="*/ 95 w 101"/>
                <a:gd name="T33" fmla="*/ 22 h 110"/>
                <a:gd name="T34" fmla="*/ 62 w 101"/>
                <a:gd name="T35" fmla="*/ 12 h 110"/>
                <a:gd name="T36" fmla="*/ 53 w 101"/>
                <a:gd name="T37" fmla="*/ 7 h 110"/>
                <a:gd name="T38" fmla="*/ 46 w 101"/>
                <a:gd name="T39" fmla="*/ 2 h 110"/>
                <a:gd name="T40" fmla="*/ 42 w 101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10">
                  <a:moveTo>
                    <a:pt x="44" y="6"/>
                  </a:moveTo>
                  <a:cubicBezTo>
                    <a:pt x="51" y="10"/>
                    <a:pt x="51" y="10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73" y="17"/>
                    <a:pt x="89" y="20"/>
                    <a:pt x="92" y="24"/>
                  </a:cubicBezTo>
                  <a:cubicBezTo>
                    <a:pt x="95" y="28"/>
                    <a:pt x="94" y="60"/>
                    <a:pt x="92" y="8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4" y="6"/>
                    <a:pt x="44" y="6"/>
                    <a:pt x="44" y="6"/>
                  </a:cubicBezTo>
                  <a:close/>
                  <a:moveTo>
                    <a:pt x="42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5" y="90"/>
                    <a:pt x="95" y="90"/>
                    <a:pt x="95" y="90"/>
                  </a:cubicBezTo>
                  <a:cubicBezTo>
                    <a:pt x="95" y="90"/>
                    <a:pt x="101" y="30"/>
                    <a:pt x="95" y="22"/>
                  </a:cubicBezTo>
                  <a:cubicBezTo>
                    <a:pt x="90" y="14"/>
                    <a:pt x="62" y="12"/>
                    <a:pt x="62" y="12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2" y="0"/>
                    <a:pt x="42" y="0"/>
                    <a:pt x="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263"/>
            <p:cNvSpPr>
              <a:spLocks noEditPoints="1"/>
            </p:cNvSpPr>
            <p:nvPr/>
          </p:nvSpPr>
          <p:spPr bwMode="auto">
            <a:xfrm>
              <a:off x="5387976" y="4284663"/>
              <a:ext cx="228600" cy="390525"/>
            </a:xfrm>
            <a:custGeom>
              <a:avLst/>
              <a:gdLst>
                <a:gd name="T0" fmla="*/ 99 w 144"/>
                <a:gd name="T1" fmla="*/ 15 h 246"/>
                <a:gd name="T2" fmla="*/ 104 w 144"/>
                <a:gd name="T3" fmla="*/ 19 h 246"/>
                <a:gd name="T4" fmla="*/ 107 w 144"/>
                <a:gd name="T5" fmla="*/ 19 h 246"/>
                <a:gd name="T6" fmla="*/ 107 w 144"/>
                <a:gd name="T7" fmla="*/ 19 h 246"/>
                <a:gd name="T8" fmla="*/ 130 w 144"/>
                <a:gd name="T9" fmla="*/ 34 h 246"/>
                <a:gd name="T10" fmla="*/ 99 w 144"/>
                <a:gd name="T11" fmla="*/ 83 h 246"/>
                <a:gd name="T12" fmla="*/ 88 w 144"/>
                <a:gd name="T13" fmla="*/ 83 h 246"/>
                <a:gd name="T14" fmla="*/ 76 w 144"/>
                <a:gd name="T15" fmla="*/ 83 h 246"/>
                <a:gd name="T16" fmla="*/ 78 w 144"/>
                <a:gd name="T17" fmla="*/ 95 h 246"/>
                <a:gd name="T18" fmla="*/ 88 w 144"/>
                <a:gd name="T19" fmla="*/ 126 h 246"/>
                <a:gd name="T20" fmla="*/ 17 w 144"/>
                <a:gd name="T21" fmla="*/ 213 h 246"/>
                <a:gd name="T22" fmla="*/ 17 w 144"/>
                <a:gd name="T23" fmla="*/ 211 h 246"/>
                <a:gd name="T24" fmla="*/ 99 w 144"/>
                <a:gd name="T25" fmla="*/ 15 h 246"/>
                <a:gd name="T26" fmla="*/ 99 w 144"/>
                <a:gd name="T27" fmla="*/ 15 h 246"/>
                <a:gd name="T28" fmla="*/ 95 w 144"/>
                <a:gd name="T29" fmla="*/ 0 h 246"/>
                <a:gd name="T30" fmla="*/ 7 w 144"/>
                <a:gd name="T31" fmla="*/ 209 h 246"/>
                <a:gd name="T32" fmla="*/ 0 w 144"/>
                <a:gd name="T33" fmla="*/ 246 h 246"/>
                <a:gd name="T34" fmla="*/ 97 w 144"/>
                <a:gd name="T35" fmla="*/ 128 h 246"/>
                <a:gd name="T36" fmla="*/ 88 w 144"/>
                <a:gd name="T37" fmla="*/ 93 h 246"/>
                <a:gd name="T38" fmla="*/ 104 w 144"/>
                <a:gd name="T39" fmla="*/ 93 h 246"/>
                <a:gd name="T40" fmla="*/ 144 w 144"/>
                <a:gd name="T41" fmla="*/ 31 h 246"/>
                <a:gd name="T42" fmla="*/ 111 w 144"/>
                <a:gd name="T43" fmla="*/ 12 h 246"/>
                <a:gd name="T44" fmla="*/ 95 w 144"/>
                <a:gd name="T45" fmla="*/ 0 h 246"/>
                <a:gd name="T46" fmla="*/ 95 w 144"/>
                <a:gd name="T4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4" h="246">
                  <a:moveTo>
                    <a:pt x="99" y="15"/>
                  </a:moveTo>
                  <a:lnTo>
                    <a:pt x="104" y="19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130" y="34"/>
                  </a:lnTo>
                  <a:lnTo>
                    <a:pt x="99" y="83"/>
                  </a:lnTo>
                  <a:lnTo>
                    <a:pt x="88" y="83"/>
                  </a:lnTo>
                  <a:lnTo>
                    <a:pt x="76" y="83"/>
                  </a:lnTo>
                  <a:lnTo>
                    <a:pt x="78" y="95"/>
                  </a:lnTo>
                  <a:lnTo>
                    <a:pt x="88" y="126"/>
                  </a:lnTo>
                  <a:lnTo>
                    <a:pt x="17" y="213"/>
                  </a:lnTo>
                  <a:lnTo>
                    <a:pt x="17" y="211"/>
                  </a:lnTo>
                  <a:lnTo>
                    <a:pt x="99" y="15"/>
                  </a:lnTo>
                  <a:lnTo>
                    <a:pt x="99" y="15"/>
                  </a:lnTo>
                  <a:close/>
                  <a:moveTo>
                    <a:pt x="95" y="0"/>
                  </a:moveTo>
                  <a:lnTo>
                    <a:pt x="7" y="209"/>
                  </a:lnTo>
                  <a:lnTo>
                    <a:pt x="0" y="246"/>
                  </a:lnTo>
                  <a:lnTo>
                    <a:pt x="97" y="128"/>
                  </a:lnTo>
                  <a:lnTo>
                    <a:pt x="88" y="93"/>
                  </a:lnTo>
                  <a:lnTo>
                    <a:pt x="104" y="93"/>
                  </a:lnTo>
                  <a:lnTo>
                    <a:pt x="144" y="31"/>
                  </a:lnTo>
                  <a:lnTo>
                    <a:pt x="111" y="12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264"/>
            <p:cNvSpPr>
              <a:spLocks noEditPoints="1"/>
            </p:cNvSpPr>
            <p:nvPr/>
          </p:nvSpPr>
          <p:spPr bwMode="auto">
            <a:xfrm>
              <a:off x="5726114" y="4367213"/>
              <a:ext cx="52388" cy="260350"/>
            </a:xfrm>
            <a:custGeom>
              <a:avLst/>
              <a:gdLst>
                <a:gd name="T0" fmla="*/ 6 w 14"/>
                <a:gd name="T1" fmla="*/ 18 h 69"/>
                <a:gd name="T2" fmla="*/ 9 w 14"/>
                <a:gd name="T3" fmla="*/ 64 h 69"/>
                <a:gd name="T4" fmla="*/ 4 w 14"/>
                <a:gd name="T5" fmla="*/ 65 h 69"/>
                <a:gd name="T6" fmla="*/ 6 w 14"/>
                <a:gd name="T7" fmla="*/ 18 h 69"/>
                <a:gd name="T8" fmla="*/ 3 w 14"/>
                <a:gd name="T9" fmla="*/ 0 h 69"/>
                <a:gd name="T10" fmla="*/ 0 w 14"/>
                <a:gd name="T11" fmla="*/ 69 h 69"/>
                <a:gd name="T12" fmla="*/ 12 w 14"/>
                <a:gd name="T13" fmla="*/ 67 h 69"/>
                <a:gd name="T14" fmla="*/ 3 w 14"/>
                <a:gd name="T1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9">
                  <a:moveTo>
                    <a:pt x="6" y="18"/>
                  </a:moveTo>
                  <a:cubicBezTo>
                    <a:pt x="9" y="34"/>
                    <a:pt x="10" y="56"/>
                    <a:pt x="9" y="64"/>
                  </a:cubicBezTo>
                  <a:cubicBezTo>
                    <a:pt x="8" y="64"/>
                    <a:pt x="6" y="64"/>
                    <a:pt x="4" y="65"/>
                  </a:cubicBezTo>
                  <a:cubicBezTo>
                    <a:pt x="5" y="54"/>
                    <a:pt x="6" y="33"/>
                    <a:pt x="6" y="18"/>
                  </a:cubicBezTo>
                  <a:close/>
                  <a:moveTo>
                    <a:pt x="3" y="0"/>
                  </a:moveTo>
                  <a:cubicBezTo>
                    <a:pt x="3" y="0"/>
                    <a:pt x="2" y="57"/>
                    <a:pt x="0" y="69"/>
                  </a:cubicBezTo>
                  <a:cubicBezTo>
                    <a:pt x="6" y="68"/>
                    <a:pt x="11" y="67"/>
                    <a:pt x="12" y="67"/>
                  </a:cubicBezTo>
                  <a:cubicBezTo>
                    <a:pt x="14" y="67"/>
                    <a:pt x="13" y="7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265"/>
            <p:cNvSpPr>
              <a:spLocks noEditPoints="1"/>
            </p:cNvSpPr>
            <p:nvPr/>
          </p:nvSpPr>
          <p:spPr bwMode="auto">
            <a:xfrm>
              <a:off x="4978401" y="4367213"/>
              <a:ext cx="52388" cy="260350"/>
            </a:xfrm>
            <a:custGeom>
              <a:avLst/>
              <a:gdLst>
                <a:gd name="T0" fmla="*/ 8 w 14"/>
                <a:gd name="T1" fmla="*/ 18 h 69"/>
                <a:gd name="T2" fmla="*/ 10 w 14"/>
                <a:gd name="T3" fmla="*/ 65 h 69"/>
                <a:gd name="T4" fmla="*/ 5 w 14"/>
                <a:gd name="T5" fmla="*/ 64 h 69"/>
                <a:gd name="T6" fmla="*/ 8 w 14"/>
                <a:gd name="T7" fmla="*/ 18 h 69"/>
                <a:gd name="T8" fmla="*/ 11 w 14"/>
                <a:gd name="T9" fmla="*/ 0 h 69"/>
                <a:gd name="T10" fmla="*/ 2 w 14"/>
                <a:gd name="T11" fmla="*/ 67 h 69"/>
                <a:gd name="T12" fmla="*/ 14 w 14"/>
                <a:gd name="T13" fmla="*/ 69 h 69"/>
                <a:gd name="T14" fmla="*/ 11 w 14"/>
                <a:gd name="T1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9">
                  <a:moveTo>
                    <a:pt x="8" y="18"/>
                  </a:moveTo>
                  <a:cubicBezTo>
                    <a:pt x="8" y="33"/>
                    <a:pt x="9" y="54"/>
                    <a:pt x="10" y="65"/>
                  </a:cubicBezTo>
                  <a:cubicBezTo>
                    <a:pt x="8" y="64"/>
                    <a:pt x="6" y="64"/>
                    <a:pt x="5" y="64"/>
                  </a:cubicBezTo>
                  <a:cubicBezTo>
                    <a:pt x="4" y="56"/>
                    <a:pt x="5" y="34"/>
                    <a:pt x="8" y="18"/>
                  </a:cubicBezTo>
                  <a:close/>
                  <a:moveTo>
                    <a:pt x="11" y="0"/>
                  </a:moveTo>
                  <a:cubicBezTo>
                    <a:pt x="1" y="7"/>
                    <a:pt x="0" y="67"/>
                    <a:pt x="2" y="67"/>
                  </a:cubicBezTo>
                  <a:cubicBezTo>
                    <a:pt x="2" y="67"/>
                    <a:pt x="8" y="68"/>
                    <a:pt x="14" y="69"/>
                  </a:cubicBezTo>
                  <a:cubicBezTo>
                    <a:pt x="12" y="57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266"/>
            <p:cNvSpPr>
              <a:spLocks noEditPoints="1"/>
            </p:cNvSpPr>
            <p:nvPr/>
          </p:nvSpPr>
          <p:spPr bwMode="auto">
            <a:xfrm>
              <a:off x="5327651" y="4297363"/>
              <a:ext cx="101600" cy="385763"/>
            </a:xfrm>
            <a:custGeom>
              <a:avLst/>
              <a:gdLst>
                <a:gd name="T0" fmla="*/ 38 w 64"/>
                <a:gd name="T1" fmla="*/ 18 h 243"/>
                <a:gd name="T2" fmla="*/ 38 w 64"/>
                <a:gd name="T3" fmla="*/ 47 h 243"/>
                <a:gd name="T4" fmla="*/ 29 w 64"/>
                <a:gd name="T5" fmla="*/ 47 h 243"/>
                <a:gd name="T6" fmla="*/ 24 w 64"/>
                <a:gd name="T7" fmla="*/ 21 h 243"/>
                <a:gd name="T8" fmla="*/ 31 w 64"/>
                <a:gd name="T9" fmla="*/ 11 h 243"/>
                <a:gd name="T10" fmla="*/ 36 w 64"/>
                <a:gd name="T11" fmla="*/ 11 h 243"/>
                <a:gd name="T12" fmla="*/ 33 w 64"/>
                <a:gd name="T13" fmla="*/ 80 h 243"/>
                <a:gd name="T14" fmla="*/ 36 w 64"/>
                <a:gd name="T15" fmla="*/ 92 h 243"/>
                <a:gd name="T16" fmla="*/ 38 w 64"/>
                <a:gd name="T17" fmla="*/ 104 h 243"/>
                <a:gd name="T18" fmla="*/ 40 w 64"/>
                <a:gd name="T19" fmla="*/ 115 h 243"/>
                <a:gd name="T20" fmla="*/ 45 w 64"/>
                <a:gd name="T21" fmla="*/ 130 h 243"/>
                <a:gd name="T22" fmla="*/ 48 w 64"/>
                <a:gd name="T23" fmla="*/ 141 h 243"/>
                <a:gd name="T24" fmla="*/ 50 w 64"/>
                <a:gd name="T25" fmla="*/ 153 h 243"/>
                <a:gd name="T26" fmla="*/ 52 w 64"/>
                <a:gd name="T27" fmla="*/ 165 h 243"/>
                <a:gd name="T28" fmla="*/ 55 w 64"/>
                <a:gd name="T29" fmla="*/ 177 h 243"/>
                <a:gd name="T30" fmla="*/ 33 w 64"/>
                <a:gd name="T31" fmla="*/ 231 h 243"/>
                <a:gd name="T32" fmla="*/ 10 w 64"/>
                <a:gd name="T33" fmla="*/ 177 h 243"/>
                <a:gd name="T34" fmla="*/ 12 w 64"/>
                <a:gd name="T35" fmla="*/ 170 h 243"/>
                <a:gd name="T36" fmla="*/ 14 w 64"/>
                <a:gd name="T37" fmla="*/ 156 h 243"/>
                <a:gd name="T38" fmla="*/ 19 w 64"/>
                <a:gd name="T39" fmla="*/ 141 h 243"/>
                <a:gd name="T40" fmla="*/ 21 w 64"/>
                <a:gd name="T41" fmla="*/ 127 h 243"/>
                <a:gd name="T42" fmla="*/ 24 w 64"/>
                <a:gd name="T43" fmla="*/ 113 h 243"/>
                <a:gd name="T44" fmla="*/ 29 w 64"/>
                <a:gd name="T45" fmla="*/ 97 h 243"/>
                <a:gd name="T46" fmla="*/ 31 w 64"/>
                <a:gd name="T47" fmla="*/ 82 h 243"/>
                <a:gd name="T48" fmla="*/ 33 w 64"/>
                <a:gd name="T49" fmla="*/ 78 h 243"/>
                <a:gd name="T50" fmla="*/ 33 w 64"/>
                <a:gd name="T51" fmla="*/ 2 h 243"/>
                <a:gd name="T52" fmla="*/ 17 w 64"/>
                <a:gd name="T53" fmla="*/ 16 h 243"/>
                <a:gd name="T54" fmla="*/ 21 w 64"/>
                <a:gd name="T55" fmla="*/ 54 h 243"/>
                <a:gd name="T56" fmla="*/ 19 w 64"/>
                <a:gd name="T57" fmla="*/ 68 h 243"/>
                <a:gd name="T58" fmla="*/ 24 w 64"/>
                <a:gd name="T59" fmla="*/ 82 h 243"/>
                <a:gd name="T60" fmla="*/ 19 w 64"/>
                <a:gd name="T61" fmla="*/ 97 h 243"/>
                <a:gd name="T62" fmla="*/ 17 w 64"/>
                <a:gd name="T63" fmla="*/ 111 h 243"/>
                <a:gd name="T64" fmla="*/ 12 w 64"/>
                <a:gd name="T65" fmla="*/ 125 h 243"/>
                <a:gd name="T66" fmla="*/ 10 w 64"/>
                <a:gd name="T67" fmla="*/ 139 h 243"/>
                <a:gd name="T68" fmla="*/ 7 w 64"/>
                <a:gd name="T69" fmla="*/ 153 h 243"/>
                <a:gd name="T70" fmla="*/ 3 w 64"/>
                <a:gd name="T71" fmla="*/ 168 h 243"/>
                <a:gd name="T72" fmla="*/ 0 w 64"/>
                <a:gd name="T73" fmla="*/ 179 h 243"/>
                <a:gd name="T74" fmla="*/ 38 w 64"/>
                <a:gd name="T75" fmla="*/ 236 h 243"/>
                <a:gd name="T76" fmla="*/ 64 w 64"/>
                <a:gd name="T77" fmla="*/ 175 h 243"/>
                <a:gd name="T78" fmla="*/ 62 w 64"/>
                <a:gd name="T79" fmla="*/ 163 h 243"/>
                <a:gd name="T80" fmla="*/ 59 w 64"/>
                <a:gd name="T81" fmla="*/ 151 h 243"/>
                <a:gd name="T82" fmla="*/ 55 w 64"/>
                <a:gd name="T83" fmla="*/ 139 h 243"/>
                <a:gd name="T84" fmla="*/ 52 w 64"/>
                <a:gd name="T85" fmla="*/ 127 h 243"/>
                <a:gd name="T86" fmla="*/ 50 w 64"/>
                <a:gd name="T87" fmla="*/ 115 h 243"/>
                <a:gd name="T88" fmla="*/ 48 w 64"/>
                <a:gd name="T89" fmla="*/ 104 h 243"/>
                <a:gd name="T90" fmla="*/ 45 w 64"/>
                <a:gd name="T91" fmla="*/ 89 h 243"/>
                <a:gd name="T92" fmla="*/ 43 w 64"/>
                <a:gd name="T93" fmla="*/ 78 h 243"/>
                <a:gd name="T94" fmla="*/ 40 w 64"/>
                <a:gd name="T95" fmla="*/ 68 h 243"/>
                <a:gd name="T96" fmla="*/ 45 w 64"/>
                <a:gd name="T97" fmla="*/ 54 h 243"/>
                <a:gd name="T98" fmla="*/ 59 w 64"/>
                <a:gd name="T99" fmla="*/ 40 h 243"/>
                <a:gd name="T100" fmla="*/ 40 w 64"/>
                <a:gd name="T101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" h="243">
                  <a:moveTo>
                    <a:pt x="36" y="11"/>
                  </a:moveTo>
                  <a:lnTo>
                    <a:pt x="38" y="18"/>
                  </a:lnTo>
                  <a:lnTo>
                    <a:pt x="48" y="37"/>
                  </a:lnTo>
                  <a:lnTo>
                    <a:pt x="38" y="47"/>
                  </a:lnTo>
                  <a:lnTo>
                    <a:pt x="33" y="52"/>
                  </a:lnTo>
                  <a:lnTo>
                    <a:pt x="29" y="47"/>
                  </a:lnTo>
                  <a:lnTo>
                    <a:pt x="17" y="37"/>
                  </a:lnTo>
                  <a:lnTo>
                    <a:pt x="24" y="21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6" y="11"/>
                  </a:lnTo>
                  <a:lnTo>
                    <a:pt x="36" y="11"/>
                  </a:lnTo>
                  <a:close/>
                  <a:moveTo>
                    <a:pt x="33" y="78"/>
                  </a:moveTo>
                  <a:lnTo>
                    <a:pt x="33" y="80"/>
                  </a:lnTo>
                  <a:lnTo>
                    <a:pt x="36" y="87"/>
                  </a:lnTo>
                  <a:lnTo>
                    <a:pt x="36" y="92"/>
                  </a:lnTo>
                  <a:lnTo>
                    <a:pt x="38" y="101"/>
                  </a:lnTo>
                  <a:lnTo>
                    <a:pt x="38" y="104"/>
                  </a:lnTo>
                  <a:lnTo>
                    <a:pt x="40" y="113"/>
                  </a:lnTo>
                  <a:lnTo>
                    <a:pt x="40" y="115"/>
                  </a:lnTo>
                  <a:lnTo>
                    <a:pt x="43" y="125"/>
                  </a:lnTo>
                  <a:lnTo>
                    <a:pt x="45" y="130"/>
                  </a:lnTo>
                  <a:lnTo>
                    <a:pt x="45" y="137"/>
                  </a:lnTo>
                  <a:lnTo>
                    <a:pt x="48" y="141"/>
                  </a:lnTo>
                  <a:lnTo>
                    <a:pt x="48" y="149"/>
                  </a:lnTo>
                  <a:lnTo>
                    <a:pt x="50" y="153"/>
                  </a:lnTo>
                  <a:lnTo>
                    <a:pt x="52" y="160"/>
                  </a:lnTo>
                  <a:lnTo>
                    <a:pt x="52" y="165"/>
                  </a:lnTo>
                  <a:lnTo>
                    <a:pt x="55" y="172"/>
                  </a:lnTo>
                  <a:lnTo>
                    <a:pt x="55" y="177"/>
                  </a:lnTo>
                  <a:lnTo>
                    <a:pt x="55" y="177"/>
                  </a:lnTo>
                  <a:lnTo>
                    <a:pt x="33" y="231"/>
                  </a:lnTo>
                  <a:lnTo>
                    <a:pt x="31" y="231"/>
                  </a:lnTo>
                  <a:lnTo>
                    <a:pt x="10" y="177"/>
                  </a:lnTo>
                  <a:lnTo>
                    <a:pt x="10" y="175"/>
                  </a:lnTo>
                  <a:lnTo>
                    <a:pt x="12" y="170"/>
                  </a:lnTo>
                  <a:lnTo>
                    <a:pt x="14" y="160"/>
                  </a:lnTo>
                  <a:lnTo>
                    <a:pt x="14" y="156"/>
                  </a:lnTo>
                  <a:lnTo>
                    <a:pt x="17" y="146"/>
                  </a:lnTo>
                  <a:lnTo>
                    <a:pt x="19" y="141"/>
                  </a:lnTo>
                  <a:lnTo>
                    <a:pt x="21" y="132"/>
                  </a:lnTo>
                  <a:lnTo>
                    <a:pt x="21" y="127"/>
                  </a:lnTo>
                  <a:lnTo>
                    <a:pt x="24" y="118"/>
                  </a:lnTo>
                  <a:lnTo>
                    <a:pt x="24" y="113"/>
                  </a:lnTo>
                  <a:lnTo>
                    <a:pt x="26" y="104"/>
                  </a:lnTo>
                  <a:lnTo>
                    <a:pt x="29" y="97"/>
                  </a:lnTo>
                  <a:lnTo>
                    <a:pt x="31" y="89"/>
                  </a:lnTo>
                  <a:lnTo>
                    <a:pt x="31" y="82"/>
                  </a:lnTo>
                  <a:lnTo>
                    <a:pt x="33" y="78"/>
                  </a:lnTo>
                  <a:lnTo>
                    <a:pt x="33" y="78"/>
                  </a:lnTo>
                  <a:close/>
                  <a:moveTo>
                    <a:pt x="40" y="0"/>
                  </a:moveTo>
                  <a:lnTo>
                    <a:pt x="33" y="2"/>
                  </a:lnTo>
                  <a:lnTo>
                    <a:pt x="26" y="0"/>
                  </a:lnTo>
                  <a:lnTo>
                    <a:pt x="17" y="16"/>
                  </a:lnTo>
                  <a:lnTo>
                    <a:pt x="7" y="40"/>
                  </a:lnTo>
                  <a:lnTo>
                    <a:pt x="21" y="54"/>
                  </a:lnTo>
                  <a:lnTo>
                    <a:pt x="19" y="54"/>
                  </a:lnTo>
                  <a:lnTo>
                    <a:pt x="19" y="68"/>
                  </a:lnTo>
                  <a:lnTo>
                    <a:pt x="26" y="68"/>
                  </a:lnTo>
                  <a:lnTo>
                    <a:pt x="24" y="82"/>
                  </a:lnTo>
                  <a:lnTo>
                    <a:pt x="21" y="87"/>
                  </a:lnTo>
                  <a:lnTo>
                    <a:pt x="19" y="97"/>
                  </a:lnTo>
                  <a:lnTo>
                    <a:pt x="19" y="101"/>
                  </a:lnTo>
                  <a:lnTo>
                    <a:pt x="17" y="111"/>
                  </a:lnTo>
                  <a:lnTo>
                    <a:pt x="14" y="115"/>
                  </a:lnTo>
                  <a:lnTo>
                    <a:pt x="12" y="125"/>
                  </a:lnTo>
                  <a:lnTo>
                    <a:pt x="12" y="130"/>
                  </a:lnTo>
                  <a:lnTo>
                    <a:pt x="10" y="139"/>
                  </a:lnTo>
                  <a:lnTo>
                    <a:pt x="10" y="144"/>
                  </a:lnTo>
                  <a:lnTo>
                    <a:pt x="7" y="153"/>
                  </a:lnTo>
                  <a:lnTo>
                    <a:pt x="5" y="158"/>
                  </a:lnTo>
                  <a:lnTo>
                    <a:pt x="3" y="168"/>
                  </a:lnTo>
                  <a:lnTo>
                    <a:pt x="3" y="172"/>
                  </a:lnTo>
                  <a:lnTo>
                    <a:pt x="0" y="179"/>
                  </a:lnTo>
                  <a:lnTo>
                    <a:pt x="29" y="243"/>
                  </a:lnTo>
                  <a:lnTo>
                    <a:pt x="38" y="236"/>
                  </a:lnTo>
                  <a:lnTo>
                    <a:pt x="64" y="177"/>
                  </a:lnTo>
                  <a:lnTo>
                    <a:pt x="64" y="175"/>
                  </a:lnTo>
                  <a:lnTo>
                    <a:pt x="62" y="170"/>
                  </a:lnTo>
                  <a:lnTo>
                    <a:pt x="62" y="163"/>
                  </a:lnTo>
                  <a:lnTo>
                    <a:pt x="59" y="158"/>
                  </a:lnTo>
                  <a:lnTo>
                    <a:pt x="59" y="151"/>
                  </a:lnTo>
                  <a:lnTo>
                    <a:pt x="57" y="146"/>
                  </a:lnTo>
                  <a:lnTo>
                    <a:pt x="55" y="139"/>
                  </a:lnTo>
                  <a:lnTo>
                    <a:pt x="55" y="134"/>
                  </a:lnTo>
                  <a:lnTo>
                    <a:pt x="52" y="127"/>
                  </a:lnTo>
                  <a:lnTo>
                    <a:pt x="52" y="123"/>
                  </a:lnTo>
                  <a:lnTo>
                    <a:pt x="50" y="115"/>
                  </a:lnTo>
                  <a:lnTo>
                    <a:pt x="50" y="111"/>
                  </a:lnTo>
                  <a:lnTo>
                    <a:pt x="48" y="104"/>
                  </a:lnTo>
                  <a:lnTo>
                    <a:pt x="45" y="99"/>
                  </a:lnTo>
                  <a:lnTo>
                    <a:pt x="45" y="89"/>
                  </a:lnTo>
                  <a:lnTo>
                    <a:pt x="43" y="87"/>
                  </a:lnTo>
                  <a:lnTo>
                    <a:pt x="43" y="78"/>
                  </a:lnTo>
                  <a:lnTo>
                    <a:pt x="40" y="73"/>
                  </a:lnTo>
                  <a:lnTo>
                    <a:pt x="40" y="68"/>
                  </a:lnTo>
                  <a:lnTo>
                    <a:pt x="45" y="68"/>
                  </a:lnTo>
                  <a:lnTo>
                    <a:pt x="45" y="54"/>
                  </a:lnTo>
                  <a:lnTo>
                    <a:pt x="43" y="54"/>
                  </a:lnTo>
                  <a:lnTo>
                    <a:pt x="59" y="40"/>
                  </a:lnTo>
                  <a:lnTo>
                    <a:pt x="48" y="14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3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1318260" y="170815"/>
            <a:ext cx="638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确定项目的需求，功能和交互过程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66215" y="1836420"/>
            <a:ext cx="8545830" cy="2953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在所有成员商讨确定需求文档后，前端所有成员需要清晰的了解整个项目的</a:t>
            </a:r>
            <a:r>
              <a:rPr lang="zh-CN" altLang="en-US" sz="3200" dirty="0">
                <a:solidFill>
                  <a:srgbClr val="FC151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3200" dirty="0">
                <a:solidFill>
                  <a:srgbClr val="FC151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交互过程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，并且需要再开发前互相确认各自理解的功能和模块是否有</a:t>
            </a:r>
            <a:r>
              <a:rPr lang="zh-CN" altLang="en-US" sz="3200" dirty="0">
                <a:solidFill>
                  <a:srgbClr val="FC151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偏差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3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1318260" y="170815"/>
            <a:ext cx="638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和设计师确定页面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8270" y="1266190"/>
            <a:ext cx="854583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整体流程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每个页面有什么功能，该功能需要那些组件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需要如何交互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那部分需要切图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页面优先级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3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1318260" y="170815"/>
            <a:ext cx="638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分配任务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8270" y="1018540"/>
            <a:ext cx="6210935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根据使用技术框架来决定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原生一般根据页面分配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框架可分页面加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模块组件来分配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8270" y="5003800"/>
            <a:ext cx="3738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确定公共模块组件开发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如导航栏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98270" y="3319780"/>
            <a:ext cx="52876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确定页面跳转之间的依赖关系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是否需要传递参数等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3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1318260" y="170815"/>
            <a:ext cx="4925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分配任务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1654810" y="1021715"/>
            <a:ext cx="4062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根据使用技术框架来决定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7310755" y="1027430"/>
            <a:ext cx="4062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确定模块之间的关联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rcRect b="2340"/>
          <a:stretch>
            <a:fillRect/>
          </a:stretch>
        </p:blipFill>
        <p:spPr>
          <a:xfrm>
            <a:off x="6677025" y="2145030"/>
            <a:ext cx="5086350" cy="24117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" y="1644015"/>
            <a:ext cx="5099050" cy="165862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6224905" y="1181100"/>
            <a:ext cx="19050" cy="4961890"/>
          </a:xfrm>
          <a:prstGeom prst="line">
            <a:avLst/>
          </a:prstGeom>
          <a:ln w="12700">
            <a:solidFill>
              <a:srgbClr val="FD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3520440"/>
            <a:ext cx="5144770" cy="2036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3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 flipH="1">
            <a:off x="4277360" y="1021715"/>
            <a:ext cx="4062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统一共用模块组件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2785745"/>
            <a:ext cx="4749165" cy="7461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l="12305"/>
          <a:stretch>
            <a:fillRect/>
          </a:stretch>
        </p:blipFill>
        <p:spPr>
          <a:xfrm>
            <a:off x="1018540" y="2746375"/>
            <a:ext cx="4817110" cy="9239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 l="-4281" b="7927"/>
          <a:stretch>
            <a:fillRect/>
          </a:stretch>
        </p:blipFill>
        <p:spPr>
          <a:xfrm>
            <a:off x="801370" y="3957955"/>
            <a:ext cx="5027295" cy="6159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3803650"/>
            <a:ext cx="4749165" cy="7461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2863215" y="2110105"/>
            <a:ext cx="1127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8766810" y="2004060"/>
            <a:ext cx="1127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306820" y="2110105"/>
            <a:ext cx="3810" cy="3885565"/>
          </a:xfrm>
          <a:prstGeom prst="line">
            <a:avLst/>
          </a:prstGeom>
          <a:ln w="19050">
            <a:solidFill>
              <a:srgbClr val="F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乘号 19"/>
          <p:cNvSpPr/>
          <p:nvPr/>
        </p:nvSpPr>
        <p:spPr>
          <a:xfrm>
            <a:off x="2788920" y="4832985"/>
            <a:ext cx="936625" cy="801370"/>
          </a:xfrm>
          <a:prstGeom prst="mathMultiply">
            <a:avLst/>
          </a:prstGeom>
          <a:solidFill>
            <a:srgbClr val="FD1616"/>
          </a:solidFill>
          <a:ln>
            <a:solidFill>
              <a:srgbClr val="FD1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L 形 20"/>
          <p:cNvSpPr/>
          <p:nvPr/>
        </p:nvSpPr>
        <p:spPr>
          <a:xfrm rot="18900000">
            <a:off x="8752205" y="5021580"/>
            <a:ext cx="694690" cy="366395"/>
          </a:xfrm>
          <a:prstGeom prst="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1318260" y="170815"/>
            <a:ext cx="638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分配任务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3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1318895" y="170815"/>
            <a:ext cx="421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根据需求确定开发框架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35860" y="2103755"/>
            <a:ext cx="78422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如使用什么框架进行开发，使用什么UI库之类的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90028" y="3060700"/>
            <a:ext cx="27158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确定代码规范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49718" y="1366520"/>
            <a:ext cx="30714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使用技术栈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0345" y="4514850"/>
            <a:ext cx="27158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开发目录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WPS 演示</Application>
  <PresentationFormat>宽屏</PresentationFormat>
  <Paragraphs>154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czs135</cp:lastModifiedBy>
  <cp:revision>824</cp:revision>
  <dcterms:created xsi:type="dcterms:W3CDTF">2015-12-03T13:43:00Z</dcterms:created>
  <dcterms:modified xsi:type="dcterms:W3CDTF">2017-07-19T03:36:12Z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