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5" r:id="rId3"/>
    <p:sldId id="257" r:id="rId4"/>
    <p:sldId id="258" r:id="rId5"/>
    <p:sldId id="307" r:id="rId6"/>
    <p:sldId id="259" r:id="rId7"/>
    <p:sldId id="327" r:id="rId8"/>
    <p:sldId id="320" r:id="rId9"/>
    <p:sldId id="308" r:id="rId10"/>
    <p:sldId id="328" r:id="rId11"/>
    <p:sldId id="309" r:id="rId12"/>
    <p:sldId id="311" r:id="rId13"/>
    <p:sldId id="312" r:id="rId14"/>
    <p:sldId id="313" r:id="rId15"/>
    <p:sldId id="314" r:id="rId16"/>
    <p:sldId id="315" r:id="rId17"/>
    <p:sldId id="329" r:id="rId18"/>
    <p:sldId id="322" r:id="rId19"/>
    <p:sldId id="335" r:id="rId20"/>
    <p:sldId id="336" r:id="rId21"/>
    <p:sldId id="332" r:id="rId22"/>
    <p:sldId id="333" r:id="rId23"/>
    <p:sldId id="300" r:id="rId24"/>
    <p:sldId id="276" r:id="rId25"/>
    <p:sldId id="326" r:id="rId26"/>
    <p:sldId id="334" r:id="rId27"/>
    <p:sldId id="330" r:id="rId28"/>
    <p:sldId id="331" r:id="rId29"/>
    <p:sldId id="30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05B"/>
    <a:srgbClr val="9000FF"/>
    <a:srgbClr val="5F86CD"/>
    <a:srgbClr val="A52DFF"/>
    <a:srgbClr val="628E00"/>
    <a:srgbClr val="B3FF00"/>
    <a:srgbClr val="CF011E"/>
    <a:srgbClr val="6700B4"/>
    <a:srgbClr val="C981FF"/>
    <a:srgbClr val="BD6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C78AA-EDEF-49DA-A434-6F9186D1CB4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D177F-7B77-456B-8E4D-793302CEE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8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3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7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1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3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7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3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7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5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66446-89C4-4FD9-8DA4-9DD9EB019D3C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5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xiang.i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07609" y="807057"/>
            <a:ext cx="11947654" cy="1860026"/>
            <a:chOff x="340234" y="415607"/>
            <a:chExt cx="11947654" cy="186002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34" y="415607"/>
              <a:ext cx="1766243" cy="186002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299063" y="560790"/>
              <a:ext cx="99888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 err="1" smtClean="0">
                  <a:gradFill flip="none" rotWithShape="1">
                    <a:gsLst>
                      <a:gs pos="0">
                        <a:srgbClr val="9000FF"/>
                      </a:gs>
                      <a:gs pos="100000">
                        <a:srgbClr val="FE405B"/>
                      </a:gs>
                    </a:gsLst>
                    <a:lin ang="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Git</a:t>
              </a:r>
              <a:r>
                <a:rPr lang="en-US" altLang="zh-CN" sz="9600" dirty="0" smtClean="0">
                  <a:gradFill flip="none" rotWithShape="1">
                    <a:gsLst>
                      <a:gs pos="0">
                        <a:srgbClr val="9000FF"/>
                      </a:gs>
                      <a:gs pos="100000">
                        <a:srgbClr val="FE405B"/>
                      </a:gs>
                    </a:gsLst>
                    <a:lin ang="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&amp; Markdown</a:t>
              </a:r>
              <a:endParaRPr lang="zh-CN" altLang="en-US" sz="9600" dirty="0">
                <a:gradFill flip="none" rotWithShape="1"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30218" y="4054752"/>
            <a:ext cx="9102436" cy="55420"/>
          </a:xfrm>
          <a:prstGeom prst="rect">
            <a:avLst/>
          </a:prstGeom>
          <a:gradFill>
            <a:gsLst>
              <a:gs pos="0">
                <a:srgbClr val="9000FF"/>
              </a:gs>
              <a:gs pos="100000">
                <a:srgbClr val="FE405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31316" y="491361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gradFill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主讲人</a:t>
            </a:r>
            <a:r>
              <a:rPr lang="zh-CN" altLang="en-US" sz="3600" dirty="0" smtClean="0">
                <a:gradFill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：苏智龙</a:t>
            </a:r>
            <a:endParaRPr lang="zh-CN" altLang="en-US" sz="3600" dirty="0" smtClean="0">
              <a:gradFill>
                <a:gsLst>
                  <a:gs pos="0">
                    <a:srgbClr val="9000FF"/>
                  </a:gs>
                  <a:gs pos="100000">
                    <a:srgbClr val="FE405B"/>
                  </a:gs>
                </a:gsLst>
                <a:lin ang="0" scaled="1"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3671" y="2527973"/>
            <a:ext cx="102803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err="1" smtClean="0">
                <a:gradFill flip="none" rotWithShape="1"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en-US" altLang="zh-CN" sz="9600" dirty="0" smtClean="0">
                <a:gradFill flip="none" rotWithShape="1"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&amp; Google</a:t>
            </a:r>
            <a:endParaRPr lang="zh-CN" altLang="en-US" sz="9600" dirty="0">
              <a:gradFill flip="none" rotWithShape="1">
                <a:gsLst>
                  <a:gs pos="0">
                    <a:srgbClr val="9000FF"/>
                  </a:gs>
                  <a:gs pos="100000">
                    <a:srgbClr val="FE405B"/>
                  </a:gs>
                </a:gsLst>
                <a:lin ang="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5821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387" y="1469818"/>
            <a:ext cx="6247870" cy="4550712"/>
          </a:xfrm>
          <a:prstGeom prst="rect">
            <a:avLst/>
          </a:prstGeom>
        </p:spPr>
      </p:pic>
      <p:pic>
        <p:nvPicPr>
          <p:cNvPr id="4098" name="Picture 2" descr="http://ww1.sinaimg.cn/mw1024/635a50efgw1eu3pokfbrej20go0ci0t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87" y="1275914"/>
            <a:ext cx="6326155" cy="47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6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1752" y="209849"/>
            <a:ext cx="4890549" cy="1679665"/>
            <a:chOff x="409735" y="-44809"/>
            <a:chExt cx="4890549" cy="1679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890549" cy="1679665"/>
              <a:chOff x="409735" y="-44809"/>
              <a:chExt cx="4890549" cy="1679665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839119" y="109771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209884" y="518371"/>
              <a:ext cx="31952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What’s VCS?</a:t>
              </a:r>
              <a:endParaRPr lang="zh-CN" altLang="en-US" sz="4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103007" y="3497371"/>
            <a:ext cx="821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版本控制系统 </a:t>
            </a:r>
            <a:r>
              <a:rPr lang="en-US" altLang="zh-CN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Version Control System</a:t>
            </a:r>
            <a:endParaRPr lang="zh-CN" altLang="en-US" sz="3600" dirty="0" smtClean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0" y="2902355"/>
            <a:ext cx="1532480" cy="16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6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2895" y="504058"/>
            <a:ext cx="4998337" cy="1612013"/>
            <a:chOff x="1448079" y="306087"/>
            <a:chExt cx="4998337" cy="1612013"/>
          </a:xfrm>
        </p:grpSpPr>
        <p:sp>
          <p:nvSpPr>
            <p:cNvPr id="5" name="文本框 4"/>
            <p:cNvSpPr txBox="1"/>
            <p:nvPr/>
          </p:nvSpPr>
          <p:spPr>
            <a:xfrm>
              <a:off x="2197002" y="797935"/>
              <a:ext cx="36663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本地版本控制系统</a:t>
              </a:r>
              <a:r>
                <a:rPr lang="en-US" altLang="zh-CN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48079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5745583" y="471550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5" y="218345"/>
            <a:ext cx="2015104" cy="1912385"/>
          </a:xfrm>
          <a:prstGeom prst="rect">
            <a:avLst/>
          </a:prstGeom>
        </p:spPr>
      </p:pic>
      <p:pic>
        <p:nvPicPr>
          <p:cNvPr id="2052" name="Picture 4" descr="http://jbcdn2.b0.upaiyun.com/2012/08/Git-star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34" y="2130730"/>
            <a:ext cx="5018104" cy="42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638007" y="2228725"/>
            <a:ext cx="4886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缺点：多人协作同步问题。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157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2895" y="504058"/>
            <a:ext cx="4998337" cy="1612013"/>
            <a:chOff x="1448079" y="306087"/>
            <a:chExt cx="4998337" cy="1612013"/>
          </a:xfrm>
        </p:grpSpPr>
        <p:sp>
          <p:nvSpPr>
            <p:cNvPr id="5" name="文本框 4"/>
            <p:cNvSpPr txBox="1"/>
            <p:nvPr/>
          </p:nvSpPr>
          <p:spPr>
            <a:xfrm>
              <a:off x="2197002" y="797935"/>
              <a:ext cx="4076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集中式</a:t>
              </a:r>
              <a:r>
                <a:rPr lang="zh-CN" altLang="en-US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版本控制系统</a:t>
              </a:r>
              <a:r>
                <a:rPr lang="en-US" altLang="zh-CN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48079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5745583" y="471550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0" y="332100"/>
            <a:ext cx="2015104" cy="1912385"/>
          </a:xfrm>
          <a:prstGeom prst="rect">
            <a:avLst/>
          </a:prstGeom>
        </p:spPr>
      </p:pic>
      <p:pic>
        <p:nvPicPr>
          <p:cNvPr id="3074" name="Picture 2" descr="http://jbcdn2.b0.upaiyun.com/2012/08/Git-star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09" y="2617523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580342" y="2549950"/>
            <a:ext cx="4886728" cy="66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缺点：服务器崩溃的问题。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80342" y="3647216"/>
            <a:ext cx="4886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优点：解决了多人协作的问题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053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2895" y="504058"/>
            <a:ext cx="4998337" cy="1612013"/>
            <a:chOff x="1448079" y="306087"/>
            <a:chExt cx="4998337" cy="1612013"/>
          </a:xfrm>
        </p:grpSpPr>
        <p:sp>
          <p:nvSpPr>
            <p:cNvPr id="5" name="文本框 4"/>
            <p:cNvSpPr txBox="1"/>
            <p:nvPr/>
          </p:nvSpPr>
          <p:spPr>
            <a:xfrm>
              <a:off x="2197002" y="797935"/>
              <a:ext cx="4076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分布式版本控制系统</a:t>
              </a:r>
              <a:r>
                <a:rPr lang="en-US" altLang="zh-CN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48079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5745583" y="471550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0" y="332100"/>
            <a:ext cx="2015104" cy="1912385"/>
          </a:xfrm>
          <a:prstGeom prst="rect">
            <a:avLst/>
          </a:prstGeom>
        </p:spPr>
      </p:pic>
      <p:pic>
        <p:nvPicPr>
          <p:cNvPr id="4098" name="Picture 2" descr="http://jbcdn2.b0.upaiyun.com/2012/08/Git-star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96" y="2276993"/>
            <a:ext cx="3726482" cy="41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621532" y="2716341"/>
            <a:ext cx="4886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优点：解决服务器崩溃的问题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94" y="3276600"/>
            <a:ext cx="3746234" cy="358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81" y="1560588"/>
            <a:ext cx="6983293" cy="30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6199" y="3155611"/>
            <a:ext cx="9504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3600" dirty="0" err="1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是一种</a:t>
            </a:r>
            <a:r>
              <a:rPr lang="zh-CN" altLang="en-US" sz="3600" dirty="0" smtClean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分布式版本控制系统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579" y="209849"/>
            <a:ext cx="4899963" cy="1737331"/>
            <a:chOff x="409735" y="-44809"/>
            <a:chExt cx="4899963" cy="1737331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899963" cy="1737331"/>
              <a:chOff x="409735" y="-44809"/>
              <a:chExt cx="4899963" cy="1737331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848533" y="167437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353694" y="495738"/>
              <a:ext cx="2915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What’s </a:t>
              </a:r>
              <a:r>
                <a:rPr lang="en-US" altLang="zh-CN" sz="4000" dirty="0" err="1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Git</a:t>
              </a:r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4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5122" name="Picture 2" descr="http://s3.51cto.com/wyfs02/M01/74/4A/wKioL1YYooWw4lxSAADhaps5s7s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29" y="2275481"/>
            <a:ext cx="6795826" cy="364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22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22276" y="251039"/>
            <a:ext cx="4562383" cy="1663190"/>
            <a:chOff x="409735" y="-44809"/>
            <a:chExt cx="4562383" cy="1663190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562383" cy="1663190"/>
              <a:chOff x="409735" y="-44809"/>
              <a:chExt cx="4562383" cy="1663190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510953" y="93296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74753" y="576216"/>
              <a:ext cx="30346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4000" dirty="0" err="1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Git</a:t>
              </a:r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的历史</a:t>
              </a:r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4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956592" y="3218096"/>
            <a:ext cx="4856134" cy="107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4800" dirty="0" err="1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sz="48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诞生的由来？</a:t>
            </a:r>
            <a:endParaRPr lang="en-US" altLang="zh-CN" sz="4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36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50" y="2004842"/>
            <a:ext cx="8760713" cy="422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423651" y="190613"/>
            <a:ext cx="4673727" cy="1814229"/>
            <a:chOff x="409735" y="-44809"/>
            <a:chExt cx="4673727" cy="1814229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673727" cy="1814229"/>
              <a:chOff x="409735" y="-44809"/>
              <a:chExt cx="4673727" cy="1814229"/>
            </a:xfrm>
          </p:grpSpPr>
          <p:sp>
            <p:nvSpPr>
              <p:cNvPr id="13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手动操作 3"/>
              <p:cNvSpPr/>
              <p:nvPr/>
            </p:nvSpPr>
            <p:spPr>
              <a:xfrm>
                <a:off x="622297" y="244335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5"/>
            <p:cNvSpPr txBox="1"/>
            <p:nvPr/>
          </p:nvSpPr>
          <p:spPr>
            <a:xfrm>
              <a:off x="974753" y="576216"/>
              <a:ext cx="34980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4000" dirty="0" err="1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Git</a:t>
              </a:r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基础使用</a:t>
              </a:r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4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4169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10" y="1392612"/>
            <a:ext cx="3785779" cy="231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07510" y="699247"/>
            <a:ext cx="201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工作区</a:t>
            </a:r>
            <a:endParaRPr lang="zh-CN" altLang="en-US" sz="3200" b="1" dirty="0" smtClean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3259" y="730024"/>
            <a:ext cx="215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缓存区</a:t>
            </a:r>
            <a:endParaRPr lang="zh-CN" altLang="en-US" sz="2800" b="1" dirty="0" smtClean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58" y="1392612"/>
            <a:ext cx="4585447" cy="231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2397" y="3993776"/>
            <a:ext cx="220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本地仓库</a:t>
            </a:r>
            <a:endParaRPr lang="zh-CN" altLang="en-US" sz="2800" b="1" dirty="0" smtClean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10" y="4733646"/>
            <a:ext cx="6374480" cy="159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85250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4118" y="500957"/>
            <a:ext cx="3210575" cy="853625"/>
            <a:chOff x="1475656" y="878766"/>
            <a:chExt cx="3210575" cy="853625"/>
          </a:xfrm>
        </p:grpSpPr>
        <p:sp>
          <p:nvSpPr>
            <p:cNvPr id="3" name="椭圆 2"/>
            <p:cNvSpPr/>
            <p:nvPr/>
          </p:nvSpPr>
          <p:spPr>
            <a:xfrm>
              <a:off x="1475656" y="878766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</a:rPr>
                <a:t>1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555776" y="1043968"/>
              <a:ext cx="2130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Markdown </a:t>
              </a:r>
              <a:endParaRPr lang="zh-CN" altLang="en-US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83246" y="1515060"/>
            <a:ext cx="4021951" cy="853625"/>
            <a:chOff x="2195736" y="3069629"/>
            <a:chExt cx="4021951" cy="853625"/>
          </a:xfrm>
        </p:grpSpPr>
        <p:sp>
          <p:nvSpPr>
            <p:cNvPr id="36" name="椭圆 35"/>
            <p:cNvSpPr/>
            <p:nvPr/>
          </p:nvSpPr>
          <p:spPr>
            <a:xfrm>
              <a:off x="2195736" y="3069629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275856" y="3234831"/>
              <a:ext cx="2941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版本控制系统 </a:t>
              </a:r>
              <a:r>
                <a:rPr lang="en-US" altLang="zh-CN" sz="2800" dirty="0" err="1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Git</a:t>
              </a:r>
              <a:endParaRPr lang="en-US" altLang="zh-CN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974152" y="2868797"/>
            <a:ext cx="2433376" cy="853625"/>
            <a:chOff x="2195736" y="3069629"/>
            <a:chExt cx="2433376" cy="853625"/>
          </a:xfrm>
        </p:grpSpPr>
        <p:sp>
          <p:nvSpPr>
            <p:cNvPr id="39" name="椭圆 38"/>
            <p:cNvSpPr/>
            <p:nvPr/>
          </p:nvSpPr>
          <p:spPr>
            <a:xfrm>
              <a:off x="2195736" y="3069629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3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275856" y="3234831"/>
              <a:ext cx="13532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Github</a:t>
              </a:r>
              <a:endParaRPr lang="en-US" altLang="zh-CN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183246" y="3960924"/>
            <a:ext cx="3805546" cy="853625"/>
            <a:chOff x="2195736" y="3069629"/>
            <a:chExt cx="3805546" cy="853625"/>
          </a:xfrm>
        </p:grpSpPr>
        <p:sp>
          <p:nvSpPr>
            <p:cNvPr id="42" name="椭圆 41"/>
            <p:cNvSpPr/>
            <p:nvPr/>
          </p:nvSpPr>
          <p:spPr>
            <a:xfrm>
              <a:off x="2195736" y="3069629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4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75856" y="3234831"/>
              <a:ext cx="27254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Google </a:t>
              </a:r>
              <a:r>
                <a:rPr lang="zh-CN" altLang="en-US" sz="2800" dirty="0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与 百度</a:t>
              </a:r>
              <a:endParaRPr lang="en-US" altLang="zh-CN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659194" y="5218253"/>
            <a:ext cx="4337165" cy="853625"/>
            <a:chOff x="2195736" y="3069629"/>
            <a:chExt cx="4337165" cy="853625"/>
          </a:xfrm>
        </p:grpSpPr>
        <p:sp>
          <p:nvSpPr>
            <p:cNvPr id="45" name="椭圆 44"/>
            <p:cNvSpPr/>
            <p:nvPr/>
          </p:nvSpPr>
          <p:spPr>
            <a:xfrm>
              <a:off x="2195736" y="3069629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5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75856" y="3234831"/>
              <a:ext cx="3257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First Assignment  </a:t>
              </a:r>
              <a:endParaRPr lang="en-US" altLang="zh-CN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1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83" y="539562"/>
            <a:ext cx="5223751" cy="96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83" y="1627095"/>
            <a:ext cx="5223752" cy="116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82" y="2936481"/>
            <a:ext cx="5030041" cy="11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412" y="4175251"/>
            <a:ext cx="4837579" cy="109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08" y="5271247"/>
            <a:ext cx="5333480" cy="10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71" y="539562"/>
            <a:ext cx="5002629" cy="109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74345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406"/>
            <a:ext cx="12244251" cy="55915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36109" y="1833279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开源的代码世界</a:t>
            </a:r>
          </a:p>
        </p:txBody>
      </p:sp>
    </p:spTree>
    <p:extLst>
      <p:ext uri="{BB962C8B-B14F-4D97-AF65-F5344CB8AC3E}">
        <p14:creationId xmlns:p14="http://schemas.microsoft.com/office/powerpoint/2010/main" val="26915585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775202" y="3578309"/>
            <a:ext cx="7367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主要作用：</a:t>
            </a:r>
            <a:r>
              <a:rPr lang="en-US" altLang="zh-CN" dirty="0" err="1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Github</a:t>
            </a: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作为开源代码库以及在线的分布式的版本控制系统。</a:t>
            </a:r>
            <a:endParaRPr lang="zh-CN" altLang="en-US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9533" y="5269764"/>
            <a:ext cx="7367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主要特点：</a:t>
            </a:r>
            <a:endParaRPr lang="en-US" altLang="zh-CN" dirty="0" smtClean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开源</a:t>
            </a:r>
            <a:endParaRPr lang="en-US" altLang="zh-CN" dirty="0" smtClean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整个项目开发的管理（文档，</a:t>
            </a:r>
            <a:r>
              <a:rPr lang="en-US" altLang="zh-CN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，测试等）</a:t>
            </a:r>
            <a:endParaRPr lang="en-US" altLang="zh-CN" dirty="0" smtClean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6764" y="2642724"/>
            <a:ext cx="4881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表现形式：</a:t>
            </a:r>
            <a:r>
              <a:rPr lang="en-US" altLang="zh-CN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endParaRPr lang="zh-CN" altLang="en-US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1975" y="4334179"/>
            <a:ext cx="4750549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仓库</a:t>
            </a:r>
            <a:r>
              <a:rPr lang="en-US" altLang="zh-CN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CN" altLang="en-US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本地仓库</a:t>
            </a:r>
            <a:endParaRPr lang="zh-CN" altLang="en-US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148" name="Picture 4" descr="http://cms.csdnimg.cn/article/201303/07/513845b040c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1" y="484291"/>
            <a:ext cx="4930230" cy="190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0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43564" y="3644401"/>
            <a:ext cx="5504873" cy="45719"/>
          </a:xfrm>
          <a:prstGeom prst="rect">
            <a:avLst/>
          </a:prstGeom>
          <a:solidFill>
            <a:srgbClr val="9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07545" y="2097600"/>
            <a:ext cx="96023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gradFill flip="none" rotWithShape="1"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Google &amp; Baidu</a:t>
            </a:r>
            <a:endParaRPr lang="zh-CN" altLang="en-US" sz="9600" dirty="0">
              <a:gradFill flip="none" rotWithShape="1">
                <a:gsLst>
                  <a:gs pos="0">
                    <a:srgbClr val="9000FF"/>
                  </a:gs>
                  <a:gs pos="100000">
                    <a:srgbClr val="FE405B"/>
                  </a:gs>
                </a:gsLst>
                <a:lin ang="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5761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1362" y="882274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几</a:t>
            </a:r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款常用的翻墙工具</a:t>
            </a:r>
            <a:endParaRPr lang="zh-CN" altLang="en-US" sz="44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3544" y="2248913"/>
            <a:ext cx="7367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endParaRPr lang="en-US" altLang="zh-CN" dirty="0" smtClean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GreenVPN</a:t>
            </a:r>
            <a:r>
              <a:rPr lang="en-US" altLang="zh-CN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https://www.getgreenjsq.com/index.php</a:t>
            </a:r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3544" y="3369054"/>
            <a:ext cx="7367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endParaRPr lang="en-US" altLang="zh-CN" dirty="0" smtClean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推荐使用：</a:t>
            </a:r>
            <a:endParaRPr lang="en-US" altLang="zh-CN" dirty="0" smtClean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Shadowsocks</a:t>
            </a:r>
            <a:r>
              <a:rPr lang="en-US" altLang="zh-CN" dirty="0" smtClean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05" y="3853615"/>
            <a:ext cx="442974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5884" y="2841702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学会</a:t>
            </a:r>
            <a:r>
              <a:rPr lang="zh-CN" altLang="en-US" sz="440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高效</a:t>
            </a:r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利用搜索工具</a:t>
            </a:r>
            <a:endParaRPr lang="zh-CN" altLang="en-US" sz="44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3807" y="2185322"/>
            <a:ext cx="908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600" spc="3000">
                <a:solidFill>
                  <a:srgbClr val="FFFF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defRPr>
            </a:lvl1pPr>
          </a:lstStyle>
          <a:p>
            <a:pPr algn="ctr"/>
            <a:r>
              <a:rPr lang="en-US" altLang="zh-CN" sz="8000" spc="-3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assignment</a:t>
            </a:r>
            <a:endParaRPr lang="zh-CN" altLang="en-US" sz="8000" spc="-3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3564" y="3644401"/>
            <a:ext cx="5504873" cy="45719"/>
          </a:xfrm>
          <a:prstGeom prst="rect">
            <a:avLst/>
          </a:prstGeom>
          <a:solidFill>
            <a:srgbClr val="9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005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4142" y="2860842"/>
            <a:ext cx="74596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创建自己的第一个</a:t>
            </a:r>
            <a:r>
              <a:rPr lang="en-US" altLang="zh-CN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  <a:endParaRPr lang="zh-CN" altLang="en-US" sz="44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29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8038" y="2938925"/>
            <a:ext cx="75680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markdown</a:t>
            </a:r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记录第一篇周</a:t>
            </a:r>
            <a:r>
              <a:rPr lang="zh-CN" altLang="en-US" sz="44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记</a:t>
            </a:r>
            <a:endParaRPr lang="zh-CN" altLang="en-US" sz="44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4381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31748" y="1271481"/>
            <a:ext cx="1622449" cy="1622449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</a:rPr>
              <a:t>A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0548" y="1989111"/>
            <a:ext cx="904819" cy="904819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N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71718" y="1711319"/>
            <a:ext cx="1182611" cy="1182611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</a:rPr>
              <a:t>K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4441" y="1502974"/>
            <a:ext cx="1390956" cy="1390956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H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80558" y="2146398"/>
            <a:ext cx="747532" cy="747532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60680" y="2343168"/>
            <a:ext cx="550762" cy="550762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07756" y="3216639"/>
            <a:ext cx="7776488" cy="2369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8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589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333" y="1836293"/>
            <a:ext cx="1010622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Markdown?</a:t>
            </a:r>
            <a:endParaRPr lang="zh-CN" altLang="en-US" sz="13800" dirty="0" smtClean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680" y="3276600"/>
            <a:ext cx="374623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971" y="2240270"/>
            <a:ext cx="9504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是一种</a:t>
            </a:r>
            <a:r>
              <a:rPr lang="en-US" altLang="zh-CN" sz="3600" dirty="0" smtClean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text-to-HTML </a:t>
            </a:r>
            <a:r>
              <a:rPr lang="zh-CN" altLang="en-US" sz="3600" dirty="0" smtClean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转化工具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，将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easy-to-read</a:t>
            </a:r>
            <a:r>
              <a:rPr lang="zh-CN" altLang="en-US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easy-to-write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的普通文本转化成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。所以，</a:t>
            </a:r>
            <a:r>
              <a:rPr lang="en-US" altLang="zh-CN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包括两个定义： 简单的语法；转化成</a:t>
            </a:r>
            <a:r>
              <a:rPr lang="en-US" altLang="zh-CN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的工具。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579" y="209849"/>
            <a:ext cx="5979120" cy="1679666"/>
            <a:chOff x="409735" y="-44809"/>
            <a:chExt cx="5979120" cy="1679666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5979120" cy="1679666"/>
              <a:chOff x="409735" y="-44809"/>
              <a:chExt cx="5979120" cy="1679666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1927690" y="109772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74753" y="576216"/>
              <a:ext cx="48490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What’s Markdown?</a:t>
              </a:r>
              <a:endParaRPr lang="zh-CN" altLang="en-US" sz="4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458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768" y="2623447"/>
            <a:ext cx="9504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</a:t>
            </a:r>
            <a:r>
              <a:rPr lang="zh-CN" altLang="en-US" sz="36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语法使用 ：见马克飞象使用教程篇。（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https</a:t>
            </a:r>
            <a:r>
              <a:rPr lang="en-US" altLang="zh-CN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://maxiang.io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/</a:t>
            </a:r>
            <a:r>
              <a:rPr lang="zh-CN" altLang="en-US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579" y="209849"/>
            <a:ext cx="5979120" cy="1679666"/>
            <a:chOff x="409735" y="-44809"/>
            <a:chExt cx="5979120" cy="1679666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5979120" cy="1679666"/>
              <a:chOff x="409735" y="-44809"/>
              <a:chExt cx="5979120" cy="1679666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1927690" y="109772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148924" y="426070"/>
              <a:ext cx="48181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Markdown Syntax?</a:t>
              </a:r>
              <a:endParaRPr lang="zh-CN" altLang="en-US" sz="4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297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9564" y="306087"/>
            <a:ext cx="4320932" cy="1447837"/>
            <a:chOff x="669564" y="306087"/>
            <a:chExt cx="4320932" cy="1447837"/>
          </a:xfrm>
        </p:grpSpPr>
        <p:sp>
          <p:nvSpPr>
            <p:cNvPr id="3" name="文本框 2"/>
            <p:cNvSpPr txBox="1"/>
            <p:nvPr/>
          </p:nvSpPr>
          <p:spPr>
            <a:xfrm>
              <a:off x="669564" y="736975"/>
              <a:ext cx="22883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Markdown</a:t>
              </a:r>
              <a:endParaRPr lang="zh-CN" altLang="en-US" sz="32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227541" y="773734"/>
              <a:ext cx="1256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Why?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42800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4289663" y="307374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35733" y="1824869"/>
            <a:ext cx="9504059" cy="113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记录笔记内容：精简，易读。可以把更多的精力放在内容上，而不是排版布局中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5732" y="3155279"/>
            <a:ext cx="9504059" cy="58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应用广泛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64" y="4529611"/>
            <a:ext cx="3143689" cy="9526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24" y="5005927"/>
            <a:ext cx="2915057" cy="10955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944" y="3977081"/>
            <a:ext cx="3673633" cy="17832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633" y="807131"/>
            <a:ext cx="6804752" cy="3744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413" y="4470356"/>
            <a:ext cx="3254970" cy="2023776"/>
          </a:xfrm>
          <a:prstGeom prst="rect">
            <a:avLst/>
          </a:prstGeom>
        </p:spPr>
      </p:pic>
      <p:pic>
        <p:nvPicPr>
          <p:cNvPr id="1026" name="Picture 2" descr="http://b.hiphotos.baidu.com/baike/c0%3Dbaike80%2C5%2C5%2C80%2C26/sign=31edd7959f3df8dcb23087c3ac7819ee/8b13632762d0f703d0ad4cbe08fa513d2697c5b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656" y="3651280"/>
            <a:ext cx="2012693" cy="201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9489" y="4322129"/>
            <a:ext cx="370574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23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6173" y="2817477"/>
            <a:ext cx="8434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找到适合自己的一款</a:t>
            </a:r>
            <a:r>
              <a:rPr lang="en-US" altLang="zh-CN" sz="40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markdown</a:t>
            </a:r>
            <a:r>
              <a:rPr lang="zh-CN" altLang="en-US" sz="4000" dirty="0" smtClean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</a:t>
            </a:r>
            <a:endParaRPr lang="zh-CN" altLang="en-US" sz="40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 descr="http://www.newasp.net/attachment/soft/2015/0713/085610_780024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85" y="19522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6688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3808" y="2185323"/>
            <a:ext cx="908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600" spc="3000">
                <a:solidFill>
                  <a:srgbClr val="FFFF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defRPr>
            </a:lvl1pPr>
          </a:lstStyle>
          <a:p>
            <a:pPr algn="ctr"/>
            <a:r>
              <a:rPr lang="en-US" altLang="zh-CN" sz="8000" spc="-300" dirty="0" err="1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8000" spc="-3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8000" spc="-300" dirty="0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 </a:t>
            </a:r>
            <a:r>
              <a:rPr lang="en-US" altLang="zh-CN" sz="8000" spc="-300" dirty="0" err="1" smtClean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endParaRPr lang="zh-CN" altLang="en-US" sz="8000" spc="-3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3564" y="3644401"/>
            <a:ext cx="5504873" cy="45719"/>
          </a:xfrm>
          <a:prstGeom prst="rect">
            <a:avLst/>
          </a:prstGeom>
          <a:solidFill>
            <a:srgbClr val="9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777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kankanews.com/ICkengine/wp-content/plugins/wp-o-matic/cache/e955538a13_1412280900517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2" y="578453"/>
            <a:ext cx="10382220" cy="58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92301" y="1031442"/>
            <a:ext cx="38972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版本控制系统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10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7200" dirty="0" smtClean="0">
            <a:solidFill>
              <a:srgbClr val="9000FF"/>
            </a:solidFill>
            <a:latin typeface="Microsoft YaHei UI" panose="020B0503020204020204" pitchFamily="34" charset="-122"/>
            <a:ea typeface="Microsoft YaHei U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316</Words>
  <Application>Microsoft Office PowerPoint</Application>
  <PresentationFormat>自定义</PresentationFormat>
  <Paragraphs>76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manfred</dc:creator>
  <cp:lastModifiedBy>pc</cp:lastModifiedBy>
  <cp:revision>80</cp:revision>
  <dcterms:created xsi:type="dcterms:W3CDTF">2015-07-24T01:00:18Z</dcterms:created>
  <dcterms:modified xsi:type="dcterms:W3CDTF">2017-03-21T12:27:38Z</dcterms:modified>
</cp:coreProperties>
</file>