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etthreads.company.site/?lang=nl&amp;from_admin&amp;vertical=appare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Een abstract genetisch concept">
            <a:extLst>
              <a:ext uri="{FF2B5EF4-FFF2-40B4-BE49-F238E27FC236}">
                <a16:creationId xmlns:a16="http://schemas.microsoft.com/office/drawing/2014/main" id="{5089F36C-F64D-0388-1F50-08B7B67B0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606" r="-1" b="1812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2DC440-B011-4898-4AB8-E21CBF9A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nl-NL" sz="6800" b="1" dirty="0">
                <a:latin typeface="Sans serif"/>
              </a:rPr>
              <a:t>Advies e-commerce platform</a:t>
            </a:r>
            <a:br>
              <a:rPr lang="nl-NL" sz="6800" b="1" dirty="0">
                <a:latin typeface="Sans serif"/>
              </a:rPr>
            </a:br>
            <a:br>
              <a:rPr lang="nl-NL" sz="6800" b="1" dirty="0">
                <a:latin typeface="Sans serif"/>
              </a:rPr>
            </a:br>
            <a:r>
              <a:rPr lang="nl-NL" sz="6800" b="1" dirty="0" err="1">
                <a:latin typeface="Sans serif"/>
              </a:rPr>
              <a:t>ecwid</a:t>
            </a:r>
            <a:endParaRPr lang="nl-NL" sz="6800" b="1" dirty="0">
              <a:latin typeface="Sans serif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184B46-5386-EA6D-C167-CB7AE731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nl-NL" sz="3000" dirty="0">
                <a:latin typeface="Sans serif"/>
              </a:rPr>
              <a:t>Ryan van Valkenhoef</a:t>
            </a:r>
            <a:br>
              <a:rPr lang="nl-NL" sz="3000" dirty="0">
                <a:latin typeface="Sans serif"/>
              </a:rPr>
            </a:br>
            <a:r>
              <a:rPr lang="nl-NL" sz="3000" dirty="0">
                <a:latin typeface="Sans serif"/>
              </a:rPr>
              <a:t>Johan Ton</a:t>
            </a:r>
            <a:br>
              <a:rPr lang="nl-NL" sz="3000" dirty="0">
                <a:latin typeface="Sans serif"/>
              </a:rPr>
            </a:br>
            <a:r>
              <a:rPr lang="nl-NL" sz="3000" dirty="0">
                <a:latin typeface="Sans serif"/>
              </a:rPr>
              <a:t>Charlotte Hage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D1058994-E2E5-11FF-FE58-79F07DDFE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A467DC-B929-9868-73F0-C4C38952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>
                <a:latin typeface="Sans serif"/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1F540-8AFD-F74C-D033-FC3C74FF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>
                <a:latin typeface="Sans serif"/>
              </a:rPr>
              <a:t>Debriefing</a:t>
            </a:r>
          </a:p>
          <a:p>
            <a:r>
              <a:rPr lang="nl-NL">
                <a:latin typeface="Sans serif"/>
              </a:rPr>
              <a:t>Onderzoek</a:t>
            </a:r>
          </a:p>
          <a:p>
            <a:r>
              <a:rPr lang="nl-NL">
                <a:latin typeface="Sans serif"/>
              </a:rPr>
              <a:t>Conclusie</a:t>
            </a:r>
          </a:p>
          <a:p>
            <a:r>
              <a:rPr lang="nl-NL">
                <a:latin typeface="Sans serif"/>
              </a:rPr>
              <a:t>Ons mvp laten zien</a:t>
            </a:r>
          </a:p>
          <a:p>
            <a:r>
              <a:rPr lang="nl-NL">
                <a:latin typeface="Sans serif"/>
              </a:rPr>
              <a:t>Features van ecwid</a:t>
            </a:r>
          </a:p>
          <a:p>
            <a:r>
              <a:rPr lang="nl-NL">
                <a:latin typeface="Sans serif"/>
              </a:rPr>
              <a:t>Kostenplaatje + advies over (betaald) plan</a:t>
            </a:r>
          </a:p>
          <a:p>
            <a:r>
              <a:rPr lang="nl-NL">
                <a:latin typeface="Sans serif"/>
              </a:rPr>
              <a:t>Vragen beantwoorden</a:t>
            </a:r>
          </a:p>
          <a:p>
            <a:endParaRPr lang="nl-NL" dirty="0">
              <a:latin typeface="Sans serif"/>
            </a:endParaRPr>
          </a:p>
        </p:txBody>
      </p:sp>
      <p:sp>
        <p:nvSpPr>
          <p:cNvPr id="22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17E5CE03-11B4-C8FF-B851-E3A478459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8E69C1-4719-88A3-969A-88F24A7B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/>
              <a:t>Debriefing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6C622E-1EB5-9F07-EEF1-EC006C1B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/>
              <a:t>Advies over e-commerce platform voor kleine b2c webshop</a:t>
            </a:r>
          </a:p>
          <a:p>
            <a:r>
              <a:rPr lang="nl-NL" dirty="0"/>
              <a:t>Voorraad beheren binnen e-commerce </a:t>
            </a:r>
            <a:r>
              <a:rPr lang="nl-NL" dirty="0" err="1"/>
              <a:t>platfom</a:t>
            </a:r>
            <a:endParaRPr lang="nl-NL" dirty="0"/>
          </a:p>
          <a:p>
            <a:r>
              <a:rPr lang="nl-NL" dirty="0"/>
              <a:t>Productvariaties mogelijk </a:t>
            </a:r>
          </a:p>
          <a:p>
            <a:r>
              <a:rPr lang="nl-NL" dirty="0"/>
              <a:t>E-commerce platform voor langere gebruiken</a:t>
            </a:r>
          </a:p>
          <a:p>
            <a:r>
              <a:rPr lang="nl-NL" dirty="0" err="1"/>
              <a:t>Mvp</a:t>
            </a:r>
            <a:r>
              <a:rPr lang="nl-NL" dirty="0"/>
              <a:t> maken </a:t>
            </a:r>
            <a:r>
              <a:rPr lang="nl-NL" dirty="0" err="1"/>
              <a:t>behoordend</a:t>
            </a:r>
            <a:r>
              <a:rPr lang="nl-NL" dirty="0"/>
              <a:t> bij ons advies</a:t>
            </a:r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AA00C-9ED8-9884-F70C-B8DFD85B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/>
              <a:t>Hoe zijn we te werk </a:t>
            </a:r>
            <a:r>
              <a:rPr lang="nl-NL" dirty="0" err="1"/>
              <a:t>gegeaan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AA00C-9ED8-9884-F70C-B8DFD85B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 err="1"/>
              <a:t>Ecwid</a:t>
            </a:r>
            <a:endParaRPr lang="nl-NL" dirty="0"/>
          </a:p>
          <a:p>
            <a:r>
              <a:rPr lang="nl-NL" dirty="0"/>
              <a:t>Makkelijk in gebruik</a:t>
            </a:r>
          </a:p>
          <a:p>
            <a:r>
              <a:rPr lang="nl-NL" dirty="0"/>
              <a:t> Voorraad beheerd via dashboard </a:t>
            </a:r>
            <a:r>
              <a:rPr lang="nl-NL" dirty="0" err="1"/>
              <a:t>Ecwid</a:t>
            </a:r>
            <a:r>
              <a:rPr lang="nl-NL" dirty="0"/>
              <a:t> (business Plan)</a:t>
            </a:r>
          </a:p>
          <a:p>
            <a:r>
              <a:rPr lang="nl-NL" dirty="0"/>
              <a:t>Product variaties mogelijk (Business plan)</a:t>
            </a:r>
          </a:p>
          <a:p>
            <a:r>
              <a:rPr lang="nl-NL" dirty="0"/>
              <a:t>Binnen </a:t>
            </a:r>
            <a:r>
              <a:rPr lang="nl-NL" dirty="0" err="1"/>
              <a:t>Ecwid</a:t>
            </a:r>
            <a:r>
              <a:rPr lang="nl-NL" dirty="0"/>
              <a:t> betelen met in-person en verschillende online betaalde opties</a:t>
            </a:r>
          </a:p>
          <a:p>
            <a:r>
              <a:rPr lang="nl-NL" dirty="0"/>
              <a:t>Instant </a:t>
            </a:r>
            <a:r>
              <a:rPr lang="nl-NL" dirty="0" err="1"/>
              <a:t>one</a:t>
            </a:r>
            <a:r>
              <a:rPr lang="nl-NL" dirty="0"/>
              <a:t>-page website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 dirty="0"/>
              <a:t>MVP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AA00C-9ED8-9884-F70C-B8DFD85B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b="1" i="0" u="none" strike="noStrike" dirty="0" err="1">
                <a:solidFill>
                  <a:srgbClr val="1B409D"/>
                </a:solidFill>
                <a:effectLst/>
                <a:latin typeface="Lato" panose="020B0604020202020204" pitchFamily="34" charset="0"/>
                <a:hlinkClick r:id="rId3"/>
              </a:rPr>
              <a:t>streetthreads.company.site</a:t>
            </a:r>
            <a:r>
              <a:rPr lang="nl-NL" b="1" i="0" u="none" strike="noStrike" dirty="0">
                <a:solidFill>
                  <a:srgbClr val="1B409D"/>
                </a:solidFill>
                <a:effectLst/>
                <a:latin typeface="Lato" panose="020B0604020202020204" pitchFamily="34" charset="0"/>
                <a:hlinkClick r:id="rId3"/>
              </a:rPr>
              <a:t>‍</a:t>
            </a:r>
            <a:endParaRPr lang="nl-NL" b="1" i="0" u="none" strike="noStrike" dirty="0">
              <a:solidFill>
                <a:srgbClr val="1B409D"/>
              </a:solidFill>
              <a:effectLst/>
              <a:latin typeface="Lato" panose="020B0604020202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F9CE02D6B2864CA6949A108D2CE291" ma:contentTypeVersion="9" ma:contentTypeDescription="Een nieuw document maken." ma:contentTypeScope="" ma:versionID="8aef1b506dd4314297de146dde148729">
  <xsd:schema xmlns:xsd="http://www.w3.org/2001/XMLSchema" xmlns:xs="http://www.w3.org/2001/XMLSchema" xmlns:p="http://schemas.microsoft.com/office/2006/metadata/properties" xmlns:ns3="b7dfdcdf-b5d2-4462-9dc6-cc7afcef07cb" xmlns:ns4="5de6f6e3-9b4b-4c5f-b6f1-56ea845a3b65" targetNamespace="http://schemas.microsoft.com/office/2006/metadata/properties" ma:root="true" ma:fieldsID="ccfa874465eeae86f5c51bb3d5cbee60" ns3:_="" ns4:_="">
    <xsd:import namespace="b7dfdcdf-b5d2-4462-9dc6-cc7afcef07cb"/>
    <xsd:import namespace="5de6f6e3-9b4b-4c5f-b6f1-56ea845a3b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fdcdf-b5d2-4462-9dc6-cc7afcef0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6f6e3-9b4b-4c5f-b6f1-56ea845a3b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4A8BA2-CAA4-4806-A840-2880A6A01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fdcdf-b5d2-4462-9dc6-cc7afcef07cb"/>
    <ds:schemaRef ds:uri="5de6f6e3-9b4b-4c5f-b6f1-56ea845a3b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92CC68-8C78-4E90-937F-7E21BBD6E0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6F1D9-22C8-4BAD-809C-F6DF816CEE3B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de6f6e3-9b4b-4c5f-b6f1-56ea845a3b65"/>
    <ds:schemaRef ds:uri="http://purl.org/dc/terms/"/>
    <ds:schemaRef ds:uri="b7dfdcdf-b5d2-4462-9dc6-cc7afcef07cb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111</Words>
  <Application>Microsoft Office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Lato</vt:lpstr>
      <vt:lpstr>Sans serif</vt:lpstr>
      <vt:lpstr>The Hand Bold</vt:lpstr>
      <vt:lpstr>The Serif Hand Black</vt:lpstr>
      <vt:lpstr>SketchyVTI</vt:lpstr>
      <vt:lpstr>Advies e-commerce platform  ecwid</vt:lpstr>
      <vt:lpstr>Inhoud</vt:lpstr>
      <vt:lpstr>Debriefing</vt:lpstr>
      <vt:lpstr>onderzoek</vt:lpstr>
      <vt:lpstr>conclusie</vt:lpstr>
      <vt:lpstr>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Advies e-commerce platform  ecwid</dc:title>
  <dc:creator>Charlotte Hage</dc:creator>
  <cp:lastModifiedBy>Charlotte Hage</cp:lastModifiedBy>
  <cp:revision>7</cp:revision>
  <dcterms:created xsi:type="dcterms:W3CDTF">2023-05-24T09:08:26Z</dcterms:created>
  <dcterms:modified xsi:type="dcterms:W3CDTF">2023-05-25T10:18:29Z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0x010100CAF9CE02D6B2864CA6949A108D2CE291</vt:lpwstr>
  </property>
</Properties>
</file>