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7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2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9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4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Een abstract genetisch concept">
            <a:extLst>
              <a:ext uri="{FF2B5EF4-FFF2-40B4-BE49-F238E27FC236}">
                <a16:creationId xmlns:a16="http://schemas.microsoft.com/office/drawing/2014/main" id="{5089F36C-F64D-0388-1F50-08B7B67B08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606" r="-1" b="1812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2DC440-B011-4898-4AB8-E21CBF9A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nl-NL" sz="6800" b="1" dirty="0">
                <a:latin typeface="Sans serif"/>
              </a:rPr>
              <a:t>Advies e-commerce platform</a:t>
            </a:r>
            <a:br>
              <a:rPr lang="nl-NL" sz="6800" b="1" dirty="0">
                <a:latin typeface="Sans serif"/>
              </a:rPr>
            </a:br>
            <a:br>
              <a:rPr lang="nl-NL" sz="6800" b="1" dirty="0">
                <a:latin typeface="Sans serif"/>
              </a:rPr>
            </a:br>
            <a:r>
              <a:rPr lang="nl-NL" sz="6800" b="1" dirty="0" err="1">
                <a:latin typeface="Sans serif"/>
              </a:rPr>
              <a:t>Ecwid</a:t>
            </a:r>
            <a:endParaRPr lang="nl-NL" sz="6800" b="1" dirty="0">
              <a:latin typeface="Sans serif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184B46-5386-EA6D-C167-CB7AE731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nl-NL" sz="3000" dirty="0">
                <a:latin typeface="Sans serif"/>
              </a:rPr>
              <a:t>Ryan van Valkenhoef</a:t>
            </a:r>
            <a:br>
              <a:rPr lang="nl-NL" sz="3000" dirty="0">
                <a:latin typeface="Sans serif"/>
              </a:rPr>
            </a:br>
            <a:r>
              <a:rPr lang="nl-NL" sz="3000" dirty="0">
                <a:latin typeface="Sans serif"/>
              </a:rPr>
              <a:t>Johan Ton</a:t>
            </a:r>
            <a:br>
              <a:rPr lang="nl-NL" sz="3000" dirty="0">
                <a:latin typeface="Sans serif"/>
              </a:rPr>
            </a:br>
            <a:r>
              <a:rPr lang="nl-NL" sz="3000" dirty="0">
                <a:latin typeface="Sans serif"/>
              </a:rPr>
              <a:t>Charlotte Hage</a:t>
            </a:r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5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D1058994-E2E5-11FF-FE58-79F07DDFE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A467DC-B929-9868-73F0-C4C38952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>
                <a:latin typeface="Sans serif"/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1F540-8AFD-F74C-D033-FC3C74FF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>
                <a:latin typeface="Sans serif"/>
              </a:rPr>
              <a:t>Debriefing</a:t>
            </a:r>
          </a:p>
          <a:p>
            <a:r>
              <a:rPr lang="nl-NL">
                <a:latin typeface="Sans serif"/>
              </a:rPr>
              <a:t>Onderzoek</a:t>
            </a:r>
          </a:p>
          <a:p>
            <a:r>
              <a:rPr lang="nl-NL">
                <a:latin typeface="Sans serif"/>
              </a:rPr>
              <a:t>Conclusie</a:t>
            </a:r>
          </a:p>
          <a:p>
            <a:r>
              <a:rPr lang="nl-NL">
                <a:latin typeface="Sans serif"/>
              </a:rPr>
              <a:t>Ons mvp laten zien</a:t>
            </a:r>
          </a:p>
          <a:p>
            <a:r>
              <a:rPr lang="nl-NL">
                <a:latin typeface="Sans serif"/>
              </a:rPr>
              <a:t>Features van ecwid</a:t>
            </a:r>
          </a:p>
          <a:p>
            <a:r>
              <a:rPr lang="nl-NL">
                <a:latin typeface="Sans serif"/>
              </a:rPr>
              <a:t>Kostenplaatje + advies over (betaald) plan</a:t>
            </a:r>
          </a:p>
          <a:p>
            <a:r>
              <a:rPr lang="nl-NL">
                <a:latin typeface="Sans serif"/>
              </a:rPr>
              <a:t>Vragen beantwoorden</a:t>
            </a:r>
          </a:p>
          <a:p>
            <a:endParaRPr lang="nl-NL" dirty="0">
              <a:latin typeface="Sans serif"/>
            </a:endParaRPr>
          </a:p>
        </p:txBody>
      </p:sp>
      <p:sp>
        <p:nvSpPr>
          <p:cNvPr id="22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92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17E5CE03-11B4-C8FF-B851-E3A478459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8E69C1-4719-88A3-969A-88F24A7B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/>
              <a:t>Debriefing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6C622E-1EB5-9F07-EEF1-EC006C1B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dirty="0"/>
              <a:t>Advies over e-commerce platform voor kleine b2c webshop</a:t>
            </a:r>
          </a:p>
          <a:p>
            <a:r>
              <a:rPr lang="nl-NL" dirty="0"/>
              <a:t>Voorraad beheren binnen e-commerce </a:t>
            </a:r>
            <a:r>
              <a:rPr lang="nl-NL" dirty="0" err="1"/>
              <a:t>platfom</a:t>
            </a:r>
            <a:endParaRPr lang="nl-NL" dirty="0"/>
          </a:p>
          <a:p>
            <a:r>
              <a:rPr lang="nl-NL" dirty="0"/>
              <a:t>Productvariaties mogelijk </a:t>
            </a:r>
          </a:p>
          <a:p>
            <a:r>
              <a:rPr lang="nl-NL" dirty="0"/>
              <a:t>E-commerce platform voor langere gebruiken</a:t>
            </a:r>
          </a:p>
          <a:p>
            <a:r>
              <a:rPr lang="nl-NL" dirty="0" err="1"/>
              <a:t>Mvp</a:t>
            </a:r>
            <a:r>
              <a:rPr lang="nl-NL" dirty="0"/>
              <a:t> maken </a:t>
            </a:r>
            <a:r>
              <a:rPr lang="nl-NL" dirty="0" err="1"/>
              <a:t>behoordend</a:t>
            </a:r>
            <a:r>
              <a:rPr lang="nl-NL" dirty="0"/>
              <a:t> bij ons advies</a:t>
            </a:r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AAA8B50F-A2B1-3E3D-00AF-0EFF24BD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36CAA-F018-841A-28AD-2084CAA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 dirty="0"/>
              <a:t>onderzoek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8AA00C-9ED8-9884-F70C-B8DFD85B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dirty="0"/>
              <a:t>Hoe zijn we te werk gegaan</a:t>
            </a:r>
          </a:p>
          <a:p>
            <a:r>
              <a:rPr lang="nl-NL" dirty="0"/>
              <a:t>Kijken naar hoe ons gekozen platform werkt</a:t>
            </a:r>
          </a:p>
          <a:p>
            <a:r>
              <a:rPr lang="nl-NL" dirty="0"/>
              <a:t>Voordelen en nadelen opwegen van platform</a:t>
            </a:r>
          </a:p>
          <a:p>
            <a:r>
              <a:rPr lang="nl-NL" dirty="0"/>
              <a:t>Voldoet dit platform aan de eisen van de opdracht?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33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AAA8B50F-A2B1-3E3D-00AF-0EFF24BD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459" b="192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36CAA-F018-841A-28AD-2084CAA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nl-NL" sz="7200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8AA00C-9ED8-9884-F70C-B8DFD85B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r>
              <a:rPr lang="nl-NL" dirty="0" err="1"/>
              <a:t>Ecwid</a:t>
            </a:r>
            <a:endParaRPr lang="nl-NL" dirty="0"/>
          </a:p>
          <a:p>
            <a:r>
              <a:rPr lang="nl-NL" dirty="0"/>
              <a:t>Makkelijk in gebruik</a:t>
            </a:r>
          </a:p>
          <a:p>
            <a:r>
              <a:rPr lang="nl-NL" dirty="0"/>
              <a:t> Voorraad beheerd via dashboard </a:t>
            </a:r>
            <a:r>
              <a:rPr lang="nl-NL" dirty="0" err="1"/>
              <a:t>Ecwid</a:t>
            </a:r>
            <a:r>
              <a:rPr lang="nl-NL" dirty="0"/>
              <a:t> (business Plan)</a:t>
            </a:r>
          </a:p>
          <a:p>
            <a:r>
              <a:rPr lang="nl-NL" dirty="0"/>
              <a:t>Product variaties mogelijk (Business plan)</a:t>
            </a:r>
          </a:p>
          <a:p>
            <a:r>
              <a:rPr lang="nl-NL" dirty="0"/>
              <a:t>Binnen </a:t>
            </a:r>
            <a:r>
              <a:rPr lang="nl-NL" dirty="0" err="1"/>
              <a:t>Ecwid</a:t>
            </a:r>
            <a:r>
              <a:rPr lang="nl-NL" dirty="0"/>
              <a:t> betelen met in-person en verschillende online betaalde opties</a:t>
            </a:r>
          </a:p>
          <a:p>
            <a:r>
              <a:rPr lang="nl-NL" dirty="0"/>
              <a:t>Instant </a:t>
            </a:r>
            <a:r>
              <a:rPr lang="nl-NL" dirty="0" err="1"/>
              <a:t>one</a:t>
            </a:r>
            <a:r>
              <a:rPr lang="nl-NL" dirty="0"/>
              <a:t>-page website </a:t>
            </a:r>
          </a:p>
          <a:p>
            <a:r>
              <a:rPr lang="nl-NL" dirty="0" err="1"/>
              <a:t>Ecwid</a:t>
            </a:r>
            <a:r>
              <a:rPr lang="nl-NL" dirty="0"/>
              <a:t> bied ontwerpen voor je </a:t>
            </a:r>
            <a:r>
              <a:rPr lang="nl-NL" dirty="0" err="1"/>
              <a:t>webiste</a:t>
            </a:r>
            <a:r>
              <a:rPr lang="nl-NL" dirty="0"/>
              <a:t> (</a:t>
            </a:r>
            <a:r>
              <a:rPr lang="nl-NL" dirty="0" err="1"/>
              <a:t>Responsive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11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2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Een abstract genetisch concept">
            <a:extLst>
              <a:ext uri="{FF2B5EF4-FFF2-40B4-BE49-F238E27FC236}">
                <a16:creationId xmlns:a16="http://schemas.microsoft.com/office/drawing/2014/main" id="{FC97FBAF-B4A5-D4CD-C397-1BF1C4680A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607" r="-1" b="1812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361ED-C93F-6002-FFE2-F2A1B782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0" dirty="0" err="1">
                <a:solidFill>
                  <a:schemeClr val="bg1"/>
                </a:solidFill>
              </a:rPr>
              <a:t>Mvp</a:t>
            </a:r>
            <a:br>
              <a:rPr lang="en-US" sz="108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https://streetthreads.company.site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36CAA-F018-841A-28AD-2084CAA0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809" y="365125"/>
            <a:ext cx="5220586" cy="206808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4600"/>
              <a:t>Kostenplaatje</a:t>
            </a:r>
            <a:br>
              <a:rPr lang="nl-NL" sz="4600"/>
            </a:br>
            <a:r>
              <a:rPr lang="nl-NL" sz="4600"/>
              <a:t>       +</a:t>
            </a:r>
            <a:br>
              <a:rPr lang="nl-NL" sz="4600"/>
            </a:br>
            <a:r>
              <a:rPr lang="nl-NL" sz="4600"/>
              <a:t>advies ecwid plan</a:t>
            </a:r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AAA8B50F-A2B1-3E3D-00AF-0EFF24BD4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2" r="3" b="6145"/>
          <a:stretch/>
        </p:blipFill>
        <p:spPr>
          <a:xfrm>
            <a:off x="2" y="10"/>
            <a:ext cx="2873113" cy="2520143"/>
          </a:xfrm>
          <a:custGeom>
            <a:avLst/>
            <a:gdLst/>
            <a:ahLst/>
            <a:cxnLst/>
            <a:rect l="l" t="t" r="r" b="b"/>
            <a:pathLst>
              <a:path w="2873113" h="2520153">
                <a:moveTo>
                  <a:pt x="0" y="0"/>
                </a:moveTo>
                <a:lnTo>
                  <a:pt x="2863050" y="0"/>
                </a:lnTo>
                <a:lnTo>
                  <a:pt x="2860357" y="23417"/>
                </a:lnTo>
                <a:cubicBezTo>
                  <a:pt x="2854714" y="58297"/>
                  <a:pt x="2848787" y="93209"/>
                  <a:pt x="2846577" y="128562"/>
                </a:cubicBezTo>
                <a:cubicBezTo>
                  <a:pt x="2835325" y="313204"/>
                  <a:pt x="2844701" y="497594"/>
                  <a:pt x="2857292" y="681606"/>
                </a:cubicBezTo>
                <a:cubicBezTo>
                  <a:pt x="2874974" y="930009"/>
                  <a:pt x="2873501" y="1179283"/>
                  <a:pt x="2852872" y="1427485"/>
                </a:cubicBezTo>
                <a:cubicBezTo>
                  <a:pt x="2831655" y="1647555"/>
                  <a:pt x="2835660" y="1869138"/>
                  <a:pt x="2864794" y="2088415"/>
                </a:cubicBezTo>
                <a:cubicBezTo>
                  <a:pt x="2882609" y="2212685"/>
                  <a:pt x="2866535" y="2338091"/>
                  <a:pt x="2864794" y="2462992"/>
                </a:cubicBezTo>
                <a:lnTo>
                  <a:pt x="2863832" y="2503401"/>
                </a:lnTo>
                <a:lnTo>
                  <a:pt x="2759379" y="2506812"/>
                </a:lnTo>
                <a:cubicBezTo>
                  <a:pt x="2718815" y="2505399"/>
                  <a:pt x="2678327" y="2501250"/>
                  <a:pt x="2638141" y="2494371"/>
                </a:cubicBezTo>
                <a:cubicBezTo>
                  <a:pt x="2542898" y="2477013"/>
                  <a:pt x="2447655" y="2484775"/>
                  <a:pt x="2352412" y="2491125"/>
                </a:cubicBezTo>
                <a:cubicBezTo>
                  <a:pt x="2090938" y="2508483"/>
                  <a:pt x="1829464" y="2529652"/>
                  <a:pt x="1567101" y="2515539"/>
                </a:cubicBezTo>
                <a:cubicBezTo>
                  <a:pt x="1511098" y="2512576"/>
                  <a:pt x="1456492" y="2499593"/>
                  <a:pt x="1400871" y="2494229"/>
                </a:cubicBezTo>
                <a:cubicBezTo>
                  <a:pt x="1239211" y="2478564"/>
                  <a:pt x="1078187" y="2496912"/>
                  <a:pt x="916909" y="2504391"/>
                </a:cubicBezTo>
                <a:cubicBezTo>
                  <a:pt x="738423" y="2515144"/>
                  <a:pt x="559493" y="2512971"/>
                  <a:pt x="381262" y="2497899"/>
                </a:cubicBezTo>
                <a:cubicBezTo>
                  <a:pt x="284495" y="2488444"/>
                  <a:pt x="187601" y="2485233"/>
                  <a:pt x="90675" y="2486397"/>
                </a:cubicBezTo>
                <a:lnTo>
                  <a:pt x="0" y="2490996"/>
                </a:lnTo>
                <a:close/>
              </a:path>
            </a:pathLst>
          </a:custGeom>
        </p:spPr>
      </p:pic>
      <p:pic>
        <p:nvPicPr>
          <p:cNvPr id="7" name="Picture 3" descr="Een abstract genetisch concept">
            <a:extLst>
              <a:ext uri="{FF2B5EF4-FFF2-40B4-BE49-F238E27FC236}">
                <a16:creationId xmlns:a16="http://schemas.microsoft.com/office/drawing/2014/main" id="{D330529F-DB44-008D-0993-19E1CF4E1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3" r="1" b="3025"/>
          <a:stretch/>
        </p:blipFill>
        <p:spPr>
          <a:xfrm>
            <a:off x="3060436" y="10"/>
            <a:ext cx="2843573" cy="2524624"/>
          </a:xfrm>
          <a:custGeom>
            <a:avLst/>
            <a:gdLst/>
            <a:ahLst/>
            <a:cxnLst/>
            <a:rect l="l" t="t" r="r" b="b"/>
            <a:pathLst>
              <a:path w="2843573" h="2524634">
                <a:moveTo>
                  <a:pt x="26682" y="0"/>
                </a:moveTo>
                <a:lnTo>
                  <a:pt x="2822452" y="0"/>
                </a:lnTo>
                <a:lnTo>
                  <a:pt x="2820993" y="10824"/>
                </a:lnTo>
                <a:cubicBezTo>
                  <a:pt x="2808235" y="122326"/>
                  <a:pt x="2818697" y="233190"/>
                  <a:pt x="2829285" y="343799"/>
                </a:cubicBezTo>
                <a:cubicBezTo>
                  <a:pt x="2840997" y="479092"/>
                  <a:pt x="2837348" y="615270"/>
                  <a:pt x="2818441" y="749749"/>
                </a:cubicBezTo>
                <a:cubicBezTo>
                  <a:pt x="2807788" y="840800"/>
                  <a:pt x="2808044" y="932796"/>
                  <a:pt x="2819207" y="1023783"/>
                </a:cubicBezTo>
                <a:cubicBezTo>
                  <a:pt x="2837578" y="1193205"/>
                  <a:pt x="2863349" y="1363775"/>
                  <a:pt x="2819207" y="1534090"/>
                </a:cubicBezTo>
                <a:cubicBezTo>
                  <a:pt x="2800453" y="1606554"/>
                  <a:pt x="2806449" y="1682589"/>
                  <a:pt x="2816911" y="1756456"/>
                </a:cubicBezTo>
                <a:cubicBezTo>
                  <a:pt x="2833853" y="1883025"/>
                  <a:pt x="2834796" y="2011227"/>
                  <a:pt x="2819717" y="2138038"/>
                </a:cubicBezTo>
                <a:cubicBezTo>
                  <a:pt x="2811335" y="2205118"/>
                  <a:pt x="2811679" y="2273002"/>
                  <a:pt x="2820738" y="2339992"/>
                </a:cubicBezTo>
                <a:cubicBezTo>
                  <a:pt x="2827117" y="2381582"/>
                  <a:pt x="2826415" y="2423364"/>
                  <a:pt x="2825315" y="2465177"/>
                </a:cubicBezTo>
                <a:lnTo>
                  <a:pt x="2825058" y="2479654"/>
                </a:lnTo>
                <a:lnTo>
                  <a:pt x="2679762" y="2483128"/>
                </a:lnTo>
                <a:cubicBezTo>
                  <a:pt x="2618897" y="2485860"/>
                  <a:pt x="2558084" y="2490067"/>
                  <a:pt x="2497351" y="2496347"/>
                </a:cubicBezTo>
                <a:cubicBezTo>
                  <a:pt x="2332771" y="2513422"/>
                  <a:pt x="2168953" y="2506649"/>
                  <a:pt x="2004501" y="2503544"/>
                </a:cubicBezTo>
                <a:cubicBezTo>
                  <a:pt x="1819728" y="2500017"/>
                  <a:pt x="1634831" y="2501710"/>
                  <a:pt x="1450058" y="2501710"/>
                </a:cubicBezTo>
                <a:cubicBezTo>
                  <a:pt x="1369673" y="2501992"/>
                  <a:pt x="1289796" y="2497193"/>
                  <a:pt x="1209792" y="2489009"/>
                </a:cubicBezTo>
                <a:cubicBezTo>
                  <a:pt x="1093723" y="2477295"/>
                  <a:pt x="978288" y="2491407"/>
                  <a:pt x="863997" y="2510177"/>
                </a:cubicBezTo>
                <a:cubicBezTo>
                  <a:pt x="784361" y="2521298"/>
                  <a:pt x="704102" y="2526010"/>
                  <a:pt x="623857" y="2524289"/>
                </a:cubicBezTo>
                <a:cubicBezTo>
                  <a:pt x="427783" y="2524430"/>
                  <a:pt x="232091" y="2514693"/>
                  <a:pt x="36524" y="2497052"/>
                </a:cubicBezTo>
                <a:lnTo>
                  <a:pt x="13350" y="2496674"/>
                </a:lnTo>
                <a:lnTo>
                  <a:pt x="17533" y="2292198"/>
                </a:lnTo>
                <a:cubicBezTo>
                  <a:pt x="19808" y="2209062"/>
                  <a:pt x="21290" y="2125926"/>
                  <a:pt x="17874" y="2042789"/>
                </a:cubicBezTo>
                <a:cubicBezTo>
                  <a:pt x="8899" y="1823109"/>
                  <a:pt x="-1415" y="1603430"/>
                  <a:pt x="13052" y="1383876"/>
                </a:cubicBezTo>
                <a:cubicBezTo>
                  <a:pt x="22963" y="1233390"/>
                  <a:pt x="35957" y="1082147"/>
                  <a:pt x="31938" y="930905"/>
                </a:cubicBezTo>
                <a:cubicBezTo>
                  <a:pt x="27652" y="775629"/>
                  <a:pt x="13587" y="620983"/>
                  <a:pt x="3274" y="466086"/>
                </a:cubicBezTo>
                <a:cubicBezTo>
                  <a:pt x="-4187" y="352451"/>
                  <a:pt x="1117" y="238378"/>
                  <a:pt x="19079" y="125790"/>
                </a:cubicBezTo>
                <a:cubicBezTo>
                  <a:pt x="25442" y="85647"/>
                  <a:pt x="27250" y="45378"/>
                  <a:pt x="26899" y="5094"/>
                </a:cubicBezTo>
                <a:close/>
              </a:path>
            </a:pathLst>
          </a:custGeom>
        </p:spPr>
      </p:pic>
      <p:sp>
        <p:nvSpPr>
          <p:cNvPr id="36" name="Rectangle 6">
            <a:extLst>
              <a:ext uri="{FF2B5EF4-FFF2-40B4-BE49-F238E27FC236}">
                <a16:creationId xmlns:a16="http://schemas.microsoft.com/office/drawing/2014/main" id="{929F6B8E-6D40-4EF2-A291-E05EF59F4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6072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9400"/>
          </a:solidFill>
          <a:ln w="38100" cap="rnd">
            <a:solidFill>
              <a:srgbClr val="FF94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7BA55F41-9926-83B2-3BBE-B503FB7F6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09" b="-2"/>
          <a:stretch/>
        </p:blipFill>
        <p:spPr>
          <a:xfrm>
            <a:off x="1" y="2716076"/>
            <a:ext cx="5909625" cy="4141924"/>
          </a:xfrm>
          <a:custGeom>
            <a:avLst/>
            <a:gdLst/>
            <a:ahLst/>
            <a:cxnLst/>
            <a:rect l="l" t="t" r="r" b="b"/>
            <a:pathLst>
              <a:path w="5909625" h="4141924">
                <a:moveTo>
                  <a:pt x="1823444" y="1329"/>
                </a:moveTo>
                <a:cubicBezTo>
                  <a:pt x="1893960" y="3895"/>
                  <a:pt x="1964367" y="10183"/>
                  <a:pt x="2034428" y="20181"/>
                </a:cubicBezTo>
                <a:cubicBezTo>
                  <a:pt x="2139449" y="36834"/>
                  <a:pt x="2245360" y="26532"/>
                  <a:pt x="2350889" y="19476"/>
                </a:cubicBezTo>
                <a:cubicBezTo>
                  <a:pt x="2478642" y="10867"/>
                  <a:pt x="2606268" y="6210"/>
                  <a:pt x="2734275" y="20323"/>
                </a:cubicBezTo>
                <a:cubicBezTo>
                  <a:pt x="2825326" y="30483"/>
                  <a:pt x="2916886" y="21029"/>
                  <a:pt x="3008193" y="15383"/>
                </a:cubicBezTo>
                <a:cubicBezTo>
                  <a:pt x="3103486" y="8045"/>
                  <a:pt x="3199137" y="8045"/>
                  <a:pt x="3294430" y="15383"/>
                </a:cubicBezTo>
                <a:cubicBezTo>
                  <a:pt x="3381546" y="22750"/>
                  <a:pt x="3469080" y="21000"/>
                  <a:pt x="3555904" y="10161"/>
                </a:cubicBezTo>
                <a:cubicBezTo>
                  <a:pt x="3657497" y="-1693"/>
                  <a:pt x="3759089" y="7480"/>
                  <a:pt x="3860682" y="16089"/>
                </a:cubicBezTo>
                <a:cubicBezTo>
                  <a:pt x="4039485" y="31472"/>
                  <a:pt x="4218161" y="24557"/>
                  <a:pt x="4396583" y="13266"/>
                </a:cubicBezTo>
                <a:cubicBezTo>
                  <a:pt x="4519422" y="6041"/>
                  <a:pt x="4642589" y="10007"/>
                  <a:pt x="4764856" y="25121"/>
                </a:cubicBezTo>
                <a:cubicBezTo>
                  <a:pt x="4813493" y="30483"/>
                  <a:pt x="4862258" y="29496"/>
                  <a:pt x="4911023" y="30483"/>
                </a:cubicBezTo>
                <a:cubicBezTo>
                  <a:pt x="4915721" y="30625"/>
                  <a:pt x="4920801" y="29108"/>
                  <a:pt x="4925690" y="28984"/>
                </a:cubicBezTo>
                <a:lnTo>
                  <a:pt x="4927821" y="30065"/>
                </a:lnTo>
                <a:lnTo>
                  <a:pt x="4960258" y="27641"/>
                </a:lnTo>
                <a:lnTo>
                  <a:pt x="4964870" y="27986"/>
                </a:lnTo>
                <a:lnTo>
                  <a:pt x="4964882" y="27978"/>
                </a:lnTo>
                <a:cubicBezTo>
                  <a:pt x="4969755" y="27908"/>
                  <a:pt x="4974899" y="29284"/>
                  <a:pt x="4979471" y="28790"/>
                </a:cubicBezTo>
                <a:cubicBezTo>
                  <a:pt x="5154578" y="12123"/>
                  <a:pt x="5330536" y="9611"/>
                  <a:pt x="5505974" y="21310"/>
                </a:cubicBezTo>
                <a:cubicBezTo>
                  <a:pt x="5586740" y="25614"/>
                  <a:pt x="5667442" y="25544"/>
                  <a:pt x="5748129" y="23092"/>
                </a:cubicBezTo>
                <a:lnTo>
                  <a:pt x="5892006" y="15658"/>
                </a:lnTo>
                <a:lnTo>
                  <a:pt x="5894187" y="91357"/>
                </a:lnTo>
                <a:cubicBezTo>
                  <a:pt x="5891252" y="119679"/>
                  <a:pt x="5887042" y="148001"/>
                  <a:pt x="5881429" y="176068"/>
                </a:cubicBezTo>
                <a:cubicBezTo>
                  <a:pt x="5868671" y="240494"/>
                  <a:pt x="5878112" y="303645"/>
                  <a:pt x="5888063" y="367433"/>
                </a:cubicBezTo>
                <a:cubicBezTo>
                  <a:pt x="5896291" y="414790"/>
                  <a:pt x="5896291" y="463218"/>
                  <a:pt x="5888063" y="510574"/>
                </a:cubicBezTo>
                <a:cubicBezTo>
                  <a:pt x="5868926" y="612636"/>
                  <a:pt x="5879515" y="714697"/>
                  <a:pt x="5889083" y="815610"/>
                </a:cubicBezTo>
                <a:cubicBezTo>
                  <a:pt x="5901841" y="951224"/>
                  <a:pt x="5908220" y="1085690"/>
                  <a:pt x="5876326" y="1220284"/>
                </a:cubicBezTo>
                <a:cubicBezTo>
                  <a:pt x="5856296" y="1304994"/>
                  <a:pt x="5872754" y="1390981"/>
                  <a:pt x="5883342" y="1475437"/>
                </a:cubicBezTo>
                <a:cubicBezTo>
                  <a:pt x="5891354" y="1538243"/>
                  <a:pt x="5892298" y="1601751"/>
                  <a:pt x="5886149" y="1664761"/>
                </a:cubicBezTo>
                <a:cubicBezTo>
                  <a:pt x="5876836" y="1760329"/>
                  <a:pt x="5880140" y="1856713"/>
                  <a:pt x="5895972" y="1951426"/>
                </a:cubicBezTo>
                <a:cubicBezTo>
                  <a:pt x="5905362" y="2004791"/>
                  <a:pt x="5901727" y="2059623"/>
                  <a:pt x="5885384" y="2111279"/>
                </a:cubicBezTo>
                <a:cubicBezTo>
                  <a:pt x="5861527" y="2185401"/>
                  <a:pt x="5875943" y="2261054"/>
                  <a:pt x="5885384" y="2335942"/>
                </a:cubicBezTo>
                <a:cubicBezTo>
                  <a:pt x="5899545" y="2453440"/>
                  <a:pt x="5916513" y="2570683"/>
                  <a:pt x="5906434" y="2689584"/>
                </a:cubicBezTo>
                <a:cubicBezTo>
                  <a:pt x="5904839" y="2722155"/>
                  <a:pt x="5900310" y="2754521"/>
                  <a:pt x="5892910" y="2786288"/>
                </a:cubicBezTo>
                <a:cubicBezTo>
                  <a:pt x="5859473" y="2908978"/>
                  <a:pt x="5857980" y="3038188"/>
                  <a:pt x="5888573" y="3161618"/>
                </a:cubicBezTo>
                <a:cubicBezTo>
                  <a:pt x="5920978" y="3294426"/>
                  <a:pt x="5914089" y="3426468"/>
                  <a:pt x="5880791" y="3558127"/>
                </a:cubicBezTo>
                <a:cubicBezTo>
                  <a:pt x="5844074" y="3697862"/>
                  <a:pt x="5840847" y="3844294"/>
                  <a:pt x="5871350" y="3985509"/>
                </a:cubicBezTo>
                <a:lnTo>
                  <a:pt x="5884107" y="4141924"/>
                </a:lnTo>
                <a:lnTo>
                  <a:pt x="0" y="4141924"/>
                </a:lnTo>
                <a:lnTo>
                  <a:pt x="0" y="18996"/>
                </a:lnTo>
                <a:lnTo>
                  <a:pt x="114789" y="16636"/>
                </a:lnTo>
                <a:cubicBezTo>
                  <a:pt x="229350" y="12949"/>
                  <a:pt x="343737" y="7904"/>
                  <a:pt x="457838" y="9315"/>
                </a:cubicBezTo>
                <a:cubicBezTo>
                  <a:pt x="553081" y="10444"/>
                  <a:pt x="648070" y="31612"/>
                  <a:pt x="743567" y="27661"/>
                </a:cubicBezTo>
                <a:cubicBezTo>
                  <a:pt x="1032979" y="16089"/>
                  <a:pt x="1322518" y="19899"/>
                  <a:pt x="1611803" y="4799"/>
                </a:cubicBezTo>
                <a:cubicBezTo>
                  <a:pt x="1682301" y="-85"/>
                  <a:pt x="1752927" y="-1238"/>
                  <a:pt x="1823444" y="1329"/>
                </a:cubicBezTo>
                <a:close/>
              </a:path>
            </a:pathLst>
          </a:cu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91F73D-9666-5448-D8DB-9ED16A22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809" y="2846851"/>
            <a:ext cx="5220586" cy="33301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Buisnessplan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Productfilters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Productvariaties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Voorraad</a:t>
            </a:r>
            <a:r>
              <a:rPr lang="en-US" dirty="0"/>
              <a:t> </a:t>
            </a:r>
            <a:r>
              <a:rPr lang="en-US" dirty="0" err="1"/>
              <a:t>beheer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afgerkende</a:t>
            </a:r>
            <a:r>
              <a:rPr lang="en-US" dirty="0"/>
              <a:t> </a:t>
            </a:r>
            <a:r>
              <a:rPr lang="en-US" dirty="0" err="1"/>
              <a:t>winkelwagens</a:t>
            </a:r>
            <a:r>
              <a:rPr lang="en-US" dirty="0"/>
              <a:t> </a:t>
            </a:r>
            <a:r>
              <a:rPr lang="en-US" dirty="0" err="1"/>
              <a:t>bijhouden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 </a:t>
            </a:r>
            <a:r>
              <a:rPr lang="en-US" dirty="0" err="1"/>
              <a:t>medewerkeracouts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Fouten</a:t>
            </a:r>
            <a:r>
              <a:rPr lang="en-US" dirty="0"/>
              <a:t> in </a:t>
            </a:r>
            <a:r>
              <a:rPr lang="en-US" dirty="0" err="1"/>
              <a:t>geplaatste</a:t>
            </a:r>
            <a:r>
              <a:rPr lang="en-US" dirty="0"/>
              <a:t> orders </a:t>
            </a:r>
            <a:r>
              <a:rPr lang="en-US" dirty="0" err="1"/>
              <a:t>aanpassen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en abstract genetisch concept">
            <a:extLst>
              <a:ext uri="{FF2B5EF4-FFF2-40B4-BE49-F238E27FC236}">
                <a16:creationId xmlns:a16="http://schemas.microsoft.com/office/drawing/2014/main" id="{780CDAD2-CB53-2510-8A6F-0571AF4C7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4453" r="-1" b="1928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5504654-D95C-A4C2-D201-A60657CF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pPr algn="ctr"/>
            <a:r>
              <a:rPr lang="nl-NL" sz="10800" dirty="0"/>
              <a:t>Vragen </a:t>
            </a:r>
            <a:r>
              <a:rPr lang="nl-NL" sz="10800"/>
              <a:t>en opmerkingen?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BA9DA7-FD3D-BB01-B704-3A19940F7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endParaRPr lang="nl-NL" sz="3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F9CE02D6B2864CA6949A108D2CE291" ma:contentTypeVersion="9" ma:contentTypeDescription="Een nieuw document maken." ma:contentTypeScope="" ma:versionID="8aef1b506dd4314297de146dde148729">
  <xsd:schema xmlns:xsd="http://www.w3.org/2001/XMLSchema" xmlns:xs="http://www.w3.org/2001/XMLSchema" xmlns:p="http://schemas.microsoft.com/office/2006/metadata/properties" xmlns:ns3="b7dfdcdf-b5d2-4462-9dc6-cc7afcef07cb" xmlns:ns4="5de6f6e3-9b4b-4c5f-b6f1-56ea845a3b65" targetNamespace="http://schemas.microsoft.com/office/2006/metadata/properties" ma:root="true" ma:fieldsID="ccfa874465eeae86f5c51bb3d5cbee60" ns3:_="" ns4:_="">
    <xsd:import namespace="b7dfdcdf-b5d2-4462-9dc6-cc7afcef07cb"/>
    <xsd:import namespace="5de6f6e3-9b4b-4c5f-b6f1-56ea845a3b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fdcdf-b5d2-4462-9dc6-cc7afcef0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6f6e3-9b4b-4c5f-b6f1-56ea845a3b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4A8BA2-CAA4-4806-A840-2880A6A01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dfdcdf-b5d2-4462-9dc6-cc7afcef07cb"/>
    <ds:schemaRef ds:uri="5de6f6e3-9b4b-4c5f-b6f1-56ea845a3b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6F1D9-22C8-4BAD-809C-F6DF816CEE3B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de6f6e3-9b4b-4c5f-b6f1-56ea845a3b65"/>
    <ds:schemaRef ds:uri="http://purl.org/dc/terms/"/>
    <ds:schemaRef ds:uri="b7dfdcdf-b5d2-4462-9dc6-cc7afcef07cb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92CC68-8C78-4E90-937F-7E21BBD6E0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174</Words>
  <Application>Microsoft Office PowerPoint</Application>
  <PresentationFormat>Breedbeeld</PresentationFormat>
  <Paragraphs>39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Sans serif</vt:lpstr>
      <vt:lpstr>The Hand Bold</vt:lpstr>
      <vt:lpstr>The Serif Hand Black</vt:lpstr>
      <vt:lpstr>SketchyVTI</vt:lpstr>
      <vt:lpstr>Advies e-commerce platform  Ecwid</vt:lpstr>
      <vt:lpstr>Inhoud</vt:lpstr>
      <vt:lpstr>Debriefing</vt:lpstr>
      <vt:lpstr>onderzoek</vt:lpstr>
      <vt:lpstr>conclusie</vt:lpstr>
      <vt:lpstr>Mvp https://streetthreads.company.site</vt:lpstr>
      <vt:lpstr>Kostenplaatje        + advies ecwid plan</vt:lpstr>
      <vt:lpstr>Vragen en opmerkingen?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Advies e-commerce platform  ecwid</dc:title>
  <dc:creator>Charlotte Hage</dc:creator>
  <cp:lastModifiedBy>Charlotte Hage</cp:lastModifiedBy>
  <cp:revision>13</cp:revision>
  <dcterms:created xsi:type="dcterms:W3CDTF">2023-05-24T09:08:26Z</dcterms:created>
  <dcterms:modified xsi:type="dcterms:W3CDTF">2023-05-25T11:39:40Z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0x010100CAF9CE02D6B2864CA6949A108D2CE291</vt:lpwstr>
  </property>
</Properties>
</file>